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sldIdLst>
    <p:sldId id="256" r:id="rId2"/>
    <p:sldId id="267" r:id="rId3"/>
    <p:sldId id="280" r:id="rId4"/>
    <p:sldId id="277" r:id="rId5"/>
    <p:sldId id="279" r:id="rId6"/>
    <p:sldId id="278" r:id="rId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339"/>
    <a:srgbClr val="F6FEA8"/>
    <a:srgbClr val="A3FD8B"/>
    <a:srgbClr val="FECAF4"/>
    <a:srgbClr val="ECD06A"/>
    <a:srgbClr val="E5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30043B-F87A-42AA-B8A5-EC43C0460A6B}" v="5" dt="2026-05-14T13:59:46.6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200B3F0-A9BC-48CE-8EB6-ECE965069900}" type="datetimeFigureOut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787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9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29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6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27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29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68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7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4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6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77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4B320A-89BA-47B2-A525-92E8D10B06E4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26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0FFE83-5FBB-4933-9177-998396627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611" y="685893"/>
            <a:ext cx="5370974" cy="2989044"/>
          </a:xfrm>
        </p:spPr>
        <p:txBody>
          <a:bodyPr anchor="b">
            <a:normAutofit/>
          </a:bodyPr>
          <a:lstStyle/>
          <a:p>
            <a:r>
              <a:rPr lang="en-US" sz="4400"/>
              <a:t>27/28 Multi-Year </a:t>
            </a:r>
            <a:br>
              <a:rPr lang="en-US" sz="4400"/>
            </a:br>
            <a:r>
              <a:rPr lang="en-US" sz="4400"/>
              <a:t>Infrastructure Plan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FB1D951-5B9B-4723-B2B9-E02F36C6BF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3611" y="3759161"/>
            <a:ext cx="5370974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2BFEEE7A-4249-FBE4-9C1E-6932A42277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77" r="22478" b="2"/>
          <a:stretch>
            <a:fillRect/>
          </a:stretch>
        </p:blipFill>
        <p:spPr>
          <a:xfrm>
            <a:off x="6611844" y="10"/>
            <a:ext cx="5593408" cy="685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6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50212-0F8D-421C-85CD-57B6DF1DD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8DF321-9BE3-BFD2-AA70-564363E43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000" dirty="0">
                <a:solidFill>
                  <a:srgbClr val="FFFFFF"/>
                </a:solidFill>
              </a:rPr>
              <a:t>Projects Underway</a:t>
            </a:r>
            <a:endParaRPr lang="en-US" sz="500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6DB515-556A-B285-00E2-7F8B39135222}"/>
              </a:ext>
            </a:extLst>
          </p:cNvPr>
          <p:cNvSpPr txBox="1"/>
          <p:nvPr/>
        </p:nvSpPr>
        <p:spPr>
          <a:xfrm>
            <a:off x="4951048" y="804333"/>
            <a:ext cx="6306003" cy="524933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Carleton North K-8 - Land Acquisition Complete and Initial Design for Tender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Liverpool Elementary and Forest Hill Elementary Replacement - Land Acquisition complete and Initial Design for Tender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George Street Middle School Replacement - Land Acquisition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Saint Mary’s Academy (K-12, </a:t>
            </a:r>
            <a:r>
              <a:rPr lang="en-US" dirty="0" err="1"/>
              <a:t>Edmundston</a:t>
            </a:r>
            <a:r>
              <a:rPr lang="en-US" dirty="0"/>
              <a:t>) – Addition to School; Design Completed and Ready for Tender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Fredericton South-East K-8 School – Land Acquisition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dirty="0"/>
              <a:t>3 Oromocto K-8 Schools – Land Acquisition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  <a:p>
            <a:pPr lvl="0" defTabSz="914400">
              <a:lnSpc>
                <a:spcPct val="90000"/>
              </a:lnSpc>
              <a:spcAft>
                <a:spcPts val="600"/>
              </a:spcAft>
              <a:buClr>
                <a:schemeClr val="accent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37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B9B84A-3C1B-0893-2496-FBAABFDE6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960" y="375920"/>
            <a:ext cx="8686800" cy="597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134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29303-925B-5C35-7990-E6FF614F1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/>
              <a:t>Current Projects on the SDIP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202C7-E597-F848-5A1E-E88E822E5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</p:spPr>
        <p:txBody>
          <a:bodyPr anchor="ctr">
            <a:normAutofit lnSpcReduction="10000"/>
          </a:bodyPr>
          <a:lstStyle/>
          <a:p>
            <a:r>
              <a:rPr lang="en-US" dirty="0"/>
              <a:t>#5 Oromocto K-8 Rationalization: 3 New K-8 Schools (already announced)</a:t>
            </a:r>
          </a:p>
          <a:p>
            <a:r>
              <a:rPr lang="en-US" dirty="0"/>
              <a:t>#7 Oromocto High School Midlife Project</a:t>
            </a:r>
          </a:p>
          <a:p>
            <a:r>
              <a:rPr lang="en-US" dirty="0"/>
              <a:t>#10 Devon Middle School Replacement</a:t>
            </a:r>
          </a:p>
          <a:p>
            <a:r>
              <a:rPr lang="en-US" dirty="0"/>
              <a:t>#14 Woodstock High School Midlife Project</a:t>
            </a:r>
          </a:p>
          <a:p>
            <a:r>
              <a:rPr lang="en-US" dirty="0"/>
              <a:t>#17 Town of McAdam area Rationalization</a:t>
            </a:r>
          </a:p>
          <a:p>
            <a:r>
              <a:rPr lang="en-US" dirty="0"/>
              <a:t>#18 Montgomery Street Elementary School Replacement</a:t>
            </a:r>
          </a:p>
          <a:p>
            <a:r>
              <a:rPr lang="en-US" dirty="0"/>
              <a:t>#19 Keswick Ridge School Replacement</a:t>
            </a:r>
          </a:p>
          <a:p>
            <a:r>
              <a:rPr lang="en-US" dirty="0"/>
              <a:t>#20 Leo Hayes High School Addition</a:t>
            </a:r>
          </a:p>
          <a:p>
            <a:r>
              <a:rPr lang="en-US" dirty="0"/>
              <a:t>These projects do not have to be resubmitted to the Minister of Education and Early Childhood Development.</a:t>
            </a:r>
          </a:p>
        </p:txBody>
      </p:sp>
    </p:spTree>
    <p:extLst>
      <p:ext uri="{BB962C8B-B14F-4D97-AF65-F5344CB8AC3E}">
        <p14:creationId xmlns:p14="http://schemas.microsoft.com/office/powerpoint/2010/main" val="300442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36229-DE5D-7AC0-D299-B19430613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Change to SDIP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D3BB4-2ABA-188C-DF47-EDE84A659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en-US" dirty="0"/>
              <a:t>Propose changing the Keswick Ridge School Replacement to include Keswick Valley Memorial School and re-establish as a K-8 Rationalization project as recommended in the Ernst and Young report of March 31, 2026.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ighlight>
                  <a:srgbClr val="FFFF00"/>
                </a:highlight>
              </a:rPr>
              <a:t>Action:</a:t>
            </a:r>
            <a:r>
              <a:rPr lang="en-US" dirty="0"/>
              <a:t>  Motion from Council to revise the SDIP submission if agreed</a:t>
            </a:r>
          </a:p>
        </p:txBody>
      </p:sp>
    </p:spTree>
    <p:extLst>
      <p:ext uri="{BB962C8B-B14F-4D97-AF65-F5344CB8AC3E}">
        <p14:creationId xmlns:p14="http://schemas.microsoft.com/office/powerpoint/2010/main" val="368364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DE58F9-2081-6D11-C143-E65FF0D8F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Major Capital Projects for Consideration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A225C-8276-B523-AF8A-994EE84A6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329048"/>
          </a:xfrm>
        </p:spPr>
        <p:txBody>
          <a:bodyPr anchor="ctr"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With the recent Ernst and Young Report on Garden Creek Elementary School now complete and recommendations within, ASD-W staff recommends Council to include a K-5 replacement school for Garden Creek Elementary School and </a:t>
            </a:r>
            <a:r>
              <a:rPr lang="en-US" dirty="0" err="1"/>
              <a:t>Kingsclear</a:t>
            </a:r>
            <a:r>
              <a:rPr lang="en-US" dirty="0"/>
              <a:t> Community School as #1 on the SDIP submission this year.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Knowing that EECD welcomes 5 submissions in total and annually, ASD-W staff recommends the following 6 projects be considered. 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John Caldwell School Replacement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Gagetown School Replacement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Plaster Rock School Review K-12 Rationalization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Minto/Chipman Schools Building Assessment to assess a K-12 school in each community.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New City of Fredericton High School Project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/>
              <a:t>Barker’s Point Elementary School Replacement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Action:</a:t>
            </a:r>
            <a:r>
              <a:rPr lang="en-US" dirty="0"/>
              <a:t> Motion from Council on the order for submission letter of our requests to be scored </a:t>
            </a:r>
            <a:r>
              <a:rPr lang="en-US"/>
              <a:t>and prioritized for the SDIP.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407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346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Tw Cen MT</vt:lpstr>
      <vt:lpstr>Tw Cen MT Condensed</vt:lpstr>
      <vt:lpstr>Wingdings 3</vt:lpstr>
      <vt:lpstr>Integral</vt:lpstr>
      <vt:lpstr>27/28 Multi-Year  Infrastructure Plan</vt:lpstr>
      <vt:lpstr>Projects Underway</vt:lpstr>
      <vt:lpstr>PowerPoint Presentation</vt:lpstr>
      <vt:lpstr>Current Projects on the SDIP</vt:lpstr>
      <vt:lpstr>Change to SDIP Submission</vt:lpstr>
      <vt:lpstr>Major Capital Projects for Consideration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19/20 Multi-Year Infrastructure Plan and Capital Improvements</dc:title>
  <dc:creator>Tracey, Shawn (ASD-W)</dc:creator>
  <cp:lastModifiedBy>McTimoney, David (ASD-W)</cp:lastModifiedBy>
  <cp:revision>41</cp:revision>
  <cp:lastPrinted>2024-04-17T14:25:15Z</cp:lastPrinted>
  <dcterms:created xsi:type="dcterms:W3CDTF">2018-05-14T16:58:51Z</dcterms:created>
  <dcterms:modified xsi:type="dcterms:W3CDTF">2026-05-14T18:57:35Z</dcterms:modified>
</cp:coreProperties>
</file>