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22"/>
  </p:notesMasterIdLst>
  <p:sldIdLst>
    <p:sldId id="877" r:id="rId5"/>
    <p:sldId id="763" r:id="rId6"/>
    <p:sldId id="826" r:id="rId7"/>
    <p:sldId id="805" r:id="rId8"/>
    <p:sldId id="862" r:id="rId9"/>
    <p:sldId id="853" r:id="rId10"/>
    <p:sldId id="854" r:id="rId11"/>
    <p:sldId id="855" r:id="rId12"/>
    <p:sldId id="856" r:id="rId13"/>
    <p:sldId id="810" r:id="rId14"/>
    <p:sldId id="850" r:id="rId15"/>
    <p:sldId id="830" r:id="rId16"/>
    <p:sldId id="857" r:id="rId17"/>
    <p:sldId id="858" r:id="rId18"/>
    <p:sldId id="859" r:id="rId19"/>
    <p:sldId id="860" r:id="rId20"/>
    <p:sldId id="861" r:id="rId21"/>
  </p:sldIdLst>
  <p:sldSz cx="12192000" cy="6858000"/>
  <p:notesSz cx="7010400" cy="92964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5289"/>
    <a:srgbClr val="FFCC00"/>
    <a:srgbClr val="FF9900"/>
    <a:srgbClr val="A50021"/>
    <a:srgbClr val="33CC33"/>
    <a:srgbClr val="FF7575"/>
    <a:srgbClr val="ABC0DD"/>
    <a:srgbClr val="FF99CC"/>
    <a:srgbClr val="79DC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86441" autoAdjust="0"/>
  </p:normalViewPr>
  <p:slideViewPr>
    <p:cSldViewPr snapToGrid="0">
      <p:cViewPr varScale="1">
        <p:scale>
          <a:sx n="66" d="100"/>
          <a:sy n="66" d="100"/>
        </p:scale>
        <p:origin x="72" y="2904"/>
      </p:cViewPr>
      <p:guideLst/>
    </p:cSldViewPr>
  </p:slideViewPr>
  <p:notesTextViewPr>
    <p:cViewPr>
      <p:scale>
        <a:sx n="76" d="100"/>
        <a:sy n="76" d="100"/>
      </p:scale>
      <p:origin x="0" y="0"/>
    </p:cViewPr>
  </p:notesTextViewPr>
  <p:sorterViewPr>
    <p:cViewPr varScale="1">
      <p:scale>
        <a:sx n="1" d="1"/>
        <a:sy n="1" d="1"/>
      </p:scale>
      <p:origin x="0" y="-12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Susan (ASD-W)" userId="92f25797-584d-476f-b891-8aa784b9ce13" providerId="ADAL" clId="{CB09558B-141A-4A29-A124-0F9E30F8708D}"/>
    <pc:docChg chg="undo custSel addSld delSld modSld">
      <pc:chgData name="Young, Susan (ASD-W)" userId="92f25797-584d-476f-b891-8aa784b9ce13" providerId="ADAL" clId="{CB09558B-141A-4A29-A124-0F9E30F8708D}" dt="2025-11-13T17:28:41.143" v="207" actId="1076"/>
      <pc:docMkLst>
        <pc:docMk/>
      </pc:docMkLst>
      <pc:sldChg chg="del">
        <pc:chgData name="Young, Susan (ASD-W)" userId="92f25797-584d-476f-b891-8aa784b9ce13" providerId="ADAL" clId="{CB09558B-141A-4A29-A124-0F9E30F8708D}" dt="2025-11-13T17:14:28.857" v="0" actId="2696"/>
        <pc:sldMkLst>
          <pc:docMk/>
          <pc:sldMk cId="273673258" sldId="265"/>
        </pc:sldMkLst>
      </pc:sldChg>
      <pc:sldChg chg="del">
        <pc:chgData name="Young, Susan (ASD-W)" userId="92f25797-584d-476f-b891-8aa784b9ce13" providerId="ADAL" clId="{CB09558B-141A-4A29-A124-0F9E30F8708D}" dt="2025-11-13T17:14:38.994" v="2" actId="2696"/>
        <pc:sldMkLst>
          <pc:docMk/>
          <pc:sldMk cId="2167653527" sldId="727"/>
        </pc:sldMkLst>
      </pc:sldChg>
      <pc:sldChg chg="add del">
        <pc:chgData name="Young, Susan (ASD-W)" userId="92f25797-584d-476f-b891-8aa784b9ce13" providerId="ADAL" clId="{CB09558B-141A-4A29-A124-0F9E30F8708D}" dt="2025-11-13T17:20:06.253" v="59" actId="2696"/>
        <pc:sldMkLst>
          <pc:docMk/>
          <pc:sldMk cId="3685654430" sldId="733"/>
        </pc:sldMkLst>
      </pc:sldChg>
      <pc:sldChg chg="del">
        <pc:chgData name="Young, Susan (ASD-W)" userId="92f25797-584d-476f-b891-8aa784b9ce13" providerId="ADAL" clId="{CB09558B-141A-4A29-A124-0F9E30F8708D}" dt="2025-11-13T17:21:03.028" v="69" actId="2696"/>
        <pc:sldMkLst>
          <pc:docMk/>
          <pc:sldMk cId="3417589144" sldId="761"/>
        </pc:sldMkLst>
      </pc:sldChg>
      <pc:sldChg chg="modSp mod">
        <pc:chgData name="Young, Susan (ASD-W)" userId="92f25797-584d-476f-b891-8aa784b9ce13" providerId="ADAL" clId="{CB09558B-141A-4A29-A124-0F9E30F8708D}" dt="2025-11-13T17:28:41.143" v="207" actId="1076"/>
        <pc:sldMkLst>
          <pc:docMk/>
          <pc:sldMk cId="521413472" sldId="763"/>
        </pc:sldMkLst>
        <pc:spChg chg="mod">
          <ac:chgData name="Young, Susan (ASD-W)" userId="92f25797-584d-476f-b891-8aa784b9ce13" providerId="ADAL" clId="{CB09558B-141A-4A29-A124-0F9E30F8708D}" dt="2025-11-13T17:25:01.845" v="95" actId="14100"/>
          <ac:spMkLst>
            <pc:docMk/>
            <pc:sldMk cId="521413472" sldId="763"/>
            <ac:spMk id="2" creationId="{3D774873-BB38-636A-08F6-1F613F52F673}"/>
          </ac:spMkLst>
        </pc:spChg>
        <pc:spChg chg="mod">
          <ac:chgData name="Young, Susan (ASD-W)" userId="92f25797-584d-476f-b891-8aa784b9ce13" providerId="ADAL" clId="{CB09558B-141A-4A29-A124-0F9E30F8708D}" dt="2025-11-13T17:26:06.083" v="107" actId="1076"/>
          <ac:spMkLst>
            <pc:docMk/>
            <pc:sldMk cId="521413472" sldId="763"/>
            <ac:spMk id="6" creationId="{AF87FD6C-FB39-DDA0-A370-224272F8E4E2}"/>
          </ac:spMkLst>
        </pc:spChg>
        <pc:spChg chg="mod">
          <ac:chgData name="Young, Susan (ASD-W)" userId="92f25797-584d-476f-b891-8aa784b9ce13" providerId="ADAL" clId="{CB09558B-141A-4A29-A124-0F9E30F8708D}" dt="2025-11-13T17:28:41.143" v="207" actId="1076"/>
          <ac:spMkLst>
            <pc:docMk/>
            <pc:sldMk cId="521413472" sldId="763"/>
            <ac:spMk id="38" creationId="{AB66EF4B-4493-42E9-8D58-61A74A832C12}"/>
          </ac:spMkLst>
        </pc:spChg>
      </pc:sldChg>
      <pc:sldChg chg="del">
        <pc:chgData name="Young, Susan (ASD-W)" userId="92f25797-584d-476f-b891-8aa784b9ce13" providerId="ADAL" clId="{CB09558B-141A-4A29-A124-0F9E30F8708D}" dt="2025-11-13T17:14:43.039" v="3" actId="2696"/>
        <pc:sldMkLst>
          <pc:docMk/>
          <pc:sldMk cId="3342411747" sldId="791"/>
        </pc:sldMkLst>
      </pc:sldChg>
      <pc:sldChg chg="del">
        <pc:chgData name="Young, Susan (ASD-W)" userId="92f25797-584d-476f-b891-8aa784b9ce13" providerId="ADAL" clId="{CB09558B-141A-4A29-A124-0F9E30F8708D}" dt="2025-11-13T17:16:37.510" v="31" actId="2696"/>
        <pc:sldMkLst>
          <pc:docMk/>
          <pc:sldMk cId="2954224273" sldId="794"/>
        </pc:sldMkLst>
      </pc:sldChg>
      <pc:sldChg chg="del">
        <pc:chgData name="Young, Susan (ASD-W)" userId="92f25797-584d-476f-b891-8aa784b9ce13" providerId="ADAL" clId="{CB09558B-141A-4A29-A124-0F9E30F8708D}" dt="2025-11-13T17:20:40.630" v="65" actId="2696"/>
        <pc:sldMkLst>
          <pc:docMk/>
          <pc:sldMk cId="67754203" sldId="799"/>
        </pc:sldMkLst>
      </pc:sldChg>
      <pc:sldChg chg="add del">
        <pc:chgData name="Young, Susan (ASD-W)" userId="92f25797-584d-476f-b891-8aa784b9ce13" providerId="ADAL" clId="{CB09558B-141A-4A29-A124-0F9E30F8708D}" dt="2025-11-13T17:15:55.955" v="19" actId="2696"/>
        <pc:sldMkLst>
          <pc:docMk/>
          <pc:sldMk cId="3052568508" sldId="804"/>
        </pc:sldMkLst>
      </pc:sldChg>
      <pc:sldChg chg="del">
        <pc:chgData name="Young, Susan (ASD-W)" userId="92f25797-584d-476f-b891-8aa784b9ce13" providerId="ADAL" clId="{CB09558B-141A-4A29-A124-0F9E30F8708D}" dt="2025-11-13T17:16:07.471" v="22" actId="2696"/>
        <pc:sldMkLst>
          <pc:docMk/>
          <pc:sldMk cId="3193009961" sldId="806"/>
        </pc:sldMkLst>
      </pc:sldChg>
      <pc:sldChg chg="del">
        <pc:chgData name="Young, Susan (ASD-W)" userId="92f25797-584d-476f-b891-8aa784b9ce13" providerId="ADAL" clId="{CB09558B-141A-4A29-A124-0F9E30F8708D}" dt="2025-11-13T17:17:25.693" v="38" actId="2696"/>
        <pc:sldMkLst>
          <pc:docMk/>
          <pc:sldMk cId="702550995" sldId="808"/>
        </pc:sldMkLst>
      </pc:sldChg>
      <pc:sldChg chg="del">
        <pc:chgData name="Young, Susan (ASD-W)" userId="92f25797-584d-476f-b891-8aa784b9ce13" providerId="ADAL" clId="{CB09558B-141A-4A29-A124-0F9E30F8708D}" dt="2025-11-13T17:20:53.969" v="67" actId="2696"/>
        <pc:sldMkLst>
          <pc:docMk/>
          <pc:sldMk cId="872674091" sldId="815"/>
        </pc:sldMkLst>
      </pc:sldChg>
      <pc:sldChg chg="del">
        <pc:chgData name="Young, Susan (ASD-W)" userId="92f25797-584d-476f-b891-8aa784b9ce13" providerId="ADAL" clId="{CB09558B-141A-4A29-A124-0F9E30F8708D}" dt="2025-11-13T17:14:35.840" v="1" actId="2696"/>
        <pc:sldMkLst>
          <pc:docMk/>
          <pc:sldMk cId="1699721083" sldId="816"/>
        </pc:sldMkLst>
      </pc:sldChg>
      <pc:sldChg chg="del">
        <pc:chgData name="Young, Susan (ASD-W)" userId="92f25797-584d-476f-b891-8aa784b9ce13" providerId="ADAL" clId="{CB09558B-141A-4A29-A124-0F9E30F8708D}" dt="2025-11-13T17:16:10.376" v="23" actId="2696"/>
        <pc:sldMkLst>
          <pc:docMk/>
          <pc:sldMk cId="919860311" sldId="819"/>
        </pc:sldMkLst>
      </pc:sldChg>
      <pc:sldChg chg="del">
        <pc:chgData name="Young, Susan (ASD-W)" userId="92f25797-584d-476f-b891-8aa784b9ce13" providerId="ADAL" clId="{CB09558B-141A-4A29-A124-0F9E30F8708D}" dt="2025-11-13T17:16:34.765" v="30" actId="2696"/>
        <pc:sldMkLst>
          <pc:docMk/>
          <pc:sldMk cId="59228917" sldId="820"/>
        </pc:sldMkLst>
      </pc:sldChg>
      <pc:sldChg chg="add del">
        <pc:chgData name="Young, Susan (ASD-W)" userId="92f25797-584d-476f-b891-8aa784b9ce13" providerId="ADAL" clId="{CB09558B-141A-4A29-A124-0F9E30F8708D}" dt="2025-11-13T17:19:58.924" v="57" actId="2696"/>
        <pc:sldMkLst>
          <pc:docMk/>
          <pc:sldMk cId="1873904649" sldId="821"/>
        </pc:sldMkLst>
      </pc:sldChg>
      <pc:sldChg chg="del">
        <pc:chgData name="Young, Susan (ASD-W)" userId="92f25797-584d-476f-b891-8aa784b9ce13" providerId="ADAL" clId="{CB09558B-141A-4A29-A124-0F9E30F8708D}" dt="2025-11-13T17:20:46.637" v="66" actId="2696"/>
        <pc:sldMkLst>
          <pc:docMk/>
          <pc:sldMk cId="4200285550" sldId="822"/>
        </pc:sldMkLst>
      </pc:sldChg>
      <pc:sldChg chg="del">
        <pc:chgData name="Young, Susan (ASD-W)" userId="92f25797-584d-476f-b891-8aa784b9ce13" providerId="ADAL" clId="{CB09558B-141A-4A29-A124-0F9E30F8708D}" dt="2025-11-13T17:16:17.335" v="25" actId="2696"/>
        <pc:sldMkLst>
          <pc:docMk/>
          <pc:sldMk cId="3060216102" sldId="827"/>
        </pc:sldMkLst>
      </pc:sldChg>
      <pc:sldChg chg="add del">
        <pc:chgData name="Young, Susan (ASD-W)" userId="92f25797-584d-476f-b891-8aa784b9ce13" providerId="ADAL" clId="{CB09558B-141A-4A29-A124-0F9E30F8708D}" dt="2025-11-13T17:20:02.673" v="58" actId="2696"/>
        <pc:sldMkLst>
          <pc:docMk/>
          <pc:sldMk cId="526358157" sldId="831"/>
        </pc:sldMkLst>
      </pc:sldChg>
      <pc:sldChg chg="add del">
        <pc:chgData name="Young, Susan (ASD-W)" userId="92f25797-584d-476f-b891-8aa784b9ce13" providerId="ADAL" clId="{CB09558B-141A-4A29-A124-0F9E30F8708D}" dt="2025-11-13T17:20:12.559" v="60" actId="2696"/>
        <pc:sldMkLst>
          <pc:docMk/>
          <pc:sldMk cId="1496135098" sldId="834"/>
        </pc:sldMkLst>
      </pc:sldChg>
      <pc:sldChg chg="add del">
        <pc:chgData name="Young, Susan (ASD-W)" userId="92f25797-584d-476f-b891-8aa784b9ce13" providerId="ADAL" clId="{CB09558B-141A-4A29-A124-0F9E30F8708D}" dt="2025-11-13T17:20:17.366" v="61" actId="2696"/>
        <pc:sldMkLst>
          <pc:docMk/>
          <pc:sldMk cId="3324236267" sldId="835"/>
        </pc:sldMkLst>
      </pc:sldChg>
      <pc:sldChg chg="del">
        <pc:chgData name="Young, Susan (ASD-W)" userId="92f25797-584d-476f-b891-8aa784b9ce13" providerId="ADAL" clId="{CB09558B-141A-4A29-A124-0F9E30F8708D}" dt="2025-11-13T17:20:23.163" v="62" actId="2696"/>
        <pc:sldMkLst>
          <pc:docMk/>
          <pc:sldMk cId="3877667058" sldId="836"/>
        </pc:sldMkLst>
      </pc:sldChg>
      <pc:sldChg chg="del">
        <pc:chgData name="Young, Susan (ASD-W)" userId="92f25797-584d-476f-b891-8aa784b9ce13" providerId="ADAL" clId="{CB09558B-141A-4A29-A124-0F9E30F8708D}" dt="2025-11-13T17:16:31.992" v="29" actId="2696"/>
        <pc:sldMkLst>
          <pc:docMk/>
          <pc:sldMk cId="3694045687" sldId="839"/>
        </pc:sldMkLst>
      </pc:sldChg>
      <pc:sldChg chg="del">
        <pc:chgData name="Young, Susan (ASD-W)" userId="92f25797-584d-476f-b891-8aa784b9ce13" providerId="ADAL" clId="{CB09558B-141A-4A29-A124-0F9E30F8708D}" dt="2025-11-13T17:16:24.363" v="27" actId="2696"/>
        <pc:sldMkLst>
          <pc:docMk/>
          <pc:sldMk cId="189936914" sldId="840"/>
        </pc:sldMkLst>
      </pc:sldChg>
      <pc:sldChg chg="del">
        <pc:chgData name="Young, Susan (ASD-W)" userId="92f25797-584d-476f-b891-8aa784b9ce13" providerId="ADAL" clId="{CB09558B-141A-4A29-A124-0F9E30F8708D}" dt="2025-11-13T17:20:59.396" v="68" actId="2696"/>
        <pc:sldMkLst>
          <pc:docMk/>
          <pc:sldMk cId="912436353" sldId="841"/>
        </pc:sldMkLst>
      </pc:sldChg>
      <pc:sldChg chg="add del">
        <pc:chgData name="Young, Susan (ASD-W)" userId="92f25797-584d-476f-b891-8aa784b9ce13" providerId="ADAL" clId="{CB09558B-141A-4A29-A124-0F9E30F8708D}" dt="2025-11-13T17:15:52.397" v="18" actId="2696"/>
        <pc:sldMkLst>
          <pc:docMk/>
          <pc:sldMk cId="3575368159" sldId="842"/>
        </pc:sldMkLst>
      </pc:sldChg>
      <pc:sldChg chg="del">
        <pc:chgData name="Young, Susan (ASD-W)" userId="92f25797-584d-476f-b891-8aa784b9ce13" providerId="ADAL" clId="{CB09558B-141A-4A29-A124-0F9E30F8708D}" dt="2025-11-13T17:20:29.362" v="63" actId="2696"/>
        <pc:sldMkLst>
          <pc:docMk/>
          <pc:sldMk cId="2396936939" sldId="843"/>
        </pc:sldMkLst>
      </pc:sldChg>
      <pc:sldChg chg="add del">
        <pc:chgData name="Young, Susan (ASD-W)" userId="92f25797-584d-476f-b891-8aa784b9ce13" providerId="ADAL" clId="{CB09558B-141A-4A29-A124-0F9E30F8708D}" dt="2025-11-13T17:15:42.975" v="15" actId="2696"/>
        <pc:sldMkLst>
          <pc:docMk/>
          <pc:sldMk cId="204604030" sldId="844"/>
        </pc:sldMkLst>
      </pc:sldChg>
      <pc:sldChg chg="add del">
        <pc:chgData name="Young, Susan (ASD-W)" userId="92f25797-584d-476f-b891-8aa784b9ce13" providerId="ADAL" clId="{CB09558B-141A-4A29-A124-0F9E30F8708D}" dt="2025-11-13T17:15:49.365" v="17" actId="2696"/>
        <pc:sldMkLst>
          <pc:docMk/>
          <pc:sldMk cId="2354413434" sldId="845"/>
        </pc:sldMkLst>
      </pc:sldChg>
      <pc:sldChg chg="del">
        <pc:chgData name="Young, Susan (ASD-W)" userId="92f25797-584d-476f-b891-8aa784b9ce13" providerId="ADAL" clId="{CB09558B-141A-4A29-A124-0F9E30F8708D}" dt="2025-11-13T17:16:00.021" v="20" actId="2696"/>
        <pc:sldMkLst>
          <pc:docMk/>
          <pc:sldMk cId="78354745" sldId="846"/>
        </pc:sldMkLst>
      </pc:sldChg>
      <pc:sldChg chg="del">
        <pc:chgData name="Young, Susan (ASD-W)" userId="92f25797-584d-476f-b891-8aa784b9ce13" providerId="ADAL" clId="{CB09558B-141A-4A29-A124-0F9E30F8708D}" dt="2025-11-13T17:16:44.173" v="33" actId="2696"/>
        <pc:sldMkLst>
          <pc:docMk/>
          <pc:sldMk cId="1206215952" sldId="847"/>
        </pc:sldMkLst>
      </pc:sldChg>
      <pc:sldChg chg="del">
        <pc:chgData name="Young, Susan (ASD-W)" userId="92f25797-584d-476f-b891-8aa784b9ce13" providerId="ADAL" clId="{CB09558B-141A-4A29-A124-0F9E30F8708D}" dt="2025-11-13T17:16:51.719" v="35" actId="2696"/>
        <pc:sldMkLst>
          <pc:docMk/>
          <pc:sldMk cId="3044497235" sldId="848"/>
        </pc:sldMkLst>
      </pc:sldChg>
      <pc:sldChg chg="add del">
        <pc:chgData name="Young, Susan (ASD-W)" userId="92f25797-584d-476f-b891-8aa784b9ce13" providerId="ADAL" clId="{CB09558B-141A-4A29-A124-0F9E30F8708D}" dt="2025-11-13T17:19:54.765" v="56" actId="2696"/>
        <pc:sldMkLst>
          <pc:docMk/>
          <pc:sldMk cId="426551466" sldId="849"/>
        </pc:sldMkLst>
      </pc:sldChg>
      <pc:sldChg chg="del">
        <pc:chgData name="Young, Susan (ASD-W)" userId="92f25797-584d-476f-b891-8aa784b9ce13" providerId="ADAL" clId="{CB09558B-141A-4A29-A124-0F9E30F8708D}" dt="2025-11-13T17:20:35.882" v="64" actId="2696"/>
        <pc:sldMkLst>
          <pc:docMk/>
          <pc:sldMk cId="3991191871" sldId="851"/>
        </pc:sldMkLst>
      </pc:sldChg>
      <pc:sldChg chg="del">
        <pc:chgData name="Young, Susan (ASD-W)" userId="92f25797-584d-476f-b891-8aa784b9ce13" providerId="ADAL" clId="{CB09558B-141A-4A29-A124-0F9E30F8708D}" dt="2025-11-13T17:16:03.444" v="21" actId="2696"/>
        <pc:sldMkLst>
          <pc:docMk/>
          <pc:sldMk cId="3854606224" sldId="852"/>
        </pc:sldMkLst>
      </pc:sldChg>
      <pc:sldChg chg="del">
        <pc:chgData name="Young, Susan (ASD-W)" userId="92f25797-584d-476f-b891-8aa784b9ce13" providerId="ADAL" clId="{CB09558B-141A-4A29-A124-0F9E30F8708D}" dt="2025-11-13T17:14:47.014" v="4" actId="2696"/>
        <pc:sldMkLst>
          <pc:docMk/>
          <pc:sldMk cId="1160999815" sldId="863"/>
        </pc:sldMkLst>
      </pc:sldChg>
      <pc:sldChg chg="add del">
        <pc:chgData name="Young, Susan (ASD-W)" userId="92f25797-584d-476f-b891-8aa784b9ce13" providerId="ADAL" clId="{CB09558B-141A-4A29-A124-0F9E30F8708D}" dt="2025-11-13T17:15:46.041" v="16" actId="2696"/>
        <pc:sldMkLst>
          <pc:docMk/>
          <pc:sldMk cId="3333051896" sldId="864"/>
        </pc:sldMkLst>
      </pc:sldChg>
      <pc:sldChg chg="del">
        <pc:chgData name="Young, Susan (ASD-W)" userId="92f25797-584d-476f-b891-8aa784b9ce13" providerId="ADAL" clId="{CB09558B-141A-4A29-A124-0F9E30F8708D}" dt="2025-11-13T17:22:53.577" v="73" actId="2696"/>
        <pc:sldMkLst>
          <pc:docMk/>
          <pc:sldMk cId="1910042284" sldId="865"/>
        </pc:sldMkLst>
      </pc:sldChg>
      <pc:sldChg chg="del">
        <pc:chgData name="Young, Susan (ASD-W)" userId="92f25797-584d-476f-b891-8aa784b9ce13" providerId="ADAL" clId="{CB09558B-141A-4A29-A124-0F9E30F8708D}" dt="2025-11-13T17:16:13.546" v="24" actId="2696"/>
        <pc:sldMkLst>
          <pc:docMk/>
          <pc:sldMk cId="4051541400" sldId="866"/>
        </pc:sldMkLst>
      </pc:sldChg>
      <pc:sldChg chg="del">
        <pc:chgData name="Young, Susan (ASD-W)" userId="92f25797-584d-476f-b891-8aa784b9ce13" providerId="ADAL" clId="{CB09558B-141A-4A29-A124-0F9E30F8708D}" dt="2025-11-13T17:16:20.979" v="26" actId="2696"/>
        <pc:sldMkLst>
          <pc:docMk/>
          <pc:sldMk cId="2240954798" sldId="867"/>
        </pc:sldMkLst>
      </pc:sldChg>
      <pc:sldChg chg="del">
        <pc:chgData name="Young, Susan (ASD-W)" userId="92f25797-584d-476f-b891-8aa784b9ce13" providerId="ADAL" clId="{CB09558B-141A-4A29-A124-0F9E30F8708D}" dt="2025-11-13T17:16:28.178" v="28" actId="2696"/>
        <pc:sldMkLst>
          <pc:docMk/>
          <pc:sldMk cId="2139189160" sldId="868"/>
        </pc:sldMkLst>
      </pc:sldChg>
      <pc:sldChg chg="del">
        <pc:chgData name="Young, Susan (ASD-W)" userId="92f25797-584d-476f-b891-8aa784b9ce13" providerId="ADAL" clId="{CB09558B-141A-4A29-A124-0F9E30F8708D}" dt="2025-11-13T17:16:40.259" v="32" actId="2696"/>
        <pc:sldMkLst>
          <pc:docMk/>
          <pc:sldMk cId="1998092538" sldId="869"/>
        </pc:sldMkLst>
      </pc:sldChg>
      <pc:sldChg chg="del">
        <pc:chgData name="Young, Susan (ASD-W)" userId="92f25797-584d-476f-b891-8aa784b9ce13" providerId="ADAL" clId="{CB09558B-141A-4A29-A124-0F9E30F8708D}" dt="2025-11-13T17:16:47.937" v="34" actId="2696"/>
        <pc:sldMkLst>
          <pc:docMk/>
          <pc:sldMk cId="4149913958" sldId="870"/>
        </pc:sldMkLst>
      </pc:sldChg>
      <pc:sldChg chg="del">
        <pc:chgData name="Young, Susan (ASD-W)" userId="92f25797-584d-476f-b891-8aa784b9ce13" providerId="ADAL" clId="{CB09558B-141A-4A29-A124-0F9E30F8708D}" dt="2025-11-13T17:16:55.095" v="36" actId="2696"/>
        <pc:sldMkLst>
          <pc:docMk/>
          <pc:sldMk cId="3155807286" sldId="871"/>
        </pc:sldMkLst>
      </pc:sldChg>
      <pc:sldChg chg="del">
        <pc:chgData name="Young, Susan (ASD-W)" userId="92f25797-584d-476f-b891-8aa784b9ce13" providerId="ADAL" clId="{CB09558B-141A-4A29-A124-0F9E30F8708D}" dt="2025-11-13T17:17:02.042" v="37" actId="2696"/>
        <pc:sldMkLst>
          <pc:docMk/>
          <pc:sldMk cId="659071429" sldId="872"/>
        </pc:sldMkLst>
      </pc:sldChg>
      <pc:sldChg chg="del">
        <pc:chgData name="Young, Susan (ASD-W)" userId="92f25797-584d-476f-b891-8aa784b9ce13" providerId="ADAL" clId="{CB09558B-141A-4A29-A124-0F9E30F8708D}" dt="2025-11-13T17:17:28.933" v="39" actId="2696"/>
        <pc:sldMkLst>
          <pc:docMk/>
          <pc:sldMk cId="1777922910" sldId="873"/>
        </pc:sldMkLst>
      </pc:sldChg>
      <pc:sldChg chg="add del">
        <pc:chgData name="Young, Susan (ASD-W)" userId="92f25797-584d-476f-b891-8aa784b9ce13" providerId="ADAL" clId="{CB09558B-141A-4A29-A124-0F9E30F8708D}" dt="2025-11-13T17:21:34.741" v="72" actId="2696"/>
        <pc:sldMkLst>
          <pc:docMk/>
          <pc:sldMk cId="2932138038" sldId="874"/>
        </pc:sldMkLst>
      </pc:sldChg>
      <pc:sldChg chg="del">
        <pc:chgData name="Young, Susan (ASD-W)" userId="92f25797-584d-476f-b891-8aa784b9ce13" providerId="ADAL" clId="{CB09558B-141A-4A29-A124-0F9E30F8708D}" dt="2025-11-13T17:21:30.334" v="71" actId="2696"/>
        <pc:sldMkLst>
          <pc:docMk/>
          <pc:sldMk cId="2169629421" sldId="875"/>
        </pc:sldMkLst>
      </pc:sldChg>
      <pc:sldChg chg="add del">
        <pc:chgData name="Young, Susan (ASD-W)" userId="92f25797-584d-476f-b891-8aa784b9ce13" providerId="ADAL" clId="{CB09558B-141A-4A29-A124-0F9E30F8708D}" dt="2025-11-13T17:21:19.992" v="70" actId="2696"/>
        <pc:sldMkLst>
          <pc:docMk/>
          <pc:sldMk cId="2220269229" sldId="8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Grade 4 English Reading 2020-21 to 2024-25</a:t>
            </a:r>
          </a:p>
          <a:p>
            <a:pPr>
              <a:defRPr sz="1400" b="1"/>
            </a:pPr>
            <a:r>
              <a:rPr lang="en-US" sz="1400" b="1" dirty="0"/>
              <a:t>Percent of Students at Appropriate or Above </a:t>
            </a:r>
          </a:p>
          <a:p>
            <a:pPr>
              <a:defRPr sz="1400" b="1"/>
            </a:pPr>
            <a:r>
              <a:rPr lang="en-US" sz="1400" b="1" dirty="0"/>
              <a:t>by District</a:t>
            </a:r>
          </a:p>
        </c:rich>
      </c:tx>
      <c:layout>
        <c:manualLayout>
          <c:xMode val="edge"/>
          <c:yMode val="edge"/>
          <c:x val="0.32394894318340534"/>
          <c:y val="2.3208891526511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582088358032813E-2"/>
          <c:y val="9.8668056877507931E-2"/>
          <c:w val="0.89044598363972971"/>
          <c:h val="0.70085225799432982"/>
        </c:manualLayout>
      </c:layout>
      <c:lineChart>
        <c:grouping val="standard"/>
        <c:varyColors val="0"/>
        <c:ser>
          <c:idx val="0"/>
          <c:order val="0"/>
          <c:tx>
            <c:strRef>
              <c:f>'G4 Dist Trendline'!$A$2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015280468154762E-2"/>
                  <c:y val="-5.1942233464178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99-4571-93A4-A207B05C3901}"/>
                </c:ext>
              </c:extLst>
            </c:dLbl>
            <c:dLbl>
              <c:idx val="1"/>
              <c:layout>
                <c:manualLayout>
                  <c:x val="-9.2948503901319132E-3"/>
                  <c:y val="-0.101938064810623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A8E-4E57-93A6-1EF34FB559FA}"/>
                </c:ext>
              </c:extLst>
            </c:dLbl>
            <c:dLbl>
              <c:idx val="2"/>
              <c:layout>
                <c:manualLayout>
                  <c:x val="2.3369071938110789E-2"/>
                  <c:y val="-0.117705730993422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99-4571-93A4-A207B05C3901}"/>
                </c:ext>
              </c:extLst>
            </c:dLbl>
            <c:dLbl>
              <c:idx val="3"/>
              <c:layout>
                <c:manualLayout>
                  <c:x val="2.4802319056346441E-2"/>
                  <c:y val="-8.5330104238518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99-4571-93A4-A207B05C3901}"/>
                </c:ext>
              </c:extLst>
            </c:dLbl>
            <c:dLbl>
              <c:idx val="4"/>
              <c:layout>
                <c:manualLayout>
                  <c:x val="3.4258267380152856E-2"/>
                  <c:y val="7.5593104419053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A8E-4E57-93A6-1EF34FB55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'G4 Dist Trendline'!$B$2:$F$2</c:f>
              <c:numCache>
                <c:formatCode>General</c:formatCode>
                <c:ptCount val="5"/>
                <c:pt idx="0" formatCode="0.0">
                  <c:v>72</c:v>
                </c:pt>
                <c:pt idx="1">
                  <c:v>59.7</c:v>
                </c:pt>
                <c:pt idx="2">
                  <c:v>58.2</c:v>
                </c:pt>
                <c:pt idx="3">
                  <c:v>56.2</c:v>
                </c:pt>
                <c:pt idx="4" formatCode="0.0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99-4571-93A4-A207B05C3901}"/>
            </c:ext>
          </c:extLst>
        </c:ser>
        <c:ser>
          <c:idx val="1"/>
          <c:order val="1"/>
          <c:tx>
            <c:strRef>
              <c:f>'G4 Dist Trendline'!$A$3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010571362557221E-2"/>
                  <c:y val="4.0605619876412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99-4571-93A4-A207B05C3901}"/>
                </c:ext>
              </c:extLst>
            </c:dLbl>
            <c:dLbl>
              <c:idx val="1"/>
              <c:layout>
                <c:manualLayout>
                  <c:x val="-3.7491766162359559E-2"/>
                  <c:y val="4.5317604456721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99-4571-93A4-A207B05C3901}"/>
                </c:ext>
              </c:extLst>
            </c:dLbl>
            <c:dLbl>
              <c:idx val="2"/>
              <c:layout>
                <c:manualLayout>
                  <c:x val="-7.4634149885353995E-2"/>
                  <c:y val="5.7374473806901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99-4571-93A4-A207B05C3901}"/>
                </c:ext>
              </c:extLst>
            </c:dLbl>
            <c:dLbl>
              <c:idx val="3"/>
              <c:layout>
                <c:manualLayout>
                  <c:x val="-7.460344950420067E-2"/>
                  <c:y val="3.3565244941151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99-4571-93A4-A207B05C3901}"/>
                </c:ext>
              </c:extLst>
            </c:dLbl>
            <c:dLbl>
              <c:idx val="4"/>
              <c:layout>
                <c:manualLayout>
                  <c:x val="-8.4601813712899404E-3"/>
                  <c:y val="0.122128038631413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A8E-4E57-93A6-1EF34FB55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'G4 Dist Trendline'!$B$3:$F$3</c:f>
              <c:numCache>
                <c:formatCode>General</c:formatCode>
                <c:ptCount val="5"/>
                <c:pt idx="0">
                  <c:v>62.6</c:v>
                </c:pt>
                <c:pt idx="1">
                  <c:v>54.4</c:v>
                </c:pt>
                <c:pt idx="2">
                  <c:v>52.7</c:v>
                </c:pt>
                <c:pt idx="3">
                  <c:v>51.2</c:v>
                </c:pt>
                <c:pt idx="4" formatCode="0.0">
                  <c:v>58.9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99-4571-93A4-A207B05C3901}"/>
            </c:ext>
          </c:extLst>
        </c:ser>
        <c:ser>
          <c:idx val="2"/>
          <c:order val="2"/>
          <c:tx>
            <c:strRef>
              <c:f>'G4 Dist Trendline'!$A$4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981766596287239E-2"/>
                  <c:y val="-0.104700773883168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99-4571-93A4-A207B05C3901}"/>
                </c:ext>
              </c:extLst>
            </c:dLbl>
            <c:dLbl>
              <c:idx val="1"/>
              <c:layout>
                <c:manualLayout>
                  <c:x val="-4.3926214871979584E-2"/>
                  <c:y val="-0.106705428713645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8E-4E57-93A6-1EF34FB559FA}"/>
                </c:ext>
              </c:extLst>
            </c:dLbl>
            <c:dLbl>
              <c:idx val="2"/>
              <c:layout>
                <c:manualLayout>
                  <c:x val="-2.1122096587617538E-2"/>
                  <c:y val="-0.117744316138540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99-4571-93A4-A207B05C3901}"/>
                </c:ext>
              </c:extLst>
            </c:dLbl>
            <c:dLbl>
              <c:idx val="3"/>
              <c:layout>
                <c:manualLayout>
                  <c:x val="-4.1199442799799771E-2"/>
                  <c:y val="-8.0484927247023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8E-4E57-93A6-1EF34FB559FA}"/>
                </c:ext>
              </c:extLst>
            </c:dLbl>
            <c:dLbl>
              <c:idx val="4"/>
              <c:layout>
                <c:manualLayout>
                  <c:x val="-1.7950997644728742E-3"/>
                  <c:y val="-7.3092123541106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A8E-4E57-93A6-1EF34FB55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'G4 Dist Trendline'!$B$4:$F$4</c:f>
              <c:numCache>
                <c:formatCode>General</c:formatCode>
                <c:ptCount val="5"/>
                <c:pt idx="0">
                  <c:v>72.3</c:v>
                </c:pt>
                <c:pt idx="1">
                  <c:v>64.7</c:v>
                </c:pt>
                <c:pt idx="2" formatCode="0.0">
                  <c:v>59.9</c:v>
                </c:pt>
                <c:pt idx="3" formatCode="0.0">
                  <c:v>60.5</c:v>
                </c:pt>
                <c:pt idx="4" formatCode="0.0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99-4571-93A4-A207B05C3901}"/>
            </c:ext>
          </c:extLst>
        </c:ser>
        <c:ser>
          <c:idx val="3"/>
          <c:order val="3"/>
          <c:tx>
            <c:strRef>
              <c:f>'G4 Dist Trendline'!$A$5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780685667861636E-2"/>
                  <c:y val="2.9130876803383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99-4571-93A4-A207B05C3901}"/>
                </c:ext>
              </c:extLst>
            </c:dLbl>
            <c:dLbl>
              <c:idx val="1"/>
              <c:layout>
                <c:manualLayout>
                  <c:x val="-0.11673152024537807"/>
                  <c:y val="5.7789835079239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99-4571-93A4-A207B05C3901}"/>
                </c:ext>
              </c:extLst>
            </c:dLbl>
            <c:dLbl>
              <c:idx val="2"/>
              <c:layout>
                <c:manualLayout>
                  <c:x val="-1.0404148254249776E-3"/>
                  <c:y val="7.4337092418539932E-2"/>
                </c:manualLayout>
              </c:layout>
              <c:tx>
                <c:rich>
                  <a:bodyPr/>
                  <a:lstStyle/>
                  <a:p>
                    <a:fld id="{6962CCB7-76E9-4BEF-AD02-521AF11F1DA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299-4571-93A4-A207B05C3901}"/>
                </c:ext>
              </c:extLst>
            </c:dLbl>
            <c:dLbl>
              <c:idx val="3"/>
              <c:layout>
                <c:manualLayout>
                  <c:x val="-1.8959477371709905E-2"/>
                  <c:y val="7.921519430198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99-4571-93A4-A207B05C3901}"/>
                </c:ext>
              </c:extLst>
            </c:dLbl>
            <c:dLbl>
              <c:idx val="4"/>
              <c:layout>
                <c:manualLayout>
                  <c:x val="5.3052110900643393E-2"/>
                  <c:y val="-3.682642003681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A8E-4E57-93A6-1EF34FB55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'G4 Dist Trendline'!$B$5:$F$5</c:f>
              <c:numCache>
                <c:formatCode>0.0</c:formatCode>
                <c:ptCount val="5"/>
                <c:pt idx="0" formatCode="General">
                  <c:v>68.099999999999994</c:v>
                </c:pt>
                <c:pt idx="1">
                  <c:v>58</c:v>
                </c:pt>
                <c:pt idx="2" formatCode="General">
                  <c:v>56</c:v>
                </c:pt>
                <c:pt idx="3" formatCode="General">
                  <c:v>54.1</c:v>
                </c:pt>
                <c:pt idx="4">
                  <c:v>60.9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99-4571-93A4-A207B05C3901}"/>
            </c:ext>
          </c:extLst>
        </c:ser>
        <c:ser>
          <c:idx val="4"/>
          <c:order val="4"/>
          <c:tx>
            <c:strRef>
              <c:f>'G4 Dist Trendline'!$A$6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>
                  <a:alpha val="8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78249970442083E-2"/>
                  <c:y val="-8.7773956084362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A4-4154-8FCE-3FFA8D55762B}"/>
                </c:ext>
              </c:extLst>
            </c:dLbl>
            <c:dLbl>
              <c:idx val="1"/>
              <c:layout>
                <c:manualLayout>
                  <c:x val="2.3801814339043496E-2"/>
                  <c:y val="-5.8297807961400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A4-4154-8FCE-3FFA8D55762B}"/>
                </c:ext>
              </c:extLst>
            </c:dLbl>
            <c:dLbl>
              <c:idx val="2"/>
              <c:layout>
                <c:manualLayout>
                  <c:x val="1.2460855833378198E-2"/>
                  <c:y val="-5.0869746108455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A4-4154-8FCE-3FFA8D55762B}"/>
                </c:ext>
              </c:extLst>
            </c:dLbl>
            <c:dLbl>
              <c:idx val="3"/>
              <c:layout>
                <c:manualLayout>
                  <c:x val="2.4935910189610028E-2"/>
                  <c:y val="6.0551181685713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A4-4154-8FCE-3FFA8D55762B}"/>
                </c:ext>
              </c:extLst>
            </c:dLbl>
            <c:dLbl>
              <c:idx val="4"/>
              <c:layout>
                <c:manualLayout>
                  <c:x val="4.194734794810806E-2"/>
                  <c:y val="2.3410872420990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A4-4154-8FCE-3FFA8D557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F7F7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'G4 Dist Trendline'!$B$6:$F$6</c:f>
              <c:numCache>
                <c:formatCode>General</c:formatCode>
                <c:ptCount val="5"/>
                <c:pt idx="0">
                  <c:v>68.599999999999994</c:v>
                </c:pt>
                <c:pt idx="1">
                  <c:v>59.5</c:v>
                </c:pt>
                <c:pt idx="2">
                  <c:v>56.6</c:v>
                </c:pt>
                <c:pt idx="3">
                  <c:v>55.6</c:v>
                </c:pt>
                <c:pt idx="4" formatCode="0.0">
                  <c:v>60.5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4-4154-8FCE-3FFA8D5576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100"/>
        </c:scaling>
        <c:delete val="1"/>
        <c:axPos val="l"/>
        <c:numFmt formatCode="0" sourceLinked="0"/>
        <c:majorTickMark val="none"/>
        <c:minorTickMark val="none"/>
        <c:tickLblPos val="nextTo"/>
        <c:crossAx val="36596039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5.2170016506006063E-2"/>
          <c:y val="0.90454921022740786"/>
          <c:w val="0.86506590079179557"/>
          <c:h val="8.0594666066702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Grade 10 PIF </a:t>
            </a:r>
          </a:p>
          <a:p>
            <a:pPr>
              <a:defRPr sz="1400" b="1"/>
            </a:pPr>
            <a:r>
              <a:rPr lang="en-US" sz="1400" b="1" dirty="0"/>
              <a:t>Percentage of Success Over Time by District</a:t>
            </a:r>
          </a:p>
        </c:rich>
      </c:tx>
      <c:layout>
        <c:manualLayout>
          <c:xMode val="edge"/>
          <c:yMode val="edge"/>
          <c:x val="0.33417828816098721"/>
          <c:y val="5.72328491935008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226345266402982E-2"/>
          <c:y val="0.12772856529328669"/>
          <c:w val="0.96255963619491658"/>
          <c:h val="0.63989184685363731"/>
        </c:manualLayout>
      </c:layout>
      <c:lineChart>
        <c:grouping val="standard"/>
        <c:varyColors val="0"/>
        <c:ser>
          <c:idx val="2"/>
          <c:order val="0"/>
          <c:tx>
            <c:strRef>
              <c:f>'G10 PIF Districts'!$A$3</c:f>
              <c:strCache>
                <c:ptCount val="1"/>
                <c:pt idx="0">
                  <c:v>ASD-N
(n=145)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C6-481C-BE22-555D02B1CC2E}"/>
              </c:ext>
            </c:extLst>
          </c:dPt>
          <c:dLbls>
            <c:dLbl>
              <c:idx val="0"/>
              <c:layout>
                <c:manualLayout>
                  <c:x val="-1.8336480549719168E-2"/>
                  <c:y val="-5.5654930935585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1C6-481C-BE22-555D02B1CC2E}"/>
                </c:ext>
              </c:extLst>
            </c:dLbl>
            <c:dLbl>
              <c:idx val="2"/>
              <c:layout>
                <c:manualLayout>
                  <c:x val="-5.2727778274777426E-2"/>
                  <c:y val="-1.2736488339463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1C6-481C-BE22-555D02B1CC2E}"/>
                </c:ext>
              </c:extLst>
            </c:dLbl>
            <c:dLbl>
              <c:idx val="3"/>
              <c:layout>
                <c:manualLayout>
                  <c:x val="-3.4250107867260196E-2"/>
                  <c:y val="-7.5922718069274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BA5-40D9-87C9-DE8D658AD35B}"/>
                </c:ext>
              </c:extLst>
            </c:dLbl>
            <c:dLbl>
              <c:idx val="4"/>
              <c:layout>
                <c:manualLayout>
                  <c:x val="1.360863598553403E-2"/>
                  <c:y val="-9.25391314464293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BA5-40D9-87C9-DE8D658AD35B}"/>
                </c:ext>
              </c:extLst>
            </c:dLbl>
            <c:dLbl>
              <c:idx val="5"/>
              <c:layout>
                <c:manualLayout>
                  <c:x val="-5.0861842623699277E-2"/>
                  <c:y val="-0.116862551213227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BA5-40D9-87C9-DE8D658AD35B}"/>
                </c:ext>
              </c:extLst>
            </c:dLbl>
            <c:dLbl>
              <c:idx val="6"/>
              <c:layout>
                <c:manualLayout>
                  <c:x val="1.4571444523717898E-2"/>
                  <c:y val="-5.5351856845514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C6-481C-BE22-555D02B1C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PIF Districts'!$B$2:$H$2</c:f>
              <c:strCache>
                <c:ptCount val="7"/>
                <c:pt idx="0">
                  <c:v>2018-19*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  <c:pt idx="6">
                  <c:v>2024-25</c:v>
                </c:pt>
              </c:strCache>
            </c:strRef>
          </c:cat>
          <c:val>
            <c:numRef>
              <c:f>'G10 PIF Districts'!$B$3:$H$3</c:f>
              <c:numCache>
                <c:formatCode>General</c:formatCode>
                <c:ptCount val="7"/>
                <c:pt idx="0" formatCode="0.0">
                  <c:v>64</c:v>
                </c:pt>
                <c:pt idx="2" formatCode="0.0">
                  <c:v>59.2</c:v>
                </c:pt>
                <c:pt idx="3" formatCode="0.00">
                  <c:v>55.3</c:v>
                </c:pt>
                <c:pt idx="4">
                  <c:v>67.900000000000006</c:v>
                </c:pt>
                <c:pt idx="5">
                  <c:v>51.800000000000004</c:v>
                </c:pt>
                <c:pt idx="6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1C6-481C-BE22-555D02B1CC2E}"/>
            </c:ext>
          </c:extLst>
        </c:ser>
        <c:ser>
          <c:idx val="3"/>
          <c:order val="1"/>
          <c:tx>
            <c:strRef>
              <c:f>'G10 PIF Districts'!$A$4</c:f>
              <c:strCache>
                <c:ptCount val="1"/>
                <c:pt idx="0">
                  <c:v>ASD-E
(n=192)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1C6-481C-BE22-555D02B1CC2E}"/>
              </c:ext>
            </c:extLst>
          </c:dPt>
          <c:dLbls>
            <c:dLbl>
              <c:idx val="0"/>
              <c:layout>
                <c:manualLayout>
                  <c:x val="-6.2609391183401905E-2"/>
                  <c:y val="-4.5708911632566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BA5-40D9-87C9-DE8D658AD35B}"/>
                </c:ext>
              </c:extLst>
            </c:dLbl>
            <c:dLbl>
              <c:idx val="1"/>
              <c:layout>
                <c:manualLayout>
                  <c:x val="-2.6934349125074229E-2"/>
                  <c:y val="3.2114233877343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1C6-481C-BE22-555D02B1CC2E}"/>
                </c:ext>
              </c:extLst>
            </c:dLbl>
            <c:dLbl>
              <c:idx val="2"/>
              <c:layout>
                <c:manualLayout>
                  <c:x val="-6.296973111247052E-2"/>
                  <c:y val="2.0284299102790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1C6-481C-BE22-555D02B1CC2E}"/>
                </c:ext>
              </c:extLst>
            </c:dLbl>
            <c:dLbl>
              <c:idx val="3"/>
              <c:layout>
                <c:manualLayout>
                  <c:x val="-2.0769887304669173E-2"/>
                  <c:y val="4.6218177025001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1C6-481C-BE22-555D02B1CC2E}"/>
                </c:ext>
              </c:extLst>
            </c:dLbl>
            <c:dLbl>
              <c:idx val="4"/>
              <c:layout>
                <c:manualLayout>
                  <c:x val="9.095221630927023E-3"/>
                  <c:y val="9.1158259863375071E-2"/>
                </c:manualLayout>
              </c:layout>
              <c:tx>
                <c:rich>
                  <a:bodyPr/>
                  <a:lstStyle/>
                  <a:p>
                    <a:fld id="{E75DDAFC-69F5-4B9A-AD5F-CDDE244DE58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5-9BA5-40D9-87C9-DE8D658AD35B}"/>
                </c:ext>
              </c:extLst>
            </c:dLbl>
            <c:dLbl>
              <c:idx val="5"/>
              <c:layout>
                <c:manualLayout>
                  <c:x val="-2.9953704538057797E-3"/>
                  <c:y val="-0.113441154628797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BA5-40D9-87C9-DE8D658AD35B}"/>
                </c:ext>
              </c:extLst>
            </c:dLbl>
            <c:dLbl>
              <c:idx val="6"/>
              <c:layout>
                <c:manualLayout>
                  <c:x val="1.3597555967817107E-2"/>
                  <c:y val="1.0111352034462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1C6-481C-BE22-555D02B1C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PIF Districts'!$B$2:$H$2</c:f>
              <c:strCache>
                <c:ptCount val="7"/>
                <c:pt idx="0">
                  <c:v>2018-19*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  <c:pt idx="6">
                  <c:v>2024-25</c:v>
                </c:pt>
              </c:strCache>
            </c:strRef>
          </c:cat>
          <c:val>
            <c:numRef>
              <c:f>'G10 PIF Districts'!$B$4:$H$4</c:f>
              <c:numCache>
                <c:formatCode>General</c:formatCode>
                <c:ptCount val="7"/>
                <c:pt idx="0" formatCode="0.0">
                  <c:v>59.7</c:v>
                </c:pt>
                <c:pt idx="2" formatCode="0.0">
                  <c:v>48.3</c:v>
                </c:pt>
                <c:pt idx="3" formatCode="0.00">
                  <c:v>29.2</c:v>
                </c:pt>
                <c:pt idx="4">
                  <c:v>49</c:v>
                </c:pt>
                <c:pt idx="5">
                  <c:v>49.8</c:v>
                </c:pt>
                <c:pt idx="6">
                  <c:v>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1C6-481C-BE22-555D02B1CC2E}"/>
            </c:ext>
          </c:extLst>
        </c:ser>
        <c:ser>
          <c:idx val="4"/>
          <c:order val="2"/>
          <c:tx>
            <c:strRef>
              <c:f>'G10 PIF Districts'!$A$5</c:f>
              <c:strCache>
                <c:ptCount val="1"/>
                <c:pt idx="0">
                  <c:v>ASD-S
(n=504)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1C6-481C-BE22-555D02B1CC2E}"/>
              </c:ext>
            </c:extLst>
          </c:dPt>
          <c:dLbls>
            <c:dLbl>
              <c:idx val="0"/>
              <c:layout>
                <c:manualLayout>
                  <c:x val="1.85344529525403E-2"/>
                  <c:y val="-2.400070240995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1C6-481C-BE22-555D02B1CC2E}"/>
                </c:ext>
              </c:extLst>
            </c:dLbl>
            <c:dLbl>
              <c:idx val="1"/>
              <c:layout>
                <c:manualLayout>
                  <c:x val="-1.7125201412568763E-2"/>
                  <c:y val="2.0789764344030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97-4656-96C1-E7C03C1CAA30}"/>
                </c:ext>
              </c:extLst>
            </c:dLbl>
            <c:dLbl>
              <c:idx val="2"/>
              <c:layout>
                <c:manualLayout>
                  <c:x val="-5.7141996425980487E-2"/>
                  <c:y val="5.9499286206004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BA5-40D9-87C9-DE8D658AD35B}"/>
                </c:ext>
              </c:extLst>
            </c:dLbl>
            <c:dLbl>
              <c:idx val="3"/>
              <c:layout>
                <c:manualLayout>
                  <c:x val="-3.342922123195189E-2"/>
                  <c:y val="7.3298966298444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1C6-481C-BE22-555D02B1CC2E}"/>
                </c:ext>
              </c:extLst>
            </c:dLbl>
            <c:dLbl>
              <c:idx val="4"/>
              <c:layout>
                <c:manualLayout>
                  <c:x val="-4.6563360598462743E-2"/>
                  <c:y val="8.5540749508578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751-4268-8A88-865CF713B31E}"/>
                </c:ext>
              </c:extLst>
            </c:dLbl>
            <c:dLbl>
              <c:idx val="5"/>
              <c:layout>
                <c:manualLayout>
                  <c:x val="-2.0498313171608419E-2"/>
                  <c:y val="7.4239026011555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BA5-40D9-87C9-DE8D658AD35B}"/>
                </c:ext>
              </c:extLst>
            </c:dLbl>
            <c:dLbl>
              <c:idx val="6"/>
              <c:layout>
                <c:manualLayout>
                  <c:x val="1.3597555967817107E-2"/>
                  <c:y val="3.6401566497029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1C6-481C-BE22-555D02B1C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PIF Districts'!$B$2:$H$2</c:f>
              <c:strCache>
                <c:ptCount val="7"/>
                <c:pt idx="0">
                  <c:v>2018-19*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  <c:pt idx="6">
                  <c:v>2024-25</c:v>
                </c:pt>
              </c:strCache>
            </c:strRef>
          </c:cat>
          <c:val>
            <c:numRef>
              <c:f>'G10 PIF Districts'!$B$5:$H$5</c:f>
              <c:numCache>
                <c:formatCode>General</c:formatCode>
                <c:ptCount val="7"/>
                <c:pt idx="0" formatCode="0.0">
                  <c:v>57</c:v>
                </c:pt>
                <c:pt idx="2" formatCode="0.0">
                  <c:v>46.2</c:v>
                </c:pt>
                <c:pt idx="3" formatCode="0.00">
                  <c:v>43.3</c:v>
                </c:pt>
                <c:pt idx="4">
                  <c:v>47.1</c:v>
                </c:pt>
                <c:pt idx="5">
                  <c:v>38.5</c:v>
                </c:pt>
                <c:pt idx="6">
                  <c:v>43.7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1C6-481C-BE22-555D02B1CC2E}"/>
            </c:ext>
          </c:extLst>
        </c:ser>
        <c:ser>
          <c:idx val="0"/>
          <c:order val="3"/>
          <c:tx>
            <c:strRef>
              <c:f>'G10 PIF Districts'!$A$6</c:f>
              <c:strCache>
                <c:ptCount val="1"/>
                <c:pt idx="0">
                  <c:v>ASD-W
(n=536)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C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FFCC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97-4656-96C1-E7C03C1CAA30}"/>
              </c:ext>
            </c:extLst>
          </c:dPt>
          <c:dLbls>
            <c:dLbl>
              <c:idx val="0"/>
              <c:layout>
                <c:manualLayout>
                  <c:x val="1.8570527064046057E-2"/>
                  <c:y val="5.5282052098648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97-4656-96C1-E7C03C1CAA30}"/>
                </c:ext>
              </c:extLst>
            </c:dLbl>
            <c:dLbl>
              <c:idx val="2"/>
              <c:layout>
                <c:manualLayout>
                  <c:x val="-6.0074227561878468E-2"/>
                  <c:y val="-7.14817134556623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97-4656-96C1-E7C03C1CAA30}"/>
                </c:ext>
              </c:extLst>
            </c:dLbl>
            <c:dLbl>
              <c:idx val="3"/>
              <c:layout>
                <c:manualLayout>
                  <c:x val="-3.8840076229730937E-2"/>
                  <c:y val="-4.4468445490798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97-4656-96C1-E7C03C1CAA30}"/>
                </c:ext>
              </c:extLst>
            </c:dLbl>
            <c:dLbl>
              <c:idx val="4"/>
              <c:layout>
                <c:manualLayout>
                  <c:x val="-4.5572106392279293E-2"/>
                  <c:y val="-4.4974584806960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97-4656-96C1-E7C03C1CAA30}"/>
                </c:ext>
              </c:extLst>
            </c:dLbl>
            <c:dLbl>
              <c:idx val="5"/>
              <c:layout>
                <c:manualLayout>
                  <c:x val="-5.0749293164661098E-2"/>
                  <c:y val="9.2716752341501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97-4656-96C1-E7C03C1CAA30}"/>
                </c:ext>
              </c:extLst>
            </c:dLbl>
            <c:dLbl>
              <c:idx val="6"/>
              <c:layout>
                <c:manualLayout>
                  <c:x val="1.3621399874976457E-2"/>
                  <c:y val="-7.8431769203708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97-4656-96C1-E7C03C1CAA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PIF Districts'!$B$2:$H$2</c:f>
              <c:strCache>
                <c:ptCount val="7"/>
                <c:pt idx="0">
                  <c:v>2018-19*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  <c:pt idx="6">
                  <c:v>2024-25</c:v>
                </c:pt>
              </c:strCache>
            </c:strRef>
          </c:cat>
          <c:val>
            <c:numRef>
              <c:f>'G10 PIF Districts'!$B$6:$H$6</c:f>
              <c:numCache>
                <c:formatCode>General</c:formatCode>
                <c:ptCount val="7"/>
                <c:pt idx="0" formatCode="0.0">
                  <c:v>57</c:v>
                </c:pt>
                <c:pt idx="2" formatCode="0.0">
                  <c:v>55</c:v>
                </c:pt>
                <c:pt idx="3" formatCode="0.00">
                  <c:v>48.4</c:v>
                </c:pt>
                <c:pt idx="4">
                  <c:v>55.3</c:v>
                </c:pt>
                <c:pt idx="5">
                  <c:v>45.7</c:v>
                </c:pt>
                <c:pt idx="6">
                  <c:v>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AAB-4D9B-8CF6-58CAF7D64918}"/>
            </c:ext>
          </c:extLst>
        </c:ser>
        <c:ser>
          <c:idx val="1"/>
          <c:order val="4"/>
          <c:tx>
            <c:strRef>
              <c:f>'G10 PIF Districts'!$A$7</c:f>
              <c:strCache>
                <c:ptCount val="1"/>
                <c:pt idx="0">
                  <c:v>Province
(n=1377)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1C6-481C-BE22-555D02B1CC2E}"/>
              </c:ext>
            </c:extLst>
          </c:dPt>
          <c:dLbls>
            <c:dLbl>
              <c:idx val="0"/>
              <c:layout>
                <c:manualLayout>
                  <c:x val="-6.5087776209977355E-2"/>
                  <c:y val="3.9706042700599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97-4656-96C1-E7C03C1CAA30}"/>
                </c:ext>
              </c:extLst>
            </c:dLbl>
            <c:dLbl>
              <c:idx val="2"/>
              <c:layout>
                <c:manualLayout>
                  <c:x val="-6.9575619631593991E-2"/>
                  <c:y val="8.87645365861651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97-4656-96C1-E7C03C1CAA30}"/>
                </c:ext>
              </c:extLst>
            </c:dLbl>
            <c:dLbl>
              <c:idx val="3"/>
              <c:layout>
                <c:manualLayout>
                  <c:x val="1.5693405379122057E-2"/>
                  <c:y val="2.4291248179607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97-4656-96C1-E7C03C1CAA30}"/>
                </c:ext>
              </c:extLst>
            </c:dLbl>
            <c:dLbl>
              <c:idx val="4"/>
              <c:layout>
                <c:manualLayout>
                  <c:x val="3.3518359696763133E-3"/>
                  <c:y val="-4.764445958501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97-4656-96C1-E7C03C1CAA30}"/>
                </c:ext>
              </c:extLst>
            </c:dLbl>
            <c:dLbl>
              <c:idx val="5"/>
              <c:layout>
                <c:manualLayout>
                  <c:x val="1.7937327089930375E-2"/>
                  <c:y val="9.622695594423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97-4656-96C1-E7C03C1CAA30}"/>
                </c:ext>
              </c:extLst>
            </c:dLbl>
            <c:dLbl>
              <c:idx val="6"/>
              <c:layout>
                <c:manualLayout>
                  <c:x val="1.4571444523717898E-2"/>
                  <c:y val="-3.222966506402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C6-481C-BE22-555D02B1C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PIF Districts'!$B$2:$H$2</c:f>
              <c:strCache>
                <c:ptCount val="7"/>
                <c:pt idx="0">
                  <c:v>2018-19*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  <c:pt idx="6">
                  <c:v>2024-25</c:v>
                </c:pt>
              </c:strCache>
            </c:strRef>
          </c:cat>
          <c:val>
            <c:numRef>
              <c:f>'G10 PIF Districts'!$B$7:$H$7</c:f>
              <c:numCache>
                <c:formatCode>General</c:formatCode>
                <c:ptCount val="7"/>
                <c:pt idx="0" formatCode="0.0">
                  <c:v>58.3</c:v>
                </c:pt>
                <c:pt idx="2" formatCode="0.0">
                  <c:v>51.2</c:v>
                </c:pt>
                <c:pt idx="3" formatCode="0.00">
                  <c:v>43.5</c:v>
                </c:pt>
                <c:pt idx="4">
                  <c:v>52.7</c:v>
                </c:pt>
                <c:pt idx="5">
                  <c:v>44.6</c:v>
                </c:pt>
                <c:pt idx="6">
                  <c:v>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1C6-481C-BE22-555D02B1CC2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6209120"/>
        <c:axId val="436208136"/>
      </c:lineChart>
      <c:catAx>
        <c:axId val="4362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208136"/>
        <c:crosses val="autoZero"/>
        <c:auto val="1"/>
        <c:lblAlgn val="ctr"/>
        <c:lblOffset val="100"/>
        <c:noMultiLvlLbl val="0"/>
      </c:catAx>
      <c:valAx>
        <c:axId val="436208136"/>
        <c:scaling>
          <c:orientation val="minMax"/>
          <c:max val="80"/>
          <c:min val="20"/>
        </c:scaling>
        <c:delete val="1"/>
        <c:axPos val="l"/>
        <c:numFmt formatCode="0" sourceLinked="0"/>
        <c:majorTickMark val="none"/>
        <c:minorTickMark val="none"/>
        <c:tickLblPos val="nextTo"/>
        <c:crossAx val="4362091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227148130989901E-2"/>
          <c:y val="0.88603227437201404"/>
          <c:w val="0.89548819785523504"/>
          <c:h val="0.10234897597820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beve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Grade 5 Mathematics 2022-23 to 2024-25</a:t>
            </a:r>
            <a:br>
              <a:rPr lang="en-US" sz="1400" b="1" dirty="0"/>
            </a:br>
            <a:r>
              <a:rPr lang="en-US" sz="1400" b="1" dirty="0"/>
              <a:t>Percent of Students at Appropriate or Above</a:t>
            </a:r>
          </a:p>
          <a:p>
            <a:pPr>
              <a:defRPr sz="1400"/>
            </a:pPr>
            <a:r>
              <a:rPr lang="en-US" sz="1400" b="1" dirty="0"/>
              <a:t>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265794158060586E-2"/>
          <c:y val="0.17965456479679118"/>
          <c:w val="0.94979111986001752"/>
          <c:h val="0.62240203432031116"/>
        </c:manualLayout>
      </c:layout>
      <c:lineChart>
        <c:grouping val="standard"/>
        <c:varyColors val="0"/>
        <c:ser>
          <c:idx val="0"/>
          <c:order val="0"/>
          <c:tx>
            <c:strRef>
              <c:f>'G5 District Graph'!$A$15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3-4675-B89B-BD75A5BFDDCC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3-4675-B89B-BD75A5BFDDCC}"/>
              </c:ext>
            </c:extLst>
          </c:dPt>
          <c:dLbls>
            <c:dLbl>
              <c:idx val="0"/>
              <c:layout>
                <c:manualLayout>
                  <c:x val="-5.7140541643262155E-2"/>
                  <c:y val="-4.27569179542663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C3-4675-B89B-BD75A5BFDDCC}"/>
                </c:ext>
              </c:extLst>
            </c:dLbl>
            <c:dLbl>
              <c:idx val="1"/>
              <c:layout>
                <c:manualLayout>
                  <c:x val="-7.2385972882648184E-2"/>
                  <c:y val="-1.5596638216617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C3-4675-B89B-BD75A5BFDDCC}"/>
                </c:ext>
              </c:extLst>
            </c:dLbl>
            <c:dLbl>
              <c:idx val="2"/>
              <c:layout>
                <c:manualLayout>
                  <c:x val="2.5390753098645816E-2"/>
                  <c:y val="4.6908889369935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 Graph'!$B$14:$D$14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'G5 District Graph'!$B$15:$D$15</c:f>
              <c:numCache>
                <c:formatCode>General</c:formatCode>
                <c:ptCount val="3"/>
                <c:pt idx="0">
                  <c:v>46.5</c:v>
                </c:pt>
                <c:pt idx="1">
                  <c:v>54.5</c:v>
                </c:pt>
                <c:pt idx="2" formatCode="0.0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C3-4675-B89B-BD75A5BFDDCC}"/>
            </c:ext>
          </c:extLst>
        </c:ser>
        <c:ser>
          <c:idx val="1"/>
          <c:order val="1"/>
          <c:tx>
            <c:strRef>
              <c:f>'G5 District Graph'!$A$16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528938883418449E-2"/>
                  <c:y val="2.7084102842362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3-4675-B89B-BD75A5BFDDCC}"/>
                </c:ext>
              </c:extLst>
            </c:dLbl>
            <c:dLbl>
              <c:idx val="1"/>
              <c:layout>
                <c:manualLayout>
                  <c:x val="-9.7746510956166514E-4"/>
                  <c:y val="-2.9247776541470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C3-4675-B89B-BD75A5BFDDCC}"/>
                </c:ext>
              </c:extLst>
            </c:dLbl>
            <c:dLbl>
              <c:idx val="2"/>
              <c:layout>
                <c:manualLayout>
                  <c:x val="3.110311166812902E-2"/>
                  <c:y val="-2.8903697439495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 Graph'!$B$14:$D$14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'G5 District Graph'!$B$16:$D$16</c:f>
              <c:numCache>
                <c:formatCode>General</c:formatCode>
                <c:ptCount val="3"/>
                <c:pt idx="0">
                  <c:v>44.2</c:v>
                </c:pt>
                <c:pt idx="1">
                  <c:v>54.3</c:v>
                </c:pt>
                <c:pt idx="2" formatCode="0.0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C3-4675-B89B-BD75A5BFDDCC}"/>
            </c:ext>
          </c:extLst>
        </c:ser>
        <c:ser>
          <c:idx val="2"/>
          <c:order val="2"/>
          <c:tx>
            <c:strRef>
              <c:f>'G5 District Graph'!$A$17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5970170533059081E-2"/>
                  <c:y val="-6.8314863122216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DA-41E4-83AD-91ADA7323034}"/>
                </c:ext>
              </c:extLst>
            </c:dLbl>
            <c:dLbl>
              <c:idx val="2"/>
              <c:layout>
                <c:manualLayout>
                  <c:x val="-6.7661911663331542E-3"/>
                  <c:y val="-5.1323337615344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 Graph'!$B$14:$D$14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'G5 District Graph'!$B$17:$D$17</c:f>
              <c:numCache>
                <c:formatCode>General</c:formatCode>
                <c:ptCount val="3"/>
                <c:pt idx="0">
                  <c:v>54.6</c:v>
                </c:pt>
                <c:pt idx="1">
                  <c:v>57.5</c:v>
                </c:pt>
                <c:pt idx="2" formatCode="0.0">
                  <c:v>56.400000000000006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C3-4675-B89B-BD75A5BFDDCC}"/>
            </c:ext>
          </c:extLst>
        </c:ser>
        <c:ser>
          <c:idx val="3"/>
          <c:order val="3"/>
          <c:tx>
            <c:strRef>
              <c:f>'G5 District Graph'!$A$18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C3-4675-B89B-BD75A5BFDDCC}"/>
              </c:ext>
            </c:extLst>
          </c:dPt>
          <c:dLbls>
            <c:dLbl>
              <c:idx val="0"/>
              <c:layout>
                <c:manualLayout>
                  <c:x val="-6.6331659837075882E-2"/>
                  <c:y val="-4.964551850657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C3-4675-B89B-BD75A5BFDDCC}"/>
                </c:ext>
              </c:extLst>
            </c:dLbl>
            <c:dLbl>
              <c:idx val="1"/>
              <c:layout>
                <c:manualLayout>
                  <c:x val="-5.3822639430806826E-2"/>
                  <c:y val="4.7934177709907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C3-4675-B89B-BD75A5BFDDCC}"/>
                </c:ext>
              </c:extLst>
            </c:dLbl>
            <c:dLbl>
              <c:idx val="2"/>
              <c:layout>
                <c:manualLayout>
                  <c:x val="4.6825248511507484E-3"/>
                  <c:y val="1.5096868248069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CC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 Graph'!$B$14:$D$14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'G5 District Graph'!$B$18:$D$18</c:f>
              <c:numCache>
                <c:formatCode>0.0</c:formatCode>
                <c:ptCount val="3"/>
                <c:pt idx="0">
                  <c:v>51.599999999999994</c:v>
                </c:pt>
                <c:pt idx="1">
                  <c:v>48.1</c:v>
                </c:pt>
                <c:pt idx="2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C3-4675-B89B-BD75A5BFDDCC}"/>
            </c:ext>
          </c:extLst>
        </c:ser>
        <c:ser>
          <c:idx val="4"/>
          <c:order val="4"/>
          <c:tx>
            <c:strRef>
              <c:f>'G5 District Graph'!$A$19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8948063899893094E-2"/>
                  <c:y val="1.21691134045964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DA-41E4-83AD-91ADA7323034}"/>
                </c:ext>
              </c:extLst>
            </c:dLbl>
            <c:dLbl>
              <c:idx val="1"/>
              <c:layout>
                <c:manualLayout>
                  <c:x val="-8.0566464777830395E-3"/>
                  <c:y val="4.6679994642978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DA-41E4-83AD-91ADA7323034}"/>
                </c:ext>
              </c:extLst>
            </c:dLbl>
            <c:dLbl>
              <c:idx val="2"/>
              <c:layout>
                <c:manualLayout>
                  <c:x val="2.755908824080977E-2"/>
                  <c:y val="-4.13168669513080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DA-41E4-83AD-91ADA7323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 Graph'!$B$14:$D$14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'G5 District Graph'!$B$19:$D$19</c:f>
              <c:numCache>
                <c:formatCode>General</c:formatCode>
                <c:ptCount val="3"/>
                <c:pt idx="0">
                  <c:v>50.199999999999996</c:v>
                </c:pt>
                <c:pt idx="1">
                  <c:v>53.3</c:v>
                </c:pt>
                <c:pt idx="2">
                  <c:v>51.4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0DA-41E4-83AD-91ADA73230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5642448"/>
        <c:axId val="555643104"/>
      </c:lineChart>
      <c:catAx>
        <c:axId val="55564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643104"/>
        <c:crosses val="autoZero"/>
        <c:auto val="1"/>
        <c:lblAlgn val="ctr"/>
        <c:lblOffset val="100"/>
        <c:noMultiLvlLbl val="0"/>
      </c:catAx>
      <c:valAx>
        <c:axId val="555643104"/>
        <c:scaling>
          <c:orientation val="minMax"/>
          <c:max val="65"/>
          <c:min val="30"/>
        </c:scaling>
        <c:delete val="1"/>
        <c:axPos val="l"/>
        <c:numFmt formatCode="0" sourceLinked="0"/>
        <c:majorTickMark val="out"/>
        <c:minorTickMark val="none"/>
        <c:tickLblPos val="nextTo"/>
        <c:crossAx val="5556424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2606713543378416E-2"/>
          <c:y val="0.90907425454441315"/>
          <c:w val="0.95739328645662158"/>
          <c:h val="9.0925745455586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Grade 7 Mathematics 2022-23 to 2024-25</a:t>
            </a:r>
            <a:br>
              <a:rPr lang="en-US" b="1" dirty="0"/>
            </a:br>
            <a:r>
              <a:rPr lang="en-US" b="1" dirty="0"/>
              <a:t>Percent of Students at Appropriate or Above</a:t>
            </a:r>
          </a:p>
          <a:p>
            <a:pPr>
              <a:defRPr sz="1400" b="1"/>
            </a:pPr>
            <a:r>
              <a:rPr lang="en-US" b="1" dirty="0"/>
              <a:t>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265798078725157E-2"/>
          <c:y val="0.18397266027233133"/>
          <c:w val="0.94979111986001752"/>
          <c:h val="0.62343234675234127"/>
        </c:manualLayout>
      </c:layout>
      <c:lineChart>
        <c:grouping val="standard"/>
        <c:varyColors val="0"/>
        <c:ser>
          <c:idx val="0"/>
          <c:order val="0"/>
          <c:tx>
            <c:strRef>
              <c:f>'G7 District Grapg'!$A$19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3-4675-B89B-BD75A5BFDDCC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3-4675-B89B-BD75A5BFDDCC}"/>
              </c:ext>
            </c:extLst>
          </c:dPt>
          <c:dLbls>
            <c:dLbl>
              <c:idx val="0"/>
              <c:layout>
                <c:manualLayout>
                  <c:x val="-7.5435224688687283E-2"/>
                  <c:y val="-3.405868319898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C3-4675-B89B-BD75A5BFDDCC}"/>
                </c:ext>
              </c:extLst>
            </c:dLbl>
            <c:dLbl>
              <c:idx val="1"/>
              <c:layout>
                <c:manualLayout>
                  <c:x val="-2.9586446625616054E-2"/>
                  <c:y val="-3.544677557929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C3-4675-B89B-BD75A5BFDDCC}"/>
                </c:ext>
              </c:extLst>
            </c:dLbl>
            <c:dLbl>
              <c:idx val="2"/>
              <c:layout>
                <c:manualLayout>
                  <c:x val="2.6397219286907025E-2"/>
                  <c:y val="5.8237627941781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 District Grapg'!$B$18:$D$18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 District Grapg'!$B$19:$D$19</c:f>
              <c:numCache>
                <c:formatCode>General</c:formatCode>
                <c:ptCount val="3"/>
                <c:pt idx="0">
                  <c:v>46.5</c:v>
                </c:pt>
                <c:pt idx="1">
                  <c:v>56.9</c:v>
                </c:pt>
                <c:pt idx="2" formatCode="0.0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C3-4675-B89B-BD75A5BFDDCC}"/>
            </c:ext>
          </c:extLst>
        </c:ser>
        <c:ser>
          <c:idx val="1"/>
          <c:order val="1"/>
          <c:tx>
            <c:strRef>
              <c:f>'G7 District Grapg'!$A$20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7257756067099212E-2"/>
                  <c:y val="8.7408673924147055E-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3-4675-B89B-BD75A5BFDDCC}"/>
                </c:ext>
              </c:extLst>
            </c:dLbl>
            <c:dLbl>
              <c:idx val="1"/>
              <c:layout>
                <c:manualLayout>
                  <c:x val="1.1512387730383395E-2"/>
                  <c:y val="-5.9994542287676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C3-4675-B89B-BD75A5BFDDCC}"/>
                </c:ext>
              </c:extLst>
            </c:dLbl>
            <c:dLbl>
              <c:idx val="2"/>
              <c:layout>
                <c:manualLayout>
                  <c:x val="1.9548343898517333E-2"/>
                  <c:y val="-5.6078633695830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 District Grapg'!$B$18:$D$18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 District Grapg'!$B$20:$D$20</c:f>
              <c:numCache>
                <c:formatCode>General</c:formatCode>
                <c:ptCount val="3"/>
                <c:pt idx="0">
                  <c:v>44.2</c:v>
                </c:pt>
                <c:pt idx="1">
                  <c:v>48.8</c:v>
                </c:pt>
                <c:pt idx="2" formatCode="0.0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C3-4675-B89B-BD75A5BFDDCC}"/>
            </c:ext>
          </c:extLst>
        </c:ser>
        <c:ser>
          <c:idx val="2"/>
          <c:order val="2"/>
          <c:tx>
            <c:strRef>
              <c:f>'G7 District Grapg'!$A$21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8619211225561638E-2"/>
                  <c:y val="-7.4578999319917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9F-4E3D-BFC4-9E87D9674086}"/>
                </c:ext>
              </c:extLst>
            </c:dLbl>
            <c:dLbl>
              <c:idx val="1"/>
              <c:layout>
                <c:manualLayout>
                  <c:x val="-3.660359307789212E-2"/>
                  <c:y val="-6.3748851428705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9F-4E3D-BFC4-9E87D9674086}"/>
                </c:ext>
              </c:extLst>
            </c:dLbl>
            <c:dLbl>
              <c:idx val="2"/>
              <c:layout>
                <c:manualLayout>
                  <c:x val="3.4396712222898571E-2"/>
                  <c:y val="-4.8615851669612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 District Grapg'!$B$18:$D$18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 District Grapg'!$B$21:$D$21</c:f>
              <c:numCache>
                <c:formatCode>General</c:formatCode>
                <c:ptCount val="3"/>
                <c:pt idx="0">
                  <c:v>54.6</c:v>
                </c:pt>
                <c:pt idx="1">
                  <c:v>50.599999999999994</c:v>
                </c:pt>
                <c:pt idx="2" formatCode="0.0">
                  <c:v>49.400000000000006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C3-4675-B89B-BD75A5BFDDCC}"/>
            </c:ext>
          </c:extLst>
        </c:ser>
        <c:ser>
          <c:idx val="3"/>
          <c:order val="3"/>
          <c:tx>
            <c:strRef>
              <c:f>'G7 District Grapg'!$A$22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C3-4675-B89B-BD75A5BFDDCC}"/>
              </c:ext>
            </c:extLst>
          </c:dPt>
          <c:dLbls>
            <c:dLbl>
              <c:idx val="0"/>
              <c:layout>
                <c:manualLayout>
                  <c:x val="-7.0861564953305908E-2"/>
                  <c:y val="-3.3998563086677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C3-4675-B89B-BD75A5BFDDCC}"/>
                </c:ext>
              </c:extLst>
            </c:dLbl>
            <c:dLbl>
              <c:idx val="1"/>
              <c:layout>
                <c:manualLayout>
                  <c:x val="-2.050465038731367E-2"/>
                  <c:y val="3.7236936869206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C3-4675-B89B-BD75A5BFDDCC}"/>
                </c:ext>
              </c:extLst>
            </c:dLbl>
            <c:dLbl>
              <c:idx val="2"/>
              <c:layout>
                <c:manualLayout>
                  <c:x val="2.2977148177301895E-2"/>
                  <c:y val="9.3615542541375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C3-4675-B89B-BD75A5BF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CC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 District Grapg'!$B$18:$D$18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 District Grapg'!$B$22:$D$22</c:f>
              <c:numCache>
                <c:formatCode>0.0</c:formatCode>
                <c:ptCount val="3"/>
                <c:pt idx="0">
                  <c:v>51.599999999999994</c:v>
                </c:pt>
                <c:pt idx="1">
                  <c:v>42.3</c:v>
                </c:pt>
                <c:pt idx="2">
                  <c:v>47.5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C3-4675-B89B-BD75A5BFDDCC}"/>
            </c:ext>
          </c:extLst>
        </c:ser>
        <c:ser>
          <c:idx val="4"/>
          <c:order val="4"/>
          <c:tx>
            <c:strRef>
              <c:f>'G7 District Grapg'!$A$23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2340190431705776E-2"/>
                  <c:y val="6.3505386293040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9F-4E3D-BFC4-9E87D9674086}"/>
                </c:ext>
              </c:extLst>
            </c:dLbl>
            <c:dLbl>
              <c:idx val="1"/>
              <c:layout>
                <c:manualLayout>
                  <c:x val="-2.0595784004057316E-2"/>
                  <c:y val="4.7260164456222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9F-4E3D-BFC4-9E87D9674086}"/>
                </c:ext>
              </c:extLst>
            </c:dLbl>
            <c:dLbl>
              <c:idx val="2"/>
              <c:layout>
                <c:manualLayout>
                  <c:x val="3.2001302952828554E-2"/>
                  <c:y val="1.4769720782584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9F-4E3D-BFC4-9E87D9674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 District Grapg'!$B$18:$D$18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 District Grapg'!$B$23:$D$23</c:f>
              <c:numCache>
                <c:formatCode>0.0</c:formatCode>
                <c:ptCount val="3"/>
                <c:pt idx="0" formatCode="General">
                  <c:v>43.6</c:v>
                </c:pt>
                <c:pt idx="1">
                  <c:v>48</c:v>
                </c:pt>
                <c:pt idx="2" formatCode="General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9F-4E3D-BFC4-9E87D96740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5642448"/>
        <c:axId val="555643104"/>
      </c:lineChart>
      <c:catAx>
        <c:axId val="55564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643104"/>
        <c:crosses val="autoZero"/>
        <c:auto val="1"/>
        <c:lblAlgn val="ctr"/>
        <c:lblOffset val="100"/>
        <c:noMultiLvlLbl val="0"/>
      </c:catAx>
      <c:valAx>
        <c:axId val="555643104"/>
        <c:scaling>
          <c:orientation val="minMax"/>
          <c:max val="65"/>
          <c:min val="30"/>
        </c:scaling>
        <c:delete val="1"/>
        <c:axPos val="l"/>
        <c:numFmt formatCode="0" sourceLinked="0"/>
        <c:majorTickMark val="out"/>
        <c:minorTickMark val="none"/>
        <c:tickLblPos val="nextTo"/>
        <c:crossAx val="5556424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312062604398516E-2"/>
          <c:y val="0.90121753887021094"/>
          <c:w val="0.95739329845407595"/>
          <c:h val="9.6074924156985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Grade 4 Science 2022-23 to 2024-25</a:t>
            </a:r>
            <a:br>
              <a:rPr lang="en-US" sz="1400" b="1" dirty="0"/>
            </a:br>
            <a:r>
              <a:rPr lang="en-US" sz="1400" b="1" dirty="0"/>
              <a:t>Percent of Students at Appropriate or Above</a:t>
            </a:r>
          </a:p>
          <a:p>
            <a:pPr>
              <a:defRPr sz="1400" b="1"/>
            </a:pPr>
            <a:r>
              <a:rPr lang="en-US" sz="1400" b="1" dirty="0"/>
              <a:t>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5080919040795279"/>
          <c:w val="0.80797554721534603"/>
          <c:h val="0.62268286420433105"/>
        </c:manualLayout>
      </c:layout>
      <c:lineChart>
        <c:grouping val="standard"/>
        <c:varyColors val="0"/>
        <c:ser>
          <c:idx val="0"/>
          <c:order val="0"/>
          <c:tx>
            <c:strRef>
              <c:f>'G4 District Trend'!$A$16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02-40C0-AA18-18D5A017468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02-40C0-AA18-18D5A0174686}"/>
              </c:ext>
            </c:extLst>
          </c:dPt>
          <c:dLbls>
            <c:dLbl>
              <c:idx val="0"/>
              <c:layout>
                <c:manualLayout>
                  <c:x val="-7.0555137687405789E-2"/>
                  <c:y val="3.78667955190997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02-40C0-AA18-18D5A0174686}"/>
                </c:ext>
              </c:extLst>
            </c:dLbl>
            <c:dLbl>
              <c:idx val="1"/>
              <c:layout>
                <c:manualLayout>
                  <c:x val="1.6057533355121105E-2"/>
                  <c:y val="-0.118528869153920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402-40C0-AA18-18D5A0174686}"/>
                </c:ext>
              </c:extLst>
            </c:dLbl>
            <c:dLbl>
              <c:idx val="2"/>
              <c:layout>
                <c:manualLayout>
                  <c:x val="1.8336814172029706E-2"/>
                  <c:y val="1.18422106880711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02-40C0-AA18-18D5A0174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'G4 District Trend'!$B$16:$D$16</c:f>
              <c:numCache>
                <c:formatCode>General</c:formatCode>
                <c:ptCount val="3"/>
                <c:pt idx="0">
                  <c:v>77.099999999999994</c:v>
                </c:pt>
                <c:pt idx="1">
                  <c:v>75.599999999999994</c:v>
                </c:pt>
                <c:pt idx="2" formatCode="0.0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02-40C0-AA18-18D5A0174686}"/>
            </c:ext>
          </c:extLst>
        </c:ser>
        <c:ser>
          <c:idx val="1"/>
          <c:order val="1"/>
          <c:tx>
            <c:strRef>
              <c:f>'G4 District Trend'!$A$17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8456165930207725E-2"/>
                  <c:y val="-1.25102433380648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02-40C0-AA18-18D5A0174686}"/>
                </c:ext>
              </c:extLst>
            </c:dLbl>
            <c:dLbl>
              <c:idx val="1"/>
              <c:layout>
                <c:manualLayout>
                  <c:x val="-4.5728295727891916E-3"/>
                  <c:y val="4.0221098315348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02-40C0-AA18-18D5A0174686}"/>
                </c:ext>
              </c:extLst>
            </c:dLbl>
            <c:dLbl>
              <c:idx val="2"/>
              <c:layout>
                <c:manualLayout>
                  <c:x val="6.8235745117538205E-3"/>
                  <c:y val="6.38913803501260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02-40C0-AA18-18D5A0174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'G4 District Trend'!$B$17:$D$17</c:f>
              <c:numCache>
                <c:formatCode>General</c:formatCode>
                <c:ptCount val="3"/>
                <c:pt idx="0">
                  <c:v>70.2</c:v>
                </c:pt>
                <c:pt idx="1">
                  <c:v>70.8</c:v>
                </c:pt>
                <c:pt idx="2" formatCode="0.0">
                  <c:v>73.400000000000006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02-40C0-AA18-18D5A0174686}"/>
            </c:ext>
          </c:extLst>
        </c:ser>
        <c:ser>
          <c:idx val="2"/>
          <c:order val="2"/>
          <c:tx>
            <c:strRef>
              <c:f>'G4 District Trend'!$A$18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460017196904559E-2"/>
                  <c:y val="-5.0864948593248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02-40C0-AA18-18D5A0174686}"/>
                </c:ext>
              </c:extLst>
            </c:dLbl>
            <c:dLbl>
              <c:idx val="1"/>
              <c:layout>
                <c:manualLayout>
                  <c:x val="-6.2577654828225762E-2"/>
                  <c:y val="-5.8672324042556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02-40C0-AA18-18D5A0174686}"/>
                </c:ext>
              </c:extLst>
            </c:dLbl>
            <c:dLbl>
              <c:idx val="2"/>
              <c:layout>
                <c:manualLayout>
                  <c:x val="1.0359331312849598E-2"/>
                  <c:y val="-4.0455114660837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02-40C0-AA18-18D5A0174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'G4 District Trend'!$B$18:$D$18</c:f>
              <c:numCache>
                <c:formatCode>General</c:formatCode>
                <c:ptCount val="3"/>
                <c:pt idx="0">
                  <c:v>77.599999999999994</c:v>
                </c:pt>
                <c:pt idx="1">
                  <c:v>77.400000000000006</c:v>
                </c:pt>
                <c:pt idx="2" formatCode="0.0">
                  <c:v>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02-40C0-AA18-18D5A0174686}"/>
            </c:ext>
          </c:extLst>
        </c:ser>
        <c:ser>
          <c:idx val="3"/>
          <c:order val="3"/>
          <c:tx>
            <c:strRef>
              <c:f>'G4 District Trend'!$A$19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990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02-40C0-AA18-18D5A0174686}"/>
              </c:ext>
            </c:extLst>
          </c:dPt>
          <c:dLbls>
            <c:dLbl>
              <c:idx val="0"/>
              <c:layout>
                <c:manualLayout>
                  <c:x val="-7.8532620546585899E-2"/>
                  <c:y val="8.99159651811546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02-40C0-AA18-18D5A0174686}"/>
                </c:ext>
              </c:extLst>
            </c:dLbl>
            <c:dLbl>
              <c:idx val="1"/>
              <c:layout>
                <c:manualLayout>
                  <c:x val="-7.5113699321223082E-2"/>
                  <c:y val="1.6798971967423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02-40C0-AA18-18D5A0174686}"/>
                </c:ext>
              </c:extLst>
            </c:dLbl>
            <c:dLbl>
              <c:idx val="2"/>
              <c:layout>
                <c:manualLayout>
                  <c:x val="1.8336814172029706E-2"/>
                  <c:y val="1.4196513484320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02-40C0-AA18-18D5A0174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'G4 District Trend'!$B$19:$D$19</c:f>
              <c:numCache>
                <c:formatCode>0.0</c:formatCode>
                <c:ptCount val="3"/>
                <c:pt idx="0">
                  <c:v>75.400000000000006</c:v>
                </c:pt>
                <c:pt idx="1">
                  <c:v>72.5</c:v>
                </c:pt>
                <c:pt idx="2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402-40C0-AA18-18D5A0174686}"/>
            </c:ext>
          </c:extLst>
        </c:ser>
        <c:ser>
          <c:idx val="4"/>
          <c:order val="4"/>
          <c:tx>
            <c:strRef>
              <c:f>'G4 District Trend'!$A$20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8649456122318773E-2"/>
                  <c:y val="5.3233390730862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87-484D-AC9A-8670589832A0}"/>
                </c:ext>
              </c:extLst>
            </c:dLbl>
            <c:dLbl>
              <c:idx val="1"/>
              <c:layout>
                <c:manualLayout>
                  <c:x val="-4.5728295727891916E-3"/>
                  <c:y val="-3.525019769463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87-484D-AC9A-8670589832A0}"/>
                </c:ext>
              </c:extLst>
            </c:dLbl>
            <c:dLbl>
              <c:idx val="2"/>
              <c:layout>
                <c:manualLayout>
                  <c:x val="1.4801057370933929E-2"/>
                  <c:y val="-2.7442822245323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87-484D-AC9A-867058983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 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'G4 District Trend'!$B$20:$D$20</c:f>
              <c:numCache>
                <c:formatCode>General</c:formatCode>
                <c:ptCount val="3"/>
                <c:pt idx="0">
                  <c:v>74.900000000000006</c:v>
                </c:pt>
                <c:pt idx="1">
                  <c:v>73.900000000000006</c:v>
                </c:pt>
                <c:pt idx="2">
                  <c:v>77.7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087-484D-AC9A-8670589832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5642448"/>
        <c:axId val="555643104"/>
      </c:lineChart>
      <c:catAx>
        <c:axId val="55564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643104"/>
        <c:crosses val="autoZero"/>
        <c:auto val="1"/>
        <c:lblAlgn val="ctr"/>
        <c:lblOffset val="100"/>
        <c:noMultiLvlLbl val="0"/>
      </c:catAx>
      <c:valAx>
        <c:axId val="555643104"/>
        <c:scaling>
          <c:orientation val="minMax"/>
          <c:max val="85"/>
          <c:min val="65"/>
        </c:scaling>
        <c:delete val="1"/>
        <c:axPos val="l"/>
        <c:numFmt formatCode="0" sourceLinked="0"/>
        <c:majorTickMark val="out"/>
        <c:minorTickMark val="none"/>
        <c:tickLblPos val="nextTo"/>
        <c:crossAx val="5556424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68857163214274E-3"/>
          <c:y val="0.89047276834574418"/>
          <c:w val="0.99743114283678569"/>
          <c:h val="9.1310022272536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Grade 6 Science 2022-23 to 2024-25</a:t>
            </a:r>
            <a:br>
              <a:rPr lang="en-US" sz="1400" b="1" dirty="0"/>
            </a:br>
            <a:r>
              <a:rPr lang="en-US" sz="1400" b="1" dirty="0"/>
              <a:t>Percent of Students at Appropriate or Above</a:t>
            </a:r>
          </a:p>
          <a:p>
            <a:pPr>
              <a:defRPr sz="1400" b="1"/>
            </a:pPr>
            <a:r>
              <a:rPr lang="en-US" sz="1400" b="1" dirty="0"/>
              <a:t>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539924522280829E-2"/>
          <c:y val="0.15291235702552566"/>
          <c:w val="0.87839138257684291"/>
          <c:h val="0.62041601071185282"/>
        </c:manualLayout>
      </c:layout>
      <c:lineChart>
        <c:grouping val="standard"/>
        <c:varyColors val="0"/>
        <c:ser>
          <c:idx val="0"/>
          <c:order val="0"/>
          <c:tx>
            <c:strRef>
              <c:f>'G6 -District Trend'!$A$16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36-4D0D-87D1-FAFD38EBB625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36-4D0D-87D1-FAFD38EBB625}"/>
              </c:ext>
            </c:extLst>
          </c:dPt>
          <c:dLbls>
            <c:dLbl>
              <c:idx val="0"/>
              <c:layout>
                <c:manualLayout>
                  <c:x val="-4.9284241379612188E-2"/>
                  <c:y val="-2.353099575639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36-4D0D-87D1-FAFD38EBB625}"/>
                </c:ext>
              </c:extLst>
            </c:dLbl>
            <c:dLbl>
              <c:idx val="1"/>
              <c:layout>
                <c:manualLayout>
                  <c:x val="-2.7507483560713874E-2"/>
                  <c:y val="-4.967654659682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536-4D0D-87D1-FAFD38EBB625}"/>
                </c:ext>
              </c:extLst>
            </c:dLbl>
            <c:dLbl>
              <c:idx val="2"/>
              <c:layout>
                <c:manualLayout>
                  <c:x val="2.6361338412350714E-2"/>
                  <c:y val="-5.752021184895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36-4D0D-87D1-FAFD38EBB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'G6 -District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'G6 -District Trend'!$B$16:$D$16</c:f>
              <c:numCache>
                <c:formatCode>General</c:formatCode>
                <c:ptCount val="3"/>
                <c:pt idx="0">
                  <c:v>77.599999999999994</c:v>
                </c:pt>
                <c:pt idx="1">
                  <c:v>80.3</c:v>
                </c:pt>
                <c:pt idx="2" formatCode="0.0">
                  <c:v>78.8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36-4D0D-87D1-FAFD38EBB625}"/>
            </c:ext>
          </c:extLst>
        </c:ser>
        <c:ser>
          <c:idx val="1"/>
          <c:order val="1"/>
          <c:tx>
            <c:strRef>
              <c:f>'G6 -District Trend'!$A$17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1875109361329843E-2"/>
                  <c:y val="-1.1660910807201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36-4D0D-87D1-FAFD38EBB625}"/>
                </c:ext>
              </c:extLst>
            </c:dLbl>
            <c:dLbl>
              <c:idx val="1"/>
              <c:layout>
                <c:manualLayout>
                  <c:x val="-2.7507483560713874E-2"/>
                  <c:y val="6.2749322017044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536-4D0D-87D1-FAFD38EBB625}"/>
                </c:ext>
              </c:extLst>
            </c:dLbl>
            <c:dLbl>
              <c:idx val="2"/>
              <c:layout>
                <c:manualLayout>
                  <c:x val="2.4069048115624568E-2"/>
                  <c:y val="4.706199151278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536-4D0D-87D1-FAFD38EBB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'G6 -District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'G6 -District Trend'!$B$17:$D$17</c:f>
              <c:numCache>
                <c:formatCode>General</c:formatCode>
                <c:ptCount val="3"/>
                <c:pt idx="0">
                  <c:v>70.900000000000006</c:v>
                </c:pt>
                <c:pt idx="1">
                  <c:v>73.2</c:v>
                </c:pt>
                <c:pt idx="2" formatCode="0.0">
                  <c:v>76.100000000000009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536-4D0D-87D1-FAFD38EBB625}"/>
            </c:ext>
          </c:extLst>
        </c:ser>
        <c:ser>
          <c:idx val="2"/>
          <c:order val="2"/>
          <c:tx>
            <c:strRef>
              <c:f>'G6 -District Trend'!$A$18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060999198510624E-2"/>
                  <c:y val="-4.1832881344696607E-2"/>
                </c:manualLayout>
              </c:layout>
              <c:tx>
                <c:rich>
                  <a:bodyPr/>
                  <a:lstStyle/>
                  <a:p>
                    <a:fld id="{E146ADF2-3D7E-44AE-8C4A-D979A2817DA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5536-4D0D-87D1-FAFD38EBB625}"/>
                </c:ext>
              </c:extLst>
            </c:dLbl>
            <c:dLbl>
              <c:idx val="1"/>
              <c:layout>
                <c:manualLayout>
                  <c:x val="9.169161186904513E-3"/>
                  <c:y val="-5.752021184895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536-4D0D-87D1-FAFD38EBB625}"/>
                </c:ext>
              </c:extLst>
            </c:dLbl>
            <c:dLbl>
              <c:idx val="2"/>
              <c:layout>
                <c:manualLayout>
                  <c:x val="-6.8768708901784477E-3"/>
                  <c:y val="6.797843218513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536-4D0D-87D1-FAFD38EBB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'G6 -District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'G6 -District Trend'!$B$18:$D$18</c:f>
              <c:numCache>
                <c:formatCode>General</c:formatCode>
                <c:ptCount val="3"/>
                <c:pt idx="0">
                  <c:v>74</c:v>
                </c:pt>
                <c:pt idx="1">
                  <c:v>75.7</c:v>
                </c:pt>
                <c:pt idx="2" formatCode="0.0">
                  <c:v>75.400000000000006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536-4D0D-87D1-FAFD38EBB625}"/>
            </c:ext>
          </c:extLst>
        </c:ser>
        <c:ser>
          <c:idx val="3"/>
          <c:order val="3"/>
          <c:tx>
            <c:strRef>
              <c:f>'G6 -District Trend'!$A$19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36-4D0D-87D1-FAFD38EBB625}"/>
              </c:ext>
            </c:extLst>
          </c:dPt>
          <c:dLbls>
            <c:dLbl>
              <c:idx val="0"/>
              <c:layout>
                <c:manualLayout>
                  <c:x val="-6.4184128308332172E-2"/>
                  <c:y val="6.536387710108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36-4D0D-87D1-FAFD38EBB625}"/>
                </c:ext>
              </c:extLst>
            </c:dLbl>
            <c:dLbl>
              <c:idx val="1"/>
              <c:layout>
                <c:manualLayout>
                  <c:x val="-4.5845805934523066E-2"/>
                  <c:y val="-4.444743642874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536-4D0D-87D1-FAFD38EBB625}"/>
                </c:ext>
              </c:extLst>
            </c:dLbl>
            <c:dLbl>
              <c:idx val="2"/>
              <c:layout>
                <c:manualLayout>
                  <c:x val="3.0945919005803013E-2"/>
                  <c:y val="-7.8436652521306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536-4D0D-87D1-FAFD38EBB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'G6 -District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'G6 -District Trend'!$B$19:$D$19</c:f>
              <c:numCache>
                <c:formatCode>0.0</c:formatCode>
                <c:ptCount val="3"/>
                <c:pt idx="0">
                  <c:v>70.8</c:v>
                </c:pt>
                <c:pt idx="1">
                  <c:v>75.900000000000006</c:v>
                </c:pt>
                <c:pt idx="2">
                  <c:v>78.3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536-4D0D-87D1-FAFD38EBB625}"/>
            </c:ext>
          </c:extLst>
        </c:ser>
        <c:ser>
          <c:idx val="4"/>
          <c:order val="4"/>
          <c:tx>
            <c:strRef>
              <c:f>'G6 -District Trend'!$A$20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9296168508967141E-2"/>
                  <c:y val="-3.2799490594086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58-45CA-9F74-37228368A4E7}"/>
                </c:ext>
              </c:extLst>
            </c:dLbl>
            <c:dLbl>
              <c:idx val="1"/>
              <c:layout>
                <c:manualLayout>
                  <c:x val="-3.5544848975522222E-2"/>
                  <c:y val="3.7793496675088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58-45CA-9F74-37228368A4E7}"/>
                </c:ext>
              </c:extLst>
            </c:dLbl>
            <c:dLbl>
              <c:idx val="2"/>
              <c:layout>
                <c:manualLayout>
                  <c:x val="1.7177827849179213E-2"/>
                  <c:y val="1.6877056002740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58-45CA-9F74-37228368A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'G6 -District Trend'!$B$15:$D$15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'G6 -District Trend'!$B$20:$D$20</c:f>
              <c:numCache>
                <c:formatCode>General</c:formatCode>
                <c:ptCount val="3"/>
                <c:pt idx="0">
                  <c:v>72.5</c:v>
                </c:pt>
                <c:pt idx="1">
                  <c:v>75.599999999999994</c:v>
                </c:pt>
                <c:pt idx="2">
                  <c:v>76.900000000000006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758-45CA-9F74-37228368A4E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5642448"/>
        <c:axId val="555643104"/>
      </c:lineChart>
      <c:catAx>
        <c:axId val="55564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643104"/>
        <c:crosses val="autoZero"/>
        <c:auto val="1"/>
        <c:lblAlgn val="ctr"/>
        <c:lblOffset val="100"/>
        <c:noMultiLvlLbl val="0"/>
      </c:catAx>
      <c:valAx>
        <c:axId val="555643104"/>
        <c:scaling>
          <c:orientation val="minMax"/>
          <c:max val="85"/>
          <c:min val="65"/>
        </c:scaling>
        <c:delete val="1"/>
        <c:axPos val="l"/>
        <c:numFmt formatCode="0" sourceLinked="0"/>
        <c:majorTickMark val="none"/>
        <c:minorTickMark val="none"/>
        <c:tickLblPos val="nextTo"/>
        <c:crossAx val="5556424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698033440544529E-2"/>
          <c:y val="0.91390023063669767"/>
          <c:w val="0.94267135388892009"/>
          <c:h val="8.6099769363302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Grade 8 Science 2022-23 to 2024-25</a:t>
            </a:r>
            <a:br>
              <a:rPr lang="en-US" sz="1400" b="1"/>
            </a:br>
            <a:r>
              <a:rPr lang="en-US" sz="1400" b="1"/>
              <a:t>Percent of Students at Appropriate or Above</a:t>
            </a:r>
          </a:p>
          <a:p>
            <a:pPr>
              <a:defRPr sz="1400" b="1"/>
            </a:pPr>
            <a:r>
              <a:rPr lang="en-US" sz="1400" b="1"/>
              <a:t>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66125805732E-2"/>
          <c:y val="0.15800562451260117"/>
          <c:w val="0.86487729658792656"/>
          <c:h val="0.54963056436001267"/>
        </c:manualLayout>
      </c:layout>
      <c:lineChart>
        <c:grouping val="standard"/>
        <c:varyColors val="0"/>
        <c:ser>
          <c:idx val="0"/>
          <c:order val="0"/>
          <c:tx>
            <c:strRef>
              <c:f>'G8-District Trend'!$A$14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760-4A62-B3E6-B431A913A67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760-4A62-B3E6-B431A913A679}"/>
              </c:ext>
            </c:extLst>
          </c:dPt>
          <c:dLbls>
            <c:dLbl>
              <c:idx val="0"/>
              <c:layout>
                <c:manualLayout>
                  <c:x val="-6.6633385196710374E-2"/>
                  <c:y val="-4.0826417465892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60-4A62-B3E6-B431A913A679}"/>
                </c:ext>
              </c:extLst>
            </c:dLbl>
            <c:dLbl>
              <c:idx val="2"/>
              <c:layout>
                <c:manualLayout>
                  <c:x val="2.5956079128695266E-2"/>
                  <c:y val="-4.0826417465892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60-4A62-B3E6-B431A913A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'G8-District Trend'!$B$13:$D$13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'G8-District Trend'!$B$14:$D$14</c:f>
              <c:numCache>
                <c:formatCode>General</c:formatCode>
                <c:ptCount val="3"/>
                <c:pt idx="0">
                  <c:v>73.3</c:v>
                </c:pt>
                <c:pt idx="1">
                  <c:v>79.899999999999991</c:v>
                </c:pt>
                <c:pt idx="2" formatCode="0.0">
                  <c:v>82.300000000000011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60-4A62-B3E6-B431A913A679}"/>
            </c:ext>
          </c:extLst>
        </c:ser>
        <c:ser>
          <c:idx val="1"/>
          <c:order val="1"/>
          <c:tx>
            <c:strRef>
              <c:f>'G8-District Trend'!$A$15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8938164036452568E-2"/>
                  <c:y val="3.0084876413960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60-4A62-B3E6-B431A913A679}"/>
                </c:ext>
              </c:extLst>
            </c:dLbl>
            <c:dLbl>
              <c:idx val="1"/>
              <c:layout>
                <c:manualLayout>
                  <c:x val="2.9814892198266281E-2"/>
                  <c:y val="6.6853695462773227E-2"/>
                </c:manualLayout>
              </c:layout>
              <c:tx>
                <c:rich>
                  <a:bodyPr/>
                  <a:lstStyle/>
                  <a:p>
                    <a:fld id="{F3F75C9E-B5CB-4CAD-8C90-042D89D9E06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760-4A62-B3E6-B431A913A679}"/>
                </c:ext>
              </c:extLst>
            </c:dLbl>
            <c:dLbl>
              <c:idx val="2"/>
              <c:layout>
                <c:manualLayout>
                  <c:x val="2.9459257612802679E-2"/>
                  <c:y val="1.19509001846506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60-4A62-B3E6-B431A913A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'G8-District Trend'!$B$13:$D$13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'G8-District Trend'!$B$15:$D$15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74</c:v>
                </c:pt>
                <c:pt idx="2" formatCode="0.0">
                  <c:v>78.399999999999991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60-4A62-B3E6-B431A913A679}"/>
            </c:ext>
          </c:extLst>
        </c:ser>
        <c:ser>
          <c:idx val="2"/>
          <c:order val="2"/>
          <c:tx>
            <c:strRef>
              <c:f>'G8-District Trend'!$A$16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760-4A62-B3E6-B431A913A679}"/>
              </c:ext>
            </c:extLst>
          </c:dPt>
          <c:dLbls>
            <c:dLbl>
              <c:idx val="0"/>
              <c:layout>
                <c:manualLayout>
                  <c:x val="-7.5550744609913331E-2"/>
                  <c:y val="-5.9210826990298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60-4A62-B3E6-B431A913A679}"/>
                </c:ext>
              </c:extLst>
            </c:dLbl>
            <c:dLbl>
              <c:idx val="1"/>
              <c:layout>
                <c:manualLayout>
                  <c:x val="-4.1320915759057567E-2"/>
                  <c:y val="6.6853695462773227E-2"/>
                </c:manualLayout>
              </c:layout>
              <c:tx>
                <c:rich>
                  <a:bodyPr/>
                  <a:lstStyle/>
                  <a:p>
                    <a:fld id="{DF855CC6-803C-4F9F-8C2D-00B6558A498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760-4A62-B3E6-B431A913A679}"/>
                </c:ext>
              </c:extLst>
            </c:dLbl>
            <c:dLbl>
              <c:idx val="2"/>
              <c:layout>
                <c:manualLayout>
                  <c:x val="2.4942698377417038E-2"/>
                  <c:y val="-5.1331794336981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60-4A62-B3E6-B431A913A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'G8-District Trend'!$B$13:$D$13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'G8-District Trend'!$B$16:$D$16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73</c:v>
                </c:pt>
                <c:pt idx="2" formatCode="0.0">
                  <c:v>78.900000000000006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760-4A62-B3E6-B431A913A679}"/>
            </c:ext>
          </c:extLst>
        </c:ser>
        <c:ser>
          <c:idx val="3"/>
          <c:order val="3"/>
          <c:tx>
            <c:strRef>
              <c:f>'G8-District Trend'!$A$17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60-4A62-B3E6-B431A913A679}"/>
              </c:ext>
            </c:extLst>
          </c:dPt>
          <c:dLbls>
            <c:dLbl>
              <c:idx val="0"/>
              <c:layout>
                <c:manualLayout>
                  <c:x val="-6.7646765947988435E-2"/>
                  <c:y val="6.6853695462773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60-4A62-B3E6-B431A913A679}"/>
                </c:ext>
              </c:extLst>
            </c:dLbl>
            <c:dLbl>
              <c:idx val="1"/>
              <c:layout>
                <c:manualLayout>
                  <c:x val="-4.5179728828628668E-2"/>
                  <c:y val="-3.5573729030347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EF-44EF-94DC-2D69A4101EAC}"/>
                </c:ext>
              </c:extLst>
            </c:dLbl>
            <c:dLbl>
              <c:idx val="2"/>
              <c:layout>
                <c:manualLayout>
                  <c:x val="2.1555278950877974E-2"/>
                  <c:y val="6.422735124500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60-4A62-B3E6-B431A913A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CC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'G8-District Trend'!$B$13:$D$13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'G8-District Trend'!$B$17:$D$17</c:f>
              <c:numCache>
                <c:formatCode>0.0</c:formatCode>
                <c:ptCount val="3"/>
                <c:pt idx="0">
                  <c:v>64.900000000000006</c:v>
                </c:pt>
                <c:pt idx="1">
                  <c:v>76.5</c:v>
                </c:pt>
                <c:pt idx="2">
                  <c:v>75.599999999999994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760-4A62-B3E6-B431A913A679}"/>
            </c:ext>
          </c:extLst>
        </c:ser>
        <c:ser>
          <c:idx val="4"/>
          <c:order val="4"/>
          <c:tx>
            <c:strRef>
              <c:f>'G8-District Trend'!$A$18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6795643476328071E-2"/>
                  <c:y val="-1.1936631070396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EF-44EF-94DC-2D69A4101EAC}"/>
                </c:ext>
              </c:extLst>
            </c:dLbl>
            <c:dLbl>
              <c:idx val="1"/>
              <c:layout>
                <c:manualLayout>
                  <c:x val="1.8052100466770311E-2"/>
                  <c:y val="-5.6584482772526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EF-44EF-94DC-2D69A4101EAC}"/>
                </c:ext>
              </c:extLst>
            </c:dLbl>
            <c:dLbl>
              <c:idx val="2"/>
              <c:layout>
                <c:manualLayout>
                  <c:x val="2.8214358746387922E-2"/>
                  <c:y val="5.634831859168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EF-44EF-94DC-2D69A4101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'G8-District Trend'!$B$13:$D$13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'G8-District Trend'!$B$18:$D$18</c:f>
              <c:numCache>
                <c:formatCode>General</c:formatCode>
                <c:ptCount val="3"/>
                <c:pt idx="0">
                  <c:v>67.3</c:v>
                </c:pt>
                <c:pt idx="1">
                  <c:v>75.099999999999994</c:v>
                </c:pt>
                <c:pt idx="2">
                  <c:v>78.099999999999994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EF-44EF-94DC-2D69A4101E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5642448"/>
        <c:axId val="555643104"/>
      </c:lineChart>
      <c:catAx>
        <c:axId val="55564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643104"/>
        <c:crosses val="autoZero"/>
        <c:auto val="1"/>
        <c:lblAlgn val="ctr"/>
        <c:lblOffset val="100"/>
        <c:noMultiLvlLbl val="0"/>
      </c:catAx>
      <c:valAx>
        <c:axId val="555643104"/>
        <c:scaling>
          <c:orientation val="minMax"/>
          <c:max val="85"/>
          <c:min val="60"/>
        </c:scaling>
        <c:delete val="1"/>
        <c:axPos val="l"/>
        <c:numFmt formatCode="0" sourceLinked="0"/>
        <c:majorTickMark val="out"/>
        <c:minorTickMark val="none"/>
        <c:tickLblPos val="nextTo"/>
        <c:crossAx val="5556424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2545010002222716E-2"/>
          <c:y val="0.8754955673720366"/>
          <c:w val="0.95745498999777734"/>
          <c:h val="0.12450443262796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Grade 6 English Reading 2020-21 to 2024-25</a:t>
            </a:r>
            <a:br>
              <a:rPr lang="en-US" sz="1400" b="1" dirty="0"/>
            </a:br>
            <a:r>
              <a:rPr lang="en-US" sz="1400" b="1" dirty="0"/>
              <a:t>Percent of Students at Appropriate or Above</a:t>
            </a:r>
          </a:p>
          <a:p>
            <a:pPr algn="ctr">
              <a:defRPr b="1"/>
            </a:pPr>
            <a:r>
              <a:rPr lang="en-US" sz="1400" b="1" dirty="0"/>
              <a:t>by District</a:t>
            </a:r>
          </a:p>
        </c:rich>
      </c:tx>
      <c:layout>
        <c:manualLayout>
          <c:xMode val="edge"/>
          <c:yMode val="edge"/>
          <c:x val="0.3722073349633252"/>
          <c:y val="1.6791824846650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892642809513225E-2"/>
          <c:y val="4.1628260012258451E-2"/>
          <c:w val="0.94732411647032677"/>
          <c:h val="0.74493289525990602"/>
        </c:manualLayout>
      </c:layout>
      <c:lineChart>
        <c:grouping val="standard"/>
        <c:varyColors val="0"/>
        <c:ser>
          <c:idx val="0"/>
          <c:order val="0"/>
          <c:tx>
            <c:strRef>
              <c:f>'G6 Dist Trendline'!$A$2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010422905160725E-2"/>
                  <c:y val="6.5583345400447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B7-42DB-A292-B44A9BA03871}"/>
                </c:ext>
              </c:extLst>
            </c:dLbl>
            <c:dLbl>
              <c:idx val="1"/>
              <c:layout>
                <c:manualLayout>
                  <c:x val="-2.2616159376121821E-2"/>
                  <c:y val="9.002025378248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B7-42DB-A292-B44A9BA03871}"/>
                </c:ext>
              </c:extLst>
            </c:dLbl>
            <c:dLbl>
              <c:idx val="2"/>
              <c:layout>
                <c:manualLayout>
                  <c:x val="-4.0994443209602133E-2"/>
                  <c:y val="-0.121865700244377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B7-42DB-A292-B44A9BA03871}"/>
                </c:ext>
              </c:extLst>
            </c:dLbl>
            <c:dLbl>
              <c:idx val="3"/>
              <c:layout>
                <c:manualLayout>
                  <c:x val="-5.647112691709269E-2"/>
                  <c:y val="-8.9368919276339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64-482A-9E01-CC9485ECC601}"/>
                </c:ext>
              </c:extLst>
            </c:dLbl>
            <c:dLbl>
              <c:idx val="4"/>
              <c:layout>
                <c:manualLayout>
                  <c:x val="-2.6312336074683428E-2"/>
                  <c:y val="-0.102767496408779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E0-47A3-A30A-DBB513B83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2024-245</c:v>
                </c:pt>
              </c:strCache>
            </c:strRef>
          </c:cat>
          <c:val>
            <c:numRef>
              <c:f>'G6 Dist Trendline'!$B$2:$F$2</c:f>
              <c:numCache>
                <c:formatCode>General</c:formatCode>
                <c:ptCount val="5"/>
                <c:pt idx="0" formatCode="0.0">
                  <c:v>65.599999999999994</c:v>
                </c:pt>
                <c:pt idx="1">
                  <c:v>68.8</c:v>
                </c:pt>
                <c:pt idx="2">
                  <c:v>73.7</c:v>
                </c:pt>
                <c:pt idx="3">
                  <c:v>81.100000000000009</c:v>
                </c:pt>
                <c:pt idx="4" formatCode="0.0">
                  <c:v>79.599999999999994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B7-42DB-A292-B44A9BA03871}"/>
            </c:ext>
          </c:extLst>
        </c:ser>
        <c:ser>
          <c:idx val="1"/>
          <c:order val="1"/>
          <c:tx>
            <c:strRef>
              <c:f>'G6 Dist Trendline'!$A$3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341400937251427E-2"/>
                  <c:y val="5.7289390908962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B7-42DB-A292-B44A9BA03871}"/>
                </c:ext>
              </c:extLst>
            </c:dLbl>
            <c:dLbl>
              <c:idx val="1"/>
              <c:layout>
                <c:manualLayout>
                  <c:x val="-8.7595760192177685E-2"/>
                  <c:y val="0.103486310622496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B7-42DB-A292-B44A9BA03871}"/>
                </c:ext>
              </c:extLst>
            </c:dLbl>
            <c:dLbl>
              <c:idx val="2"/>
              <c:layout>
                <c:manualLayout>
                  <c:x val="1.3702001497017252E-3"/>
                  <c:y val="5.116435536630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B7-42DB-A292-B44A9BA03871}"/>
                </c:ext>
              </c:extLst>
            </c:dLbl>
            <c:dLbl>
              <c:idx val="3"/>
              <c:layout>
                <c:manualLayout>
                  <c:x val="-4.218107269120943E-2"/>
                  <c:y val="8.5011083829244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B7-42DB-A292-B44A9BA03871}"/>
                </c:ext>
              </c:extLst>
            </c:dLbl>
            <c:dLbl>
              <c:idx val="4"/>
              <c:layout>
                <c:manualLayout>
                  <c:x val="1.9113491887086019E-2"/>
                  <c:y val="7.8909837013245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72-4F6E-B532-80B75077D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2024-245</c:v>
                </c:pt>
              </c:strCache>
            </c:strRef>
          </c:cat>
          <c:val>
            <c:numRef>
              <c:f>'G6 Dist Trendline'!$B$3:$F$3</c:f>
              <c:numCache>
                <c:formatCode>General</c:formatCode>
                <c:ptCount val="5"/>
                <c:pt idx="0">
                  <c:v>68.900000000000006</c:v>
                </c:pt>
                <c:pt idx="1">
                  <c:v>71.099999999999994</c:v>
                </c:pt>
                <c:pt idx="2">
                  <c:v>67.400000000000006</c:v>
                </c:pt>
                <c:pt idx="3">
                  <c:v>73.7</c:v>
                </c:pt>
                <c:pt idx="4" formatCode="0.0">
                  <c:v>76.900000000000006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B7-42DB-A292-B44A9BA03871}"/>
            </c:ext>
          </c:extLst>
        </c:ser>
        <c:ser>
          <c:idx val="2"/>
          <c:order val="2"/>
          <c:tx>
            <c:strRef>
              <c:f>'G6 Dist Trendline'!$A$4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38275172260516E-2"/>
                  <c:y val="-9.9512532447683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180039853508641E-2"/>
                      <c:h val="5.48739361703104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9B7-42DB-A292-B44A9BA03871}"/>
                </c:ext>
              </c:extLst>
            </c:dLbl>
            <c:dLbl>
              <c:idx val="1"/>
              <c:layout>
                <c:manualLayout>
                  <c:x val="1.4660324516559194E-2"/>
                  <c:y val="-6.7524639650554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B7-42DB-A292-B44A9BA03871}"/>
                </c:ext>
              </c:extLst>
            </c:dLbl>
            <c:dLbl>
              <c:idx val="2"/>
              <c:layout>
                <c:manualLayout>
                  <c:x val="-5.7719376989401758E-2"/>
                  <c:y val="9.0791495224057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B7-42DB-A292-B44A9BA03871}"/>
                </c:ext>
              </c:extLst>
            </c:dLbl>
            <c:dLbl>
              <c:idx val="3"/>
              <c:layout>
                <c:manualLayout>
                  <c:x val="1.0134191528794564E-2"/>
                  <c:y val="9.8903757962978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B7-42DB-A292-B44A9BA03871}"/>
                </c:ext>
              </c:extLst>
            </c:dLbl>
            <c:dLbl>
              <c:idx val="4"/>
              <c:layout>
                <c:manualLayout>
                  <c:x val="2.3461124694376528E-2"/>
                  <c:y val="2.6510292191491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72-4F6E-B532-80B75077D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2024-245</c:v>
                </c:pt>
              </c:strCache>
            </c:strRef>
          </c:cat>
          <c:val>
            <c:numRef>
              <c:f>'G6 Dist Trendline'!$B$4:$F$4</c:f>
              <c:numCache>
                <c:formatCode>General</c:formatCode>
                <c:ptCount val="5"/>
                <c:pt idx="0">
                  <c:v>69.7</c:v>
                </c:pt>
                <c:pt idx="1">
                  <c:v>73.2</c:v>
                </c:pt>
                <c:pt idx="2">
                  <c:v>68.8</c:v>
                </c:pt>
                <c:pt idx="3" formatCode="0.0">
                  <c:v>75.900000000000006</c:v>
                </c:pt>
                <c:pt idx="4" formatCode="0.0">
                  <c:v>78.099999999999994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B7-42DB-A292-B44A9BA03871}"/>
            </c:ext>
          </c:extLst>
        </c:ser>
        <c:ser>
          <c:idx val="3"/>
          <c:order val="3"/>
          <c:tx>
            <c:strRef>
              <c:f>'G6 Dist Trendline'!$A$5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818092909535463E-2"/>
                  <c:y val="-5.7198000953435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B7-42DB-A292-B44A9BA03871}"/>
                </c:ext>
              </c:extLst>
            </c:dLbl>
            <c:dLbl>
              <c:idx val="1"/>
              <c:layout>
                <c:manualLayout>
                  <c:x val="-7.9037044316048632E-2"/>
                  <c:y val="-5.152900354720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B7-42DB-A292-B44A9BA03871}"/>
                </c:ext>
              </c:extLst>
            </c:dLbl>
            <c:dLbl>
              <c:idx val="2"/>
              <c:layout>
                <c:manualLayout>
                  <c:x val="-1.52348521893755E-2"/>
                  <c:y val="-0.106663792106759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B7-42DB-A292-B44A9BA03871}"/>
                </c:ext>
              </c:extLst>
            </c:dLbl>
            <c:dLbl>
              <c:idx val="3"/>
              <c:layout>
                <c:manualLayout>
                  <c:x val="-6.8180929095354434E-2"/>
                  <c:y val="-7.8480236806720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B7-42DB-A292-B44A9BA03871}"/>
                </c:ext>
              </c:extLst>
            </c:dLbl>
            <c:dLbl>
              <c:idx val="4"/>
              <c:layout>
                <c:manualLayout>
                  <c:x val="1.9652633918648587E-2"/>
                  <c:y val="-8.4692612143471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72-4F6E-B532-80B75077D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2024-245</c:v>
                </c:pt>
              </c:strCache>
            </c:strRef>
          </c:cat>
          <c:val>
            <c:numRef>
              <c:f>'G6 Dist Trendline'!$B$5:$F$5</c:f>
              <c:numCache>
                <c:formatCode>0.0</c:formatCode>
                <c:ptCount val="5"/>
                <c:pt idx="0" formatCode="General">
                  <c:v>69.2</c:v>
                </c:pt>
                <c:pt idx="1">
                  <c:v>71.400000000000006</c:v>
                </c:pt>
                <c:pt idx="2">
                  <c:v>69.900000000000006</c:v>
                </c:pt>
                <c:pt idx="3" formatCode="General">
                  <c:v>76.400000000000006</c:v>
                </c:pt>
                <c:pt idx="4">
                  <c:v>79.3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B7-42DB-A292-B44A9BA03871}"/>
            </c:ext>
          </c:extLst>
        </c:ser>
        <c:ser>
          <c:idx val="4"/>
          <c:order val="4"/>
          <c:tx>
            <c:strRef>
              <c:f>'G6 Dist Trendline'!$A$6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0345321182484992E-2"/>
                  <c:y val="3.65833281860497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64-482A-9E01-CC9485ECC601}"/>
                </c:ext>
              </c:extLst>
            </c:dLbl>
            <c:dLbl>
              <c:idx val="1"/>
              <c:layout>
                <c:manualLayout>
                  <c:x val="-4.2921449210935762E-2"/>
                  <c:y val="-9.1883169332959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64-482A-9E01-CC9485ECC601}"/>
                </c:ext>
              </c:extLst>
            </c:dLbl>
            <c:dLbl>
              <c:idx val="2"/>
              <c:layout>
                <c:manualLayout>
                  <c:x val="-8.0183062902867308E-2"/>
                  <c:y val="-8.4340419163099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64-482A-9E01-CC9485ECC601}"/>
                </c:ext>
              </c:extLst>
            </c:dLbl>
            <c:dLbl>
              <c:idx val="3"/>
              <c:layout>
                <c:manualLayout>
                  <c:x val="1.8052100466770311E-2"/>
                  <c:y val="-0.10194016955944009"/>
                </c:manualLayout>
              </c:layout>
              <c:tx>
                <c:rich>
                  <a:bodyPr/>
                  <a:lstStyle/>
                  <a:p>
                    <a:fld id="{D3E4A658-9CAE-42B0-AF59-499E3CA8A8E2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64-482A-9E01-CC9485ECC601}"/>
                </c:ext>
              </c:extLst>
            </c:dLbl>
            <c:dLbl>
              <c:idx val="4"/>
              <c:layout>
                <c:manualLayout>
                  <c:x val="2.3697799511002444E-2"/>
                  <c:y val="-3.4055418030696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64-482A-9E01-CC9485ECC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 Dist Trendline'!$B$1:$F$1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2024-245</c:v>
                </c:pt>
              </c:strCache>
            </c:strRef>
          </c:cat>
          <c:val>
            <c:numRef>
              <c:f>'G6 Dist Trendline'!$B$6:$F$6</c:f>
              <c:numCache>
                <c:formatCode>General</c:formatCode>
                <c:ptCount val="5"/>
                <c:pt idx="0" formatCode="0.0">
                  <c:v>69</c:v>
                </c:pt>
                <c:pt idx="1">
                  <c:v>71.7</c:v>
                </c:pt>
                <c:pt idx="2">
                  <c:v>69.3</c:v>
                </c:pt>
                <c:pt idx="3">
                  <c:v>76</c:v>
                </c:pt>
                <c:pt idx="4" formatCode="0.0">
                  <c:v>78.3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64-482A-9E01-CC9485ECC6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100"/>
          <c:min val="40"/>
        </c:scaling>
        <c:delete val="1"/>
        <c:axPos val="l"/>
        <c:numFmt formatCode="0" sourceLinked="0"/>
        <c:majorTickMark val="out"/>
        <c:minorTickMark val="none"/>
        <c:tickLblPos val="nextTo"/>
        <c:crossAx val="36596039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3.4342298288508551E-2"/>
          <c:y val="0.90892772580341197"/>
          <c:w val="0.94935843520782393"/>
          <c:h val="9.1072274196588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Grade 9 ELPA 2019-20 to 2024-25</a:t>
            </a:r>
            <a:br>
              <a:rPr lang="en-US" sz="1400" dirty="0"/>
            </a:br>
            <a:r>
              <a:rPr lang="en-US" sz="1400" dirty="0"/>
              <a:t>Percent of Students at Appropriate or Above</a:t>
            </a:r>
          </a:p>
          <a:p>
            <a:pPr>
              <a:defRPr/>
            </a:pPr>
            <a:r>
              <a:rPr lang="en-US" sz="1400" dirty="0"/>
              <a:t>by District</a:t>
            </a:r>
          </a:p>
        </c:rich>
      </c:tx>
      <c:layout>
        <c:manualLayout>
          <c:xMode val="edge"/>
          <c:yMode val="edge"/>
          <c:x val="0.32643944609382841"/>
          <c:y val="1.3887506844727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010412632847122E-2"/>
          <c:y val="7.1391300916832587E-2"/>
          <c:w val="0.93360002115404883"/>
          <c:h val="0.77606477012782926"/>
        </c:manualLayout>
      </c:layout>
      <c:lineChart>
        <c:grouping val="standard"/>
        <c:varyColors val="0"/>
        <c:ser>
          <c:idx val="2"/>
          <c:order val="0"/>
          <c:tx>
            <c:strRef>
              <c:f>'G9 Dist Trendline'!$A$2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654658434089183E-2"/>
                  <c:y val="6.4922179418951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3-41EE-9B9C-F116A8211FEB}"/>
                </c:ext>
              </c:extLst>
            </c:dLbl>
            <c:dLbl>
              <c:idx val="1"/>
              <c:layout>
                <c:manualLayout>
                  <c:x val="-5.0373343873612074E-3"/>
                  <c:y val="7.492457736268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3-41EE-9B9C-F116A8211FEB}"/>
                </c:ext>
              </c:extLst>
            </c:dLbl>
            <c:dLbl>
              <c:idx val="2"/>
              <c:layout>
                <c:manualLayout>
                  <c:x val="1.9298151255683203E-2"/>
                  <c:y val="4.9908143517453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23-41EE-9B9C-F116A8211FEB}"/>
                </c:ext>
              </c:extLst>
            </c:dLbl>
            <c:dLbl>
              <c:idx val="3"/>
              <c:layout>
                <c:manualLayout>
                  <c:x val="-2.562990333175566E-2"/>
                  <c:y val="5.434824240872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23-41EE-9B9C-F116A8211FEB}"/>
                </c:ext>
              </c:extLst>
            </c:dLbl>
            <c:dLbl>
              <c:idx val="4"/>
              <c:layout>
                <c:manualLayout>
                  <c:x val="-4.7493594457088652E-2"/>
                  <c:y val="4.5583720185809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23-41EE-9B9C-F116A8211FEB}"/>
                </c:ext>
              </c:extLst>
            </c:dLbl>
            <c:dLbl>
              <c:idx val="5"/>
              <c:layout>
                <c:manualLayout>
                  <c:x val="-1.8199073462689577E-2"/>
                  <c:y val="4.426574172731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00-4513-8184-7992924C1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'G9 Dist Trendline'!$K$1:$P$1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'G9 Dist Trendline'!$K$2:$P$2</c:f>
              <c:numCache>
                <c:formatCode>0.0</c:formatCode>
                <c:ptCount val="6"/>
                <c:pt idx="0" formatCode="General">
                  <c:v>74.7</c:v>
                </c:pt>
                <c:pt idx="1">
                  <c:v>78.2</c:v>
                </c:pt>
                <c:pt idx="2" formatCode="General">
                  <c:v>78.599999999999994</c:v>
                </c:pt>
                <c:pt idx="3" formatCode="General">
                  <c:v>76.2</c:v>
                </c:pt>
                <c:pt idx="4" formatCode="General">
                  <c:v>78.5</c:v>
                </c:pt>
                <c:pt idx="5">
                  <c:v>75.900000000000006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C2-4685-8F4F-CAD65A29F5B1}"/>
            </c:ext>
          </c:extLst>
        </c:ser>
        <c:ser>
          <c:idx val="0"/>
          <c:order val="1"/>
          <c:tx>
            <c:strRef>
              <c:f>'G9 Dist Trendline'!$A$3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667932389598839E-2"/>
                  <c:y val="2.568671020987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23-41EE-9B9C-F116A8211FEB}"/>
                </c:ext>
              </c:extLst>
            </c:dLbl>
            <c:dLbl>
              <c:idx val="1"/>
              <c:layout>
                <c:manualLayout>
                  <c:x val="-4.5787347790542575E-2"/>
                  <c:y val="8.8180683481519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00-4513-8184-7992924C154C}"/>
                </c:ext>
              </c:extLst>
            </c:dLbl>
            <c:dLbl>
              <c:idx val="2"/>
              <c:layout>
                <c:manualLayout>
                  <c:x val="-3.2858956155070861E-2"/>
                  <c:y val="9.888126599308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00-4513-8184-7992924C154C}"/>
                </c:ext>
              </c:extLst>
            </c:dLbl>
            <c:dLbl>
              <c:idx val="3"/>
              <c:layout>
                <c:manualLayout>
                  <c:x val="1.3627318101630738E-2"/>
                  <c:y val="-7.6715223732366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00-4513-8184-7992924C154C}"/>
                </c:ext>
              </c:extLst>
            </c:dLbl>
            <c:dLbl>
              <c:idx val="4"/>
              <c:layout>
                <c:manualLayout>
                  <c:x val="-9.3675150237367034E-3"/>
                  <c:y val="-0.108243409574053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23-41EE-9B9C-F116A8211FEB}"/>
                </c:ext>
              </c:extLst>
            </c:dLbl>
            <c:dLbl>
              <c:idx val="5"/>
              <c:layout>
                <c:manualLayout>
                  <c:x val="1.9415849145905942E-2"/>
                  <c:y val="-0.122431555131693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00-4513-8184-7992924C1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'G9 Dist Trendline'!$K$1:$P$1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'G9 Dist Trendline'!$K$3:$P$3</c:f>
              <c:numCache>
                <c:formatCode>General</c:formatCode>
                <c:ptCount val="6"/>
                <c:pt idx="0">
                  <c:v>75.7</c:v>
                </c:pt>
                <c:pt idx="1">
                  <c:v>79.400000000000006</c:v>
                </c:pt>
                <c:pt idx="2">
                  <c:v>79.599999999999994</c:v>
                </c:pt>
                <c:pt idx="3" formatCode="0.0">
                  <c:v>81</c:v>
                </c:pt>
                <c:pt idx="4">
                  <c:v>83.2</c:v>
                </c:pt>
                <c:pt idx="5" formatCode="0.0">
                  <c:v>83.5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C2-4685-8F4F-CAD65A29F5B1}"/>
            </c:ext>
          </c:extLst>
        </c:ser>
        <c:ser>
          <c:idx val="1"/>
          <c:order val="2"/>
          <c:tx>
            <c:strRef>
              <c:f>'G9 Dist Trendline'!$A$4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435232993416818E-2"/>
                  <c:y val="-0.103294996444109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3-41EE-9B9C-F116A8211FEB}"/>
                </c:ext>
              </c:extLst>
            </c:dLbl>
            <c:dLbl>
              <c:idx val="1"/>
              <c:layout>
                <c:manualLayout>
                  <c:x val="-7.2873997819944636E-2"/>
                  <c:y val="-5.0219560570905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B9-48D4-AD03-813489206900}"/>
                </c:ext>
              </c:extLst>
            </c:dLbl>
            <c:dLbl>
              <c:idx val="2"/>
              <c:layout>
                <c:manualLayout>
                  <c:x val="-1.4157810191758817E-2"/>
                  <c:y val="-8.4241200014242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00-4513-8184-7992924C154C}"/>
                </c:ext>
              </c:extLst>
            </c:dLbl>
            <c:dLbl>
              <c:idx val="3"/>
              <c:layout>
                <c:manualLayout>
                  <c:x val="-6.7180127074279644E-2"/>
                  <c:y val="-7.8415891893244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23-41EE-9B9C-F116A8211FEB}"/>
                </c:ext>
              </c:extLst>
            </c:dLbl>
            <c:dLbl>
              <c:idx val="4"/>
              <c:layout>
                <c:manualLayout>
                  <c:x val="-5.9601924759405157E-2"/>
                  <c:y val="-7.5043041185771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00-4513-8184-7992924C154C}"/>
                </c:ext>
              </c:extLst>
            </c:dLbl>
            <c:dLbl>
              <c:idx val="5"/>
              <c:layout>
                <c:manualLayout>
                  <c:x val="3.3212461812728335E-3"/>
                  <c:y val="4.4265741727318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4E00-4513-8184-7992924C1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5002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'G9 Dist Trendline'!$K$1:$P$1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'G9 Dist Trendline'!$K$4:$P$4</c:f>
              <c:numCache>
                <c:formatCode>General</c:formatCode>
                <c:ptCount val="6"/>
                <c:pt idx="0">
                  <c:v>79.7</c:v>
                </c:pt>
                <c:pt idx="1">
                  <c:v>85.3</c:v>
                </c:pt>
                <c:pt idx="2">
                  <c:v>82.2</c:v>
                </c:pt>
                <c:pt idx="3">
                  <c:v>82.1</c:v>
                </c:pt>
                <c:pt idx="4">
                  <c:v>85.7</c:v>
                </c:pt>
                <c:pt idx="5" formatCode="0.0">
                  <c:v>80.599999999999994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C2-4685-8F4F-CAD65A29F5B1}"/>
            </c:ext>
          </c:extLst>
        </c:ser>
        <c:ser>
          <c:idx val="3"/>
          <c:order val="3"/>
          <c:tx>
            <c:strRef>
              <c:f>'G9 Dist Trendline'!$A$5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278423188904667E-2"/>
                  <c:y val="-4.2871811848668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3-41EE-9B9C-F116A8211FEB}"/>
                </c:ext>
              </c:extLst>
            </c:dLbl>
            <c:dLbl>
              <c:idx val="1"/>
              <c:layout>
                <c:manualLayout>
                  <c:x val="1.7968066491688497E-2"/>
                  <c:y val="-9.347304115690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00-4513-8184-7992924C154C}"/>
                </c:ext>
              </c:extLst>
            </c:dLbl>
            <c:dLbl>
              <c:idx val="2"/>
              <c:layout>
                <c:manualLayout>
                  <c:x val="-5.9922658233294609E-2"/>
                  <c:y val="-7.3166455109655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23-41EE-9B9C-F116A8211FEB}"/>
                </c:ext>
              </c:extLst>
            </c:dLbl>
            <c:dLbl>
              <c:idx val="3"/>
              <c:layout>
                <c:manualLayout>
                  <c:x val="2.0888820762158745E-2"/>
                  <c:y val="0.116857998250444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23-41EE-9B9C-F116A8211FEB}"/>
                </c:ext>
              </c:extLst>
            </c:dLbl>
            <c:dLbl>
              <c:idx val="4"/>
              <c:layout>
                <c:manualLayout>
                  <c:x val="5.2437280694668086E-3"/>
                  <c:y val="5.55369372104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23-41EE-9B9C-F116A8211FEB}"/>
                </c:ext>
              </c:extLst>
            </c:dLbl>
            <c:dLbl>
              <c:idx val="5"/>
              <c:layout>
                <c:manualLayout>
                  <c:x val="2.0101508827789969E-2"/>
                  <c:y val="-7.6341446280077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00-4513-8184-7992924C1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'G9 Dist Trendline'!$K$1:$P$1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'G9 Dist Trendline'!$K$5:$P$5</c:f>
              <c:numCache>
                <c:formatCode>General</c:formatCode>
                <c:ptCount val="6"/>
                <c:pt idx="0">
                  <c:v>79.2</c:v>
                </c:pt>
                <c:pt idx="1">
                  <c:v>81.099999999999994</c:v>
                </c:pt>
                <c:pt idx="2" formatCode="0.0">
                  <c:v>82.4</c:v>
                </c:pt>
                <c:pt idx="3" formatCode="0.0">
                  <c:v>79.400000000000006</c:v>
                </c:pt>
                <c:pt idx="4">
                  <c:v>79.099999999999994</c:v>
                </c:pt>
                <c:pt idx="5" formatCode="0.0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C2-4685-8F4F-CAD65A29F5B1}"/>
            </c:ext>
          </c:extLst>
        </c:ser>
        <c:ser>
          <c:idx val="4"/>
          <c:order val="4"/>
          <c:tx>
            <c:strRef>
              <c:f>'G9 Dist Trendline'!$A$6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1981465943806203E-2"/>
                  <c:y val="-6.22083472473378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B9-48D4-AD03-813489206900}"/>
                </c:ext>
              </c:extLst>
            </c:dLbl>
            <c:dLbl>
              <c:idx val="1"/>
              <c:layout>
                <c:manualLayout>
                  <c:x val="-1.5952322045809847E-2"/>
                  <c:y val="-0.125995143972646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B9-48D4-AD03-813489206900}"/>
                </c:ext>
              </c:extLst>
            </c:dLbl>
            <c:dLbl>
              <c:idx val="2"/>
              <c:layout>
                <c:manualLayout>
                  <c:x val="1.5923816387705552E-2"/>
                  <c:y val="-7.221892349399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B9-48D4-AD03-813489206900}"/>
                </c:ext>
              </c:extLst>
            </c:dLbl>
            <c:dLbl>
              <c:idx val="3"/>
              <c:layout>
                <c:manualLayout>
                  <c:x val="-2.2782923138706022E-2"/>
                  <c:y val="-0.138217012263249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B9-48D4-AD03-813489206900}"/>
                </c:ext>
              </c:extLst>
            </c:dLbl>
            <c:dLbl>
              <c:idx val="4"/>
              <c:layout>
                <c:manualLayout>
                  <c:x val="3.3000319119946074E-2"/>
                  <c:y val="-8.9329539100836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B9-48D4-AD03-813489206900}"/>
                </c:ext>
              </c:extLst>
            </c:dLbl>
            <c:dLbl>
              <c:idx val="5"/>
              <c:layout>
                <c:manualLayout>
                  <c:x val="1.9339116934153723E-2"/>
                  <c:y val="-9.177391275895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B9-48D4-AD03-813489206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'G9 Dist Trendline'!$K$1:$P$1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'G9 Dist Trendline'!$K$6:$P$6</c:f>
              <c:numCache>
                <c:formatCode>General</c:formatCode>
                <c:ptCount val="6"/>
                <c:pt idx="0">
                  <c:v>78.099999999999994</c:v>
                </c:pt>
                <c:pt idx="1">
                  <c:v>81.8</c:v>
                </c:pt>
                <c:pt idx="2">
                  <c:v>81.2</c:v>
                </c:pt>
                <c:pt idx="3">
                  <c:v>80.3</c:v>
                </c:pt>
                <c:pt idx="4">
                  <c:v>82.2</c:v>
                </c:pt>
                <c:pt idx="5" formatCode="0.0">
                  <c:v>80.900000000000006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3B9-48D4-AD03-8134892069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100"/>
          <c:min val="55"/>
        </c:scaling>
        <c:delete val="1"/>
        <c:axPos val="l"/>
        <c:numFmt formatCode="0" sourceLinked="0"/>
        <c:majorTickMark val="out"/>
        <c:minorTickMark val="none"/>
        <c:tickLblPos val="nextTo"/>
        <c:crossAx val="36596039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2.5267307775052712E-2"/>
          <c:y val="0.92120436407309636"/>
          <c:w val="0.93830281972950103"/>
          <c:h val="7.742120503771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Grade 5 French 2022-23 to 2024-25</a:t>
            </a:r>
            <a:br>
              <a:rPr lang="en-US" sz="1400" dirty="0"/>
            </a:br>
            <a:r>
              <a:rPr lang="en-US" sz="1400" dirty="0"/>
              <a:t>Percent of Students at Appropriate or Above</a:t>
            </a:r>
          </a:p>
          <a:p>
            <a:pPr>
              <a:defRPr/>
            </a:pPr>
            <a:r>
              <a:rPr lang="en-US" sz="1400" dirty="0"/>
              <a:t>by District</a:t>
            </a:r>
          </a:p>
        </c:rich>
      </c:tx>
      <c:layout>
        <c:manualLayout>
          <c:xMode val="edge"/>
          <c:yMode val="edge"/>
          <c:x val="0.33782375554583088"/>
          <c:y val="1.3887442553183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069561361223434E-2"/>
          <c:y val="0.1104775253858384"/>
          <c:w val="0.9102600457867599"/>
          <c:h val="0.67816236431301846"/>
        </c:manualLayout>
      </c:layout>
      <c:lineChart>
        <c:grouping val="standard"/>
        <c:varyColors val="0"/>
        <c:ser>
          <c:idx val="2"/>
          <c:order val="0"/>
          <c:tx>
            <c:strRef>
              <c:f>'G5 Districts'!$A$39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F-46C8-A0FF-D87834C23C25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99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4F-46C8-A0FF-D87834C23C25}"/>
              </c:ext>
            </c:extLst>
          </c:dPt>
          <c:dLbls>
            <c:dLbl>
              <c:idx val="0"/>
              <c:layout>
                <c:manualLayout>
                  <c:x val="-5.836451913886196E-2"/>
                  <c:y val="3.2329018205779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4F-46C8-A0FF-D87834C23C25}"/>
                </c:ext>
              </c:extLst>
            </c:dLbl>
            <c:dLbl>
              <c:idx val="1"/>
              <c:layout>
                <c:manualLayout>
                  <c:x val="1.4187813574512082E-3"/>
                  <c:y val="-9.4858206580421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F-46C8-A0FF-D87834C23C25}"/>
                </c:ext>
              </c:extLst>
            </c:dLbl>
            <c:dLbl>
              <c:idx val="2"/>
              <c:layout>
                <c:manualLayout>
                  <c:x val="1.7142013188997107E-2"/>
                  <c:y val="5.828559469275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4F-46C8-A0FF-D87834C23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Districts'!$B$38:$D$38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2024-245</c:v>
                </c:pt>
              </c:strCache>
            </c:strRef>
          </c:cat>
          <c:val>
            <c:numRef>
              <c:f>'G5 Districts'!$B$39:$D$39</c:f>
              <c:numCache>
                <c:formatCode>General</c:formatCode>
                <c:ptCount val="3"/>
                <c:pt idx="0">
                  <c:v>63.6</c:v>
                </c:pt>
                <c:pt idx="1">
                  <c:v>75.599999999999994</c:v>
                </c:pt>
                <c:pt idx="2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4F-46C8-A0FF-D87834C23C25}"/>
            </c:ext>
          </c:extLst>
        </c:ser>
        <c:ser>
          <c:idx val="0"/>
          <c:order val="1"/>
          <c:tx>
            <c:strRef>
              <c:f>'G5 Districts'!$A$40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5869491745647333E-2"/>
                  <c:y val="8.96809936749750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4F-46C8-A0FF-D87834C23C25}"/>
                </c:ext>
              </c:extLst>
            </c:dLbl>
            <c:dLbl>
              <c:idx val="1"/>
              <c:layout>
                <c:manualLayout>
                  <c:x val="1.7490362157207985E-2"/>
                  <c:y val="0.10241177472062446"/>
                </c:manualLayout>
              </c:layout>
              <c:tx>
                <c:rich>
                  <a:bodyPr/>
                  <a:lstStyle/>
                  <a:p>
                    <a:fld id="{E502EBA7-9A8A-4ECC-8DC8-1B184623DB1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04F-46C8-A0FF-D87834C23C25}"/>
                </c:ext>
              </c:extLst>
            </c:dLbl>
            <c:dLbl>
              <c:idx val="2"/>
              <c:layout>
                <c:manualLayout>
                  <c:x val="1.9680942108376263E-2"/>
                  <c:y val="4.53073064492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4F-46C8-A0FF-D87834C23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Districts'!$B$38:$D$38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2024-245</c:v>
                </c:pt>
              </c:strCache>
            </c:strRef>
          </c:cat>
          <c:val>
            <c:numRef>
              <c:f>'G5 Districts'!$B$40:$D$40</c:f>
              <c:numCache>
                <c:formatCode>General</c:formatCode>
                <c:ptCount val="3"/>
                <c:pt idx="0">
                  <c:v>69.099999999999994</c:v>
                </c:pt>
                <c:pt idx="1">
                  <c:v>75</c:v>
                </c:pt>
                <c:pt idx="2">
                  <c:v>61.300000000000004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04F-46C8-A0FF-D87834C23C25}"/>
            </c:ext>
          </c:extLst>
        </c:ser>
        <c:ser>
          <c:idx val="1"/>
          <c:order val="2"/>
          <c:tx>
            <c:strRef>
              <c:f>'G5 Districts'!$A$41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rgbClr val="A5002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65833910499415E-2"/>
                  <c:y val="-5.5923341849951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A9-4EFB-B296-38E6A69F4CE8}"/>
                </c:ext>
              </c:extLst>
            </c:dLbl>
            <c:dLbl>
              <c:idx val="1"/>
              <c:layout>
                <c:manualLayout>
                  <c:x val="-7.7976913115981941E-2"/>
                  <c:y val="-7.409294539083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A9-4EFB-B296-38E6A69F4CE8}"/>
                </c:ext>
              </c:extLst>
            </c:dLbl>
            <c:dLbl>
              <c:idx val="2"/>
              <c:layout>
                <c:manualLayout>
                  <c:x val="1.5033431096480743E-2"/>
                  <c:y val="-6.3710314796045692E-2"/>
                </c:manualLayout>
              </c:layout>
              <c:tx>
                <c:rich>
                  <a:bodyPr/>
                  <a:lstStyle/>
                  <a:p>
                    <a:fld id="{6F083F4A-D206-4D96-9EF4-E0B311E0204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04F-46C8-A0FF-D87834C23C2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Add text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04F-46C8-A0FF-D87834C23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5002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Districts'!$B$38:$D$38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2024-245</c:v>
                </c:pt>
              </c:strCache>
            </c:strRef>
          </c:cat>
          <c:val>
            <c:numRef>
              <c:f>'G5 Districts'!$B$41:$D$41</c:f>
              <c:numCache>
                <c:formatCode>General</c:formatCode>
                <c:ptCount val="3"/>
                <c:pt idx="0">
                  <c:v>78.099999999999994</c:v>
                </c:pt>
                <c:pt idx="1">
                  <c:v>78.5</c:v>
                </c:pt>
                <c:pt idx="2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04F-46C8-A0FF-D87834C23C25}"/>
            </c:ext>
          </c:extLst>
        </c:ser>
        <c:ser>
          <c:idx val="3"/>
          <c:order val="3"/>
          <c:tx>
            <c:strRef>
              <c:f>'G5 Districts'!$A$42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2370217074631024E-2"/>
                  <c:y val="-9.18147468916999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81-450C-8DB1-AAFED88F2FE7}"/>
                </c:ext>
              </c:extLst>
            </c:dLbl>
            <c:dLbl>
              <c:idx val="1"/>
              <c:layout>
                <c:manualLayout>
                  <c:x val="-6.6238540675215951E-2"/>
                  <c:y val="4.4373074078229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81-450C-8DB1-AAFED88F2FE7}"/>
                </c:ext>
              </c:extLst>
            </c:dLbl>
            <c:dLbl>
              <c:idx val="2"/>
              <c:layout>
                <c:manualLayout>
                  <c:x val="9.8132076302920833E-3"/>
                  <c:y val="-2.5117381974731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1-450C-8DB1-AAFED88F2F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Districts'!$B$38:$D$38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2024-245</c:v>
                </c:pt>
              </c:strCache>
            </c:strRef>
          </c:cat>
          <c:val>
            <c:numRef>
              <c:f>'G5 Districts'!$B$42:$D$42</c:f>
              <c:numCache>
                <c:formatCode>General</c:formatCode>
                <c:ptCount val="3"/>
                <c:pt idx="0">
                  <c:v>77.099999999999994</c:v>
                </c:pt>
                <c:pt idx="1">
                  <c:v>72.099999999999994</c:v>
                </c:pt>
                <c:pt idx="2">
                  <c:v>65.599999999999994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04F-46C8-A0FF-D87834C23C25}"/>
            </c:ext>
          </c:extLst>
        </c:ser>
        <c:ser>
          <c:idx val="4"/>
          <c:order val="4"/>
          <c:tx>
            <c:strRef>
              <c:f>'G5 Districts'!$A$43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9123421339424932E-2"/>
                  <c:y val="3.77678407010155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A9-4EFB-B296-38E6A69F4CE8}"/>
                </c:ext>
              </c:extLst>
            </c:dLbl>
            <c:dLbl>
              <c:idx val="1"/>
              <c:layout>
                <c:manualLayout>
                  <c:x val="3.6673909228325939E-2"/>
                  <c:y val="-5.59233418499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A9-4EFB-B296-38E6A69F4CE8}"/>
                </c:ext>
              </c:extLst>
            </c:dLbl>
            <c:dLbl>
              <c:idx val="2"/>
              <c:layout>
                <c:manualLayout>
                  <c:x val="1.4890252982907458E-2"/>
                  <c:y val="1.9350729962289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A9-4EFB-B296-38E6A69F4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 Districts'!$B$38:$D$38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2024-245</c:v>
                </c:pt>
              </c:strCache>
            </c:strRef>
          </c:cat>
          <c:val>
            <c:numRef>
              <c:f>'G5 Districts'!$B$43:$D$43</c:f>
              <c:numCache>
                <c:formatCode>General</c:formatCode>
                <c:ptCount val="3"/>
                <c:pt idx="0">
                  <c:v>73.400000000000006</c:v>
                </c:pt>
                <c:pt idx="1">
                  <c:v>74.900000000000006</c:v>
                </c:pt>
                <c:pt idx="2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A9-4EFB-B296-38E6A69F4C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100"/>
          <c:min val="45"/>
        </c:scaling>
        <c:delete val="1"/>
        <c:axPos val="l"/>
        <c:numFmt formatCode="0" sourceLinked="0"/>
        <c:majorTickMark val="out"/>
        <c:minorTickMark val="none"/>
        <c:tickLblPos val="nextTo"/>
        <c:crossAx val="36596039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1689872164998466E-3"/>
          <c:y val="0.86511695685914791"/>
          <c:w val="0.99183099349361092"/>
          <c:h val="0.13488304314085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prstClr val="black"/>
                </a:solidFill>
              </a:rPr>
              <a:t>Grade 7 FI-Grade 1 Entry</a:t>
            </a:r>
          </a:p>
          <a:p>
            <a:pPr>
              <a:defRPr/>
            </a:pPr>
            <a:r>
              <a:rPr lang="en-US" sz="1400" b="1" i="0" u="none" strike="noStrike" kern="1200" spc="0" baseline="0" dirty="0">
                <a:solidFill>
                  <a:prstClr val="black"/>
                </a:solidFill>
              </a:rPr>
              <a:t>Percentage Success Over Time by District</a:t>
            </a:r>
          </a:p>
        </c:rich>
      </c:tx>
      <c:layout>
        <c:manualLayout>
          <c:xMode val="edge"/>
          <c:yMode val="edge"/>
          <c:x val="0.36566479598744633"/>
          <c:y val="2.475591724804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006559264211238E-2"/>
          <c:y val="8.1792679914623884E-2"/>
          <c:w val="0.91833752746934627"/>
          <c:h val="0.74192437728377159"/>
        </c:manualLayout>
      </c:layout>
      <c:lineChart>
        <c:grouping val="standard"/>
        <c:varyColors val="0"/>
        <c:ser>
          <c:idx val="2"/>
          <c:order val="0"/>
          <c:tx>
            <c:strRef>
              <c:f>'G7FI Districts'!$B$35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387419328021284E-2"/>
                  <c:y val="2.3156581743016763E-3"/>
                </c:manualLayout>
              </c:layout>
              <c:tx>
                <c:rich>
                  <a:bodyPr/>
                  <a:lstStyle/>
                  <a:p>
                    <a:fld id="{EA5C3D7E-ADE4-4792-ADE3-7D7A96F09A3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89-40A8-A092-0AB3B6E30C7C}"/>
                </c:ext>
              </c:extLst>
            </c:dLbl>
            <c:dLbl>
              <c:idx val="1"/>
              <c:layout>
                <c:manualLayout>
                  <c:x val="-3.1176684463667979E-2"/>
                  <c:y val="-0.110052934242550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9-40A8-A092-0AB3B6E30C7C}"/>
                </c:ext>
              </c:extLst>
            </c:dLbl>
            <c:dLbl>
              <c:idx val="2"/>
              <c:layout>
                <c:manualLayout>
                  <c:x val="-6.9304588952447971E-3"/>
                  <c:y val="-8.0618566169219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89-40A8-A092-0AB3B6E30C7C}"/>
                </c:ext>
              </c:extLst>
            </c:dLbl>
            <c:dLbl>
              <c:idx val="3"/>
              <c:layout>
                <c:manualLayout>
                  <c:x val="-6.3198231289550752E-2"/>
                  <c:y val="3.2348975104827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89-40A8-A092-0AB3B6E30C7C}"/>
                </c:ext>
              </c:extLst>
            </c:dLbl>
            <c:dLbl>
              <c:idx val="4"/>
              <c:layout>
                <c:manualLayout>
                  <c:x val="-4.7493594457088652E-2"/>
                  <c:y val="4.5583720185809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89-40A8-A092-0AB3B6E30C7C}"/>
                </c:ext>
              </c:extLst>
            </c:dLbl>
            <c:dLbl>
              <c:idx val="5"/>
              <c:layout>
                <c:manualLayout>
                  <c:x val="-1.8199073462689577E-2"/>
                  <c:y val="4.426574172731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'G7FI Districts'!$C$34:$E$34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'G7FI Districts'!$C$35:$E$35</c:f>
              <c:numCache>
                <c:formatCode>General</c:formatCode>
                <c:ptCount val="3"/>
                <c:pt idx="0">
                  <c:v>68</c:v>
                </c:pt>
                <c:pt idx="1">
                  <c:v>67.599999999999994</c:v>
                </c:pt>
                <c:pt idx="2">
                  <c:v>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889-40A8-A092-0AB3B6E30C7C}"/>
            </c:ext>
          </c:extLst>
        </c:ser>
        <c:ser>
          <c:idx val="0"/>
          <c:order val="1"/>
          <c:tx>
            <c:strRef>
              <c:f>'G7FI Districts'!$B$36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287455830025048E-2"/>
                  <c:y val="3.282097010844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89-40A8-A092-0AB3B6E30C7C}"/>
                </c:ext>
              </c:extLst>
            </c:dLbl>
            <c:dLbl>
              <c:idx val="1"/>
              <c:layout>
                <c:manualLayout>
                  <c:x val="-5.3791371584939553E-2"/>
                  <c:y val="7.2516493526696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89-40A8-A092-0AB3B6E30C7C}"/>
                </c:ext>
              </c:extLst>
            </c:dLbl>
            <c:dLbl>
              <c:idx val="2"/>
              <c:layout>
                <c:manualLayout>
                  <c:x val="2.6292986612919202E-2"/>
                  <c:y val="8.279646220351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89-40A8-A092-0AB3B6E30C7C}"/>
                </c:ext>
              </c:extLst>
            </c:dLbl>
            <c:dLbl>
              <c:idx val="3"/>
              <c:layout>
                <c:manualLayout>
                  <c:x val="-1.2556670287954805E-2"/>
                  <c:y val="-6.2048939396457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89-40A8-A092-0AB3B6E30C7C}"/>
                </c:ext>
              </c:extLst>
            </c:dLbl>
            <c:dLbl>
              <c:idx val="4"/>
              <c:layout>
                <c:manualLayout>
                  <c:x val="3.1552968397663729E-3"/>
                  <c:y val="-8.624396749516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89-40A8-A092-0AB3B6E30C7C}"/>
                </c:ext>
              </c:extLst>
            </c:dLbl>
            <c:dLbl>
              <c:idx val="5"/>
              <c:layout>
                <c:manualLayout>
                  <c:x val="-1.2460321557632933E-2"/>
                  <c:y val="-0.149319724312999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'G7FI Districts'!$C$34:$E$34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'G7FI Districts'!$C$36:$E$36</c:f>
              <c:numCache>
                <c:formatCode>General</c:formatCode>
                <c:ptCount val="3"/>
                <c:pt idx="0">
                  <c:v>59.7</c:v>
                </c:pt>
                <c:pt idx="1">
                  <c:v>65.900000000000006</c:v>
                </c:pt>
                <c:pt idx="2">
                  <c:v>81.400000000000006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889-40A8-A092-0AB3B6E30C7C}"/>
            </c:ext>
          </c:extLst>
        </c:ser>
        <c:ser>
          <c:idx val="1"/>
          <c:order val="2"/>
          <c:tx>
            <c:strRef>
              <c:f>'G7FI Districts'!$B$37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0056591081537643E-2"/>
                  <c:y val="-6.1116828161251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89-40A8-A092-0AB3B6E30C7C}"/>
                </c:ext>
              </c:extLst>
            </c:dLbl>
            <c:dLbl>
              <c:idx val="1"/>
              <c:layout>
                <c:manualLayout>
                  <c:x val="1.9306150511569368E-2"/>
                  <c:y val="5.7689969641755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889-40A8-A092-0AB3B6E30C7C}"/>
                </c:ext>
              </c:extLst>
            </c:dLbl>
            <c:dLbl>
              <c:idx val="2"/>
              <c:layout>
                <c:manualLayout>
                  <c:x val="4.1415858943872209E-2"/>
                  <c:y val="8.91772161245224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89-40A8-A092-0AB3B6E30C7C}"/>
                </c:ext>
              </c:extLst>
            </c:dLbl>
            <c:dLbl>
              <c:idx val="3"/>
              <c:layout>
                <c:manualLayout>
                  <c:x val="-6.6041737692617786E-2"/>
                  <c:y val="-5.8860972252223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889-40A8-A092-0AB3B6E30C7C}"/>
                </c:ext>
              </c:extLst>
            </c:dLbl>
            <c:dLbl>
              <c:idx val="4"/>
              <c:layout>
                <c:manualLayout>
                  <c:x val="-6.984784060819936E-2"/>
                  <c:y val="-4.5710601643533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89-40A8-A092-0AB3B6E30C7C}"/>
                </c:ext>
              </c:extLst>
            </c:dLbl>
            <c:dLbl>
              <c:idx val="5"/>
              <c:layout>
                <c:manualLayout>
                  <c:x val="3.3212461812728335E-3"/>
                  <c:y val="4.4265741727318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Add text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5002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'G7FI Districts'!$C$34:$E$34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'G7FI Districts'!$C$37:$E$37</c:f>
              <c:numCache>
                <c:formatCode>General</c:formatCode>
                <c:ptCount val="3"/>
                <c:pt idx="0" formatCode="0.0">
                  <c:v>68.600000000000009</c:v>
                </c:pt>
                <c:pt idx="1">
                  <c:v>67.3</c:v>
                </c:pt>
                <c:pt idx="2">
                  <c:v>84.800000000000011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889-40A8-A092-0AB3B6E30C7C}"/>
            </c:ext>
          </c:extLst>
        </c:ser>
        <c:ser>
          <c:idx val="3"/>
          <c:order val="3"/>
          <c:tx>
            <c:strRef>
              <c:f>'G7FI Districts'!$B$38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3429394126694278E-2"/>
                  <c:y val="-9.1319710727827172E-2"/>
                </c:manualLayout>
              </c:layout>
              <c:tx>
                <c:rich>
                  <a:bodyPr/>
                  <a:lstStyle/>
                  <a:p>
                    <a:fld id="{61EB5133-F08D-4163-B2AD-444A7EE7FCA1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889-40A8-A092-0AB3B6E30C7C}"/>
                </c:ext>
              </c:extLst>
            </c:dLbl>
            <c:dLbl>
              <c:idx val="1"/>
              <c:layout>
                <c:manualLayout>
                  <c:x val="-8.1841716251016022E-2"/>
                  <c:y val="-8.6181445887496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889-40A8-A092-0AB3B6E30C7C}"/>
                </c:ext>
              </c:extLst>
            </c:dLbl>
            <c:dLbl>
              <c:idx val="2"/>
              <c:layout>
                <c:manualLayout>
                  <c:x val="2.612510782140651E-2"/>
                  <c:y val="-4.5075327164853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'G7FI Districts'!$C$34:$E$34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'G7FI Districts'!$C$38:$E$38</c:f>
              <c:numCache>
                <c:formatCode>General</c:formatCode>
                <c:ptCount val="3"/>
                <c:pt idx="0">
                  <c:v>72</c:v>
                </c:pt>
                <c:pt idx="1">
                  <c:v>69.3</c:v>
                </c:pt>
                <c:pt idx="2">
                  <c:v>85.5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889-40A8-A092-0AB3B6E30C7C}"/>
            </c:ext>
          </c:extLst>
        </c:ser>
        <c:ser>
          <c:idx val="4"/>
          <c:order val="4"/>
          <c:tx>
            <c:strRef>
              <c:f>'G7FI Districts'!$B$39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4784095435334499E-2"/>
                  <c:y val="4.6848230828658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16-460D-8C31-42815E4D7E19}"/>
                </c:ext>
              </c:extLst>
            </c:dLbl>
            <c:dLbl>
              <c:idx val="1"/>
              <c:layout>
                <c:manualLayout>
                  <c:x val="2.2715629166488064E-2"/>
                  <c:y val="-0.101596240408488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16-460D-8C31-42815E4D7E19}"/>
                </c:ext>
              </c:extLst>
            </c:dLbl>
            <c:dLbl>
              <c:idx val="2"/>
              <c:layout>
                <c:manualLayout>
                  <c:x val="4.3646964503568558E-2"/>
                  <c:y val="5.7689969641755726E-2"/>
                </c:manualLayout>
              </c:layout>
              <c:tx>
                <c:rich>
                  <a:bodyPr/>
                  <a:lstStyle/>
                  <a:p>
                    <a:fld id="{AA89FC99-607B-405E-A81E-C11D6DE4532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16-460D-8C31-42815E4D7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'G7FI Districts'!$C$34:$E$34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'G7FI Districts'!$C$39:$E$39</c:f>
              <c:numCache>
                <c:formatCode>General</c:formatCode>
                <c:ptCount val="3"/>
                <c:pt idx="0">
                  <c:v>66.900000000000006</c:v>
                </c:pt>
                <c:pt idx="1">
                  <c:v>67.599999999999994</c:v>
                </c:pt>
                <c:pt idx="2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16-460D-8C31-42815E4D7E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100"/>
          <c:min val="45"/>
        </c:scaling>
        <c:delete val="1"/>
        <c:axPos val="l"/>
        <c:numFmt formatCode="0" sourceLinked="0"/>
        <c:majorTickMark val="out"/>
        <c:minorTickMark val="none"/>
        <c:tickLblPos val="nextTo"/>
        <c:crossAx val="36596039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8577617030556288"/>
          <c:w val="1"/>
          <c:h val="0.1142238296944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prstClr val="black"/>
                </a:solidFill>
              </a:rPr>
              <a:t>Grade 7 FI-Grade 6 Entry</a:t>
            </a:r>
          </a:p>
          <a:p>
            <a:pPr>
              <a:defRPr sz="1400"/>
            </a:pPr>
            <a:r>
              <a:rPr lang="en-US" sz="1400" b="1" i="0" u="none" strike="noStrike" kern="1200" spc="0" baseline="0" dirty="0">
                <a:solidFill>
                  <a:prstClr val="black"/>
                </a:solidFill>
              </a:rPr>
              <a:t>Percentage Success Over Time by District</a:t>
            </a:r>
          </a:p>
        </c:rich>
      </c:tx>
      <c:layout>
        <c:manualLayout>
          <c:xMode val="edge"/>
          <c:yMode val="edge"/>
          <c:x val="0.37096159571354009"/>
          <c:y val="1.7116297169046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388514932674966E-2"/>
          <c:y val="0.14489935069966373"/>
          <c:w val="0.9057502101917414"/>
          <c:h val="0.65770153104709361"/>
        </c:manualLayout>
      </c:layout>
      <c:lineChart>
        <c:grouping val="standard"/>
        <c:varyColors val="0"/>
        <c:ser>
          <c:idx val="2"/>
          <c:order val="0"/>
          <c:tx>
            <c:strRef>
              <c:f>'G7LI Districts '!$A$45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70268285790949E-2"/>
                  <c:y val="-3.823916638742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56-4B24-993E-7A297BD1B7B0}"/>
                </c:ext>
              </c:extLst>
            </c:dLbl>
            <c:dLbl>
              <c:idx val="1"/>
              <c:layout>
                <c:manualLayout>
                  <c:x val="5.1416715936269848E-3"/>
                  <c:y val="-2.9406677980391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56-4B24-993E-7A297BD1B7B0}"/>
                </c:ext>
              </c:extLst>
            </c:dLbl>
            <c:dLbl>
              <c:idx val="2"/>
              <c:layout>
                <c:manualLayout>
                  <c:x val="-2.4021836964946135E-2"/>
                  <c:y val="-3.1253985926302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56-4B24-993E-7A297BD1B7B0}"/>
                </c:ext>
              </c:extLst>
            </c:dLbl>
            <c:dLbl>
              <c:idx val="3"/>
              <c:layout>
                <c:manualLayout>
                  <c:x val="-6.3198231289550752E-2"/>
                  <c:y val="3.2348975104827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56-4B24-993E-7A297BD1B7B0}"/>
                </c:ext>
              </c:extLst>
            </c:dLbl>
            <c:dLbl>
              <c:idx val="4"/>
              <c:layout>
                <c:manualLayout>
                  <c:x val="-4.7493594457088652E-2"/>
                  <c:y val="4.5583720185809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56-4B24-993E-7A297BD1B7B0}"/>
                </c:ext>
              </c:extLst>
            </c:dLbl>
            <c:dLbl>
              <c:idx val="5"/>
              <c:layout>
                <c:manualLayout>
                  <c:x val="-1.8199073462689577E-2"/>
                  <c:y val="4.426574172731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56-4B24-993E-7A297BD1B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'G7LI Districts '!$B$44:$D$44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'G7LI Districts '!$B$45:$D$45</c:f>
              <c:numCache>
                <c:formatCode>General</c:formatCode>
                <c:ptCount val="3"/>
                <c:pt idx="0">
                  <c:v>83.3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56-4B24-993E-7A297BD1B7B0}"/>
            </c:ext>
          </c:extLst>
        </c:ser>
        <c:ser>
          <c:idx val="0"/>
          <c:order val="1"/>
          <c:tx>
            <c:strRef>
              <c:f>'G7LI Districts '!$A$46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809542816376062E-2"/>
                  <c:y val="7.718007198988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56-4B24-993E-7A297BD1B7B0}"/>
                </c:ext>
              </c:extLst>
            </c:dLbl>
            <c:dLbl>
              <c:idx val="1"/>
              <c:layout>
                <c:manualLayout>
                  <c:x val="-2.9954493855348006E-3"/>
                  <c:y val="5.4631673386442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56-4B24-993E-7A297BD1B7B0}"/>
                </c:ext>
              </c:extLst>
            </c:dLbl>
            <c:dLbl>
              <c:idx val="2"/>
              <c:layout>
                <c:manualLayout>
                  <c:x val="-1.2292777125154053E-2"/>
                  <c:y val="3.6960210997373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56-4B24-993E-7A297BD1B7B0}"/>
                </c:ext>
              </c:extLst>
            </c:dLbl>
            <c:dLbl>
              <c:idx val="3"/>
              <c:layout>
                <c:manualLayout>
                  <c:x val="-1.2556670287954805E-2"/>
                  <c:y val="-6.2048939396457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56-4B24-993E-7A297BD1B7B0}"/>
                </c:ext>
              </c:extLst>
            </c:dLbl>
            <c:dLbl>
              <c:idx val="4"/>
              <c:layout>
                <c:manualLayout>
                  <c:x val="3.1552968397663729E-3"/>
                  <c:y val="-8.624396749516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56-4B24-993E-7A297BD1B7B0}"/>
                </c:ext>
              </c:extLst>
            </c:dLbl>
            <c:dLbl>
              <c:idx val="5"/>
              <c:layout>
                <c:manualLayout>
                  <c:x val="-1.2460321557632933E-2"/>
                  <c:y val="-0.149319724312999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56-4B24-993E-7A297BD1B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'G7LI Districts '!$B$44:$D$44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'G7LI Districts '!$B$46:$D$46</c:f>
              <c:numCache>
                <c:formatCode>0.0</c:formatCode>
                <c:ptCount val="3"/>
                <c:pt idx="0" formatCode="General">
                  <c:v>51.3</c:v>
                </c:pt>
                <c:pt idx="1">
                  <c:v>56.1</c:v>
                </c:pt>
                <c:pt idx="2">
                  <c:v>57.800000000000004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156-4B24-993E-7A297BD1B7B0}"/>
            </c:ext>
          </c:extLst>
        </c:ser>
        <c:ser>
          <c:idx val="1"/>
          <c:order val="2"/>
          <c:tx>
            <c:strRef>
              <c:f>'G7LI Districts '!$A$47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08852658995676E-2"/>
                  <c:y val="2.0024096945654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156-4B24-993E-7A297BD1B7B0}"/>
                </c:ext>
              </c:extLst>
            </c:dLbl>
            <c:dLbl>
              <c:idx val="1"/>
              <c:layout>
                <c:manualLayout>
                  <c:x val="-3.7337052976868172E-2"/>
                  <c:y val="-8.111746457254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156-4B24-993E-7A297BD1B7B0}"/>
                </c:ext>
              </c:extLst>
            </c:dLbl>
            <c:dLbl>
              <c:idx val="2"/>
              <c:layout>
                <c:manualLayout>
                  <c:x val="3.0643333223795685E-2"/>
                  <c:y val="-1.9465063302908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56-4B24-993E-7A297BD1B7B0}"/>
                </c:ext>
              </c:extLst>
            </c:dLbl>
            <c:dLbl>
              <c:idx val="3"/>
              <c:layout>
                <c:manualLayout>
                  <c:x val="-6.6041737692617786E-2"/>
                  <c:y val="-5.8860972252223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156-4B24-993E-7A297BD1B7B0}"/>
                </c:ext>
              </c:extLst>
            </c:dLbl>
            <c:dLbl>
              <c:idx val="4"/>
              <c:layout>
                <c:manualLayout>
                  <c:x val="-6.984784060819936E-2"/>
                  <c:y val="-4.5710601643533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156-4B24-993E-7A297BD1B7B0}"/>
                </c:ext>
              </c:extLst>
            </c:dLbl>
            <c:dLbl>
              <c:idx val="5"/>
              <c:layout>
                <c:manualLayout>
                  <c:x val="3.3212461812728335E-3"/>
                  <c:y val="4.4265741727318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Add text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156-4B24-993E-7A297BD1B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5002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'G7LI Districts '!$B$44:$D$44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'G7LI Districts '!$B$47:$D$47</c:f>
              <c:numCache>
                <c:formatCode>0.0</c:formatCode>
                <c:ptCount val="3"/>
                <c:pt idx="0" formatCode="General">
                  <c:v>57.1</c:v>
                </c:pt>
                <c:pt idx="1">
                  <c:v>66.5</c:v>
                </c:pt>
                <c:pt idx="2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156-4B24-993E-7A297BD1B7B0}"/>
            </c:ext>
          </c:extLst>
        </c:ser>
        <c:ser>
          <c:idx val="3"/>
          <c:order val="3"/>
          <c:tx>
            <c:strRef>
              <c:f>'G7LI Districts '!$A$48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6563997986291428E-2"/>
                  <c:y val="-9.73290240290553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156-4B24-993E-7A297BD1B7B0}"/>
                </c:ext>
              </c:extLst>
            </c:dLbl>
            <c:dLbl>
              <c:idx val="1"/>
              <c:layout>
                <c:manualLayout>
                  <c:x val="-7.013595916941387E-2"/>
                  <c:y val="7.812502026742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156-4B24-993E-7A297BD1B7B0}"/>
                </c:ext>
              </c:extLst>
            </c:dLbl>
            <c:dLbl>
              <c:idx val="2"/>
              <c:layout>
                <c:manualLayout>
                  <c:x val="2.3736772347182522E-2"/>
                  <c:y val="-5.0916303654621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156-4B24-993E-7A297BD1B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'G7LI Districts '!$B$44:$D$44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'G7LI Districts '!$B$48:$D$48</c:f>
              <c:numCache>
                <c:formatCode>0.0</c:formatCode>
                <c:ptCount val="3"/>
                <c:pt idx="0">
                  <c:v>71.100000000000009</c:v>
                </c:pt>
                <c:pt idx="1">
                  <c:v>61.5</c:v>
                </c:pt>
                <c:pt idx="2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156-4B24-993E-7A297BD1B7B0}"/>
            </c:ext>
          </c:extLst>
        </c:ser>
        <c:ser>
          <c:idx val="4"/>
          <c:order val="4"/>
          <c:tx>
            <c:strRef>
              <c:f>'G7LI Districts '!$A$49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1087985047332191E-2"/>
                  <c:y val="-3.0861330213385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35-404D-BDC3-9C14B203DBF3}"/>
                </c:ext>
              </c:extLst>
            </c:dLbl>
            <c:dLbl>
              <c:idx val="1"/>
              <c:layout>
                <c:manualLayout>
                  <c:x val="4.5098273377591818E-3"/>
                  <c:y val="-7.514237343292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35-404D-BDC3-9C14B203DBF3}"/>
                </c:ext>
              </c:extLst>
            </c:dLbl>
            <c:dLbl>
              <c:idx val="2"/>
              <c:layout>
                <c:manualLayout>
                  <c:x val="3.0522752938743701E-2"/>
                  <c:y val="3.3100176659280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5-404D-BDC3-9C14B203D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'G7LI Districts '!$B$44:$D$44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'G7LI Districts '!$B$49:$D$49</c:f>
              <c:numCache>
                <c:formatCode>0.0</c:formatCode>
                <c:ptCount val="3"/>
                <c:pt idx="0" formatCode="General">
                  <c:v>57.9</c:v>
                </c:pt>
                <c:pt idx="1">
                  <c:v>62.1</c:v>
                </c:pt>
                <c:pt idx="2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5-404D-BDC3-9C14B203DBF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10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36596039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2977877079887469E-2"/>
          <c:y val="0.8724912174505205"/>
          <c:w val="0.95702212292011257"/>
          <c:h val="0.12750878254947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Grade 7 PIF</a:t>
            </a:r>
          </a:p>
          <a:p>
            <a:pPr>
              <a:defRPr/>
            </a:pPr>
            <a:r>
              <a:rPr lang="en-US" sz="1400" dirty="0"/>
              <a:t>Percentage Success Over Time by District</a:t>
            </a:r>
          </a:p>
        </c:rich>
      </c:tx>
      <c:layout>
        <c:manualLayout>
          <c:xMode val="edge"/>
          <c:yMode val="edge"/>
          <c:x val="0.36534503461211065"/>
          <c:y val="2.998259376556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006559264211238E-2"/>
          <c:y val="0.13204018545531404"/>
          <c:w val="0.92071812462293268"/>
          <c:h val="0.67883121088409881"/>
        </c:manualLayout>
      </c:layout>
      <c:lineChart>
        <c:grouping val="standard"/>
        <c:varyColors val="0"/>
        <c:ser>
          <c:idx val="2"/>
          <c:order val="0"/>
          <c:tx>
            <c:strRef>
              <c:f>'G7PIF Districts'!$A$43</c:f>
              <c:strCache>
                <c:ptCount val="1"/>
                <c:pt idx="0">
                  <c:v>ASD-North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927734939729676E-2"/>
                  <c:y val="-4.3548264506006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9-40A8-A092-0AB3B6E30C7C}"/>
                </c:ext>
              </c:extLst>
            </c:dLbl>
            <c:dLbl>
              <c:idx val="1"/>
              <c:layout>
                <c:manualLayout>
                  <c:x val="-3.7585867345840178E-2"/>
                  <c:y val="-4.2740238032673676E-2"/>
                </c:manualLayout>
              </c:layout>
              <c:tx>
                <c:rich>
                  <a:bodyPr/>
                  <a:lstStyle/>
                  <a:p>
                    <a:fld id="{138DA8B9-A868-49BD-BBFF-E0881FC382D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89-40A8-A092-0AB3B6E30C7C}"/>
                </c:ext>
              </c:extLst>
            </c:dLbl>
            <c:dLbl>
              <c:idx val="2"/>
              <c:layout>
                <c:manualLayout>
                  <c:x val="3.5023839706338523E-2"/>
                  <c:y val="-3.4992519167126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89-40A8-A092-0AB3B6E30C7C}"/>
                </c:ext>
              </c:extLst>
            </c:dLbl>
            <c:dLbl>
              <c:idx val="3"/>
              <c:layout>
                <c:manualLayout>
                  <c:x val="-6.3198231289550752E-2"/>
                  <c:y val="3.2348975104827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89-40A8-A092-0AB3B6E30C7C}"/>
                </c:ext>
              </c:extLst>
            </c:dLbl>
            <c:dLbl>
              <c:idx val="4"/>
              <c:layout>
                <c:manualLayout>
                  <c:x val="-4.7493594457088652E-2"/>
                  <c:y val="4.5583720185809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89-40A8-A092-0AB3B6E30C7C}"/>
                </c:ext>
              </c:extLst>
            </c:dLbl>
            <c:dLbl>
              <c:idx val="5"/>
              <c:layout>
                <c:manualLayout>
                  <c:x val="-1.8199073462689577E-2"/>
                  <c:y val="4.426574172731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'G7PIF Districts'!$B$42:$D$42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'G7PIF Districts'!$B$43:$D$43</c:f>
              <c:numCache>
                <c:formatCode>General</c:formatCode>
                <c:ptCount val="3"/>
                <c:pt idx="0">
                  <c:v>39.5</c:v>
                </c:pt>
                <c:pt idx="1">
                  <c:v>65</c:v>
                </c:pt>
                <c:pt idx="2" formatCode="0.0">
                  <c:v>67.099999999999994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889-40A8-A092-0AB3B6E30C7C}"/>
            </c:ext>
          </c:extLst>
        </c:ser>
        <c:ser>
          <c:idx val="0"/>
          <c:order val="1"/>
          <c:tx>
            <c:strRef>
              <c:f>'G7PIF Districts'!$A$44</c:f>
              <c:strCache>
                <c:ptCount val="1"/>
                <c:pt idx="0">
                  <c:v>ASD-East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14227867051483E-2"/>
                  <c:y val="6.4312939361321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89-40A8-A092-0AB3B6E30C7C}"/>
                </c:ext>
              </c:extLst>
            </c:dLbl>
            <c:dLbl>
              <c:idx val="1"/>
              <c:layout>
                <c:manualLayout>
                  <c:x val="8.1045873415214985E-3"/>
                  <c:y val="-4.649064446033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89-40A8-A092-0AB3B6E30C7C}"/>
                </c:ext>
              </c:extLst>
            </c:dLbl>
            <c:dLbl>
              <c:idx val="2"/>
              <c:layout>
                <c:manualLayout>
                  <c:x val="4.7052520320833631E-2"/>
                  <c:y val="2.2648064623860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89-40A8-A092-0AB3B6E30C7C}"/>
                </c:ext>
              </c:extLst>
            </c:dLbl>
            <c:dLbl>
              <c:idx val="3"/>
              <c:layout>
                <c:manualLayout>
                  <c:x val="-1.2556670287954805E-2"/>
                  <c:y val="-6.2048939396457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89-40A8-A092-0AB3B6E30C7C}"/>
                </c:ext>
              </c:extLst>
            </c:dLbl>
            <c:dLbl>
              <c:idx val="4"/>
              <c:layout>
                <c:manualLayout>
                  <c:x val="3.1552968397663729E-3"/>
                  <c:y val="-8.624396749516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89-40A8-A092-0AB3B6E30C7C}"/>
                </c:ext>
              </c:extLst>
            </c:dLbl>
            <c:dLbl>
              <c:idx val="5"/>
              <c:layout>
                <c:manualLayout>
                  <c:x val="-1.2460321557632933E-2"/>
                  <c:y val="-0.149319724312999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'G7PIF Districts'!$B$42:$D$42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'G7PIF Districts'!$B$44:$D$44</c:f>
              <c:numCache>
                <c:formatCode>General</c:formatCode>
                <c:ptCount val="3"/>
                <c:pt idx="0">
                  <c:v>26.9</c:v>
                </c:pt>
                <c:pt idx="1">
                  <c:v>52.5</c:v>
                </c:pt>
                <c:pt idx="2" formatCode="0.0">
                  <c:v>57.3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889-40A8-A092-0AB3B6E30C7C}"/>
            </c:ext>
          </c:extLst>
        </c:ser>
        <c:ser>
          <c:idx val="1"/>
          <c:order val="2"/>
          <c:tx>
            <c:strRef>
              <c:f>'G7PIF Districts'!$A$45</c:f>
              <c:strCache>
                <c:ptCount val="1"/>
                <c:pt idx="0">
                  <c:v>ASD-South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893383512443372E-2"/>
                  <c:y val="4.3308792676743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89-40A8-A092-0AB3B6E30C7C}"/>
                </c:ext>
              </c:extLst>
            </c:dLbl>
            <c:dLbl>
              <c:idx val="1"/>
              <c:layout>
                <c:manualLayout>
                  <c:x val="1.9306150511569368E-2"/>
                  <c:y val="5.7689969641755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889-40A8-A092-0AB3B6E30C7C}"/>
                </c:ext>
              </c:extLst>
            </c:dLbl>
            <c:dLbl>
              <c:idx val="2"/>
              <c:layout>
                <c:manualLayout>
                  <c:x val="2.3608668924251744E-2"/>
                  <c:y val="3.1285224484016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89-40A8-A092-0AB3B6E30C7C}"/>
                </c:ext>
              </c:extLst>
            </c:dLbl>
            <c:dLbl>
              <c:idx val="3"/>
              <c:layout>
                <c:manualLayout>
                  <c:x val="-6.6041737692617786E-2"/>
                  <c:y val="-5.8860972252223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889-40A8-A092-0AB3B6E30C7C}"/>
                </c:ext>
              </c:extLst>
            </c:dLbl>
            <c:dLbl>
              <c:idx val="4"/>
              <c:layout>
                <c:manualLayout>
                  <c:x val="-6.984784060819936E-2"/>
                  <c:y val="-4.5710601643533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89-40A8-A092-0AB3B6E30C7C}"/>
                </c:ext>
              </c:extLst>
            </c:dLbl>
            <c:dLbl>
              <c:idx val="5"/>
              <c:layout>
                <c:manualLayout>
                  <c:x val="3.3212461812728335E-3"/>
                  <c:y val="4.4265741727318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Add text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5002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'G7PIF Districts'!$B$42:$D$42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'G7PIF Districts'!$B$45:$D$45</c:f>
              <c:numCache>
                <c:formatCode>General</c:formatCode>
                <c:ptCount val="3"/>
                <c:pt idx="0">
                  <c:v>20.2</c:v>
                </c:pt>
                <c:pt idx="1">
                  <c:v>43.3</c:v>
                </c:pt>
                <c:pt idx="2" formatCode="0.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889-40A8-A092-0AB3B6E30C7C}"/>
            </c:ext>
          </c:extLst>
        </c:ser>
        <c:ser>
          <c:idx val="3"/>
          <c:order val="3"/>
          <c:tx>
            <c:strRef>
              <c:f>'G7PIF Districts'!$A$46</c:f>
              <c:strCache>
                <c:ptCount val="1"/>
                <c:pt idx="0">
                  <c:v>ASD-West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5291418186231807E-2"/>
                  <c:y val="-4.3567029023903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889-40A8-A092-0AB3B6E30C7C}"/>
                </c:ext>
              </c:extLst>
            </c:dLbl>
            <c:dLbl>
              <c:idx val="1"/>
              <c:layout>
                <c:manualLayout>
                  <c:x val="-3.7951947566349592E-2"/>
                  <c:y val="0.115593940679701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889-40A8-A092-0AB3B6E30C7C}"/>
                </c:ext>
              </c:extLst>
            </c:dLbl>
            <c:dLbl>
              <c:idx val="2"/>
              <c:layout>
                <c:manualLayout>
                  <c:x val="4.4721228221385814E-2"/>
                  <c:y val="-2.754296360329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889-40A8-A092-0AB3B6E30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'G7PIF Districts'!$B$42:$D$42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'G7PIF Districts'!$B$46:$D$46</c:f>
              <c:numCache>
                <c:formatCode>0.0</c:formatCode>
                <c:ptCount val="3"/>
                <c:pt idx="0">
                  <c:v>28.7</c:v>
                </c:pt>
                <c:pt idx="1">
                  <c:v>47.9</c:v>
                </c:pt>
                <c:pt idx="2">
                  <c:v>60.400000000000006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889-40A8-A092-0AB3B6E30C7C}"/>
            </c:ext>
          </c:extLst>
        </c:ser>
        <c:ser>
          <c:idx val="4"/>
          <c:order val="4"/>
          <c:tx>
            <c:strRef>
              <c:f>'G7PIF Districts'!$A$47</c:f>
              <c:strCache>
                <c:ptCount val="1"/>
                <c:pt idx="0">
                  <c:v>Province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8883613718985293E-2"/>
                  <c:y val="8.45413336850658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1B-4336-9BD6-AA5A615413D0}"/>
                </c:ext>
              </c:extLst>
            </c:dLbl>
            <c:dLbl>
              <c:idx val="1"/>
              <c:layout>
                <c:manualLayout>
                  <c:x val="-6.6689867764420888E-2"/>
                  <c:y val="-3.8010368016646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1B-4336-9BD6-AA5A615413D0}"/>
                </c:ext>
              </c:extLst>
            </c:dLbl>
            <c:dLbl>
              <c:idx val="2"/>
              <c:layout>
                <c:manualLayout>
                  <c:x val="2.8238274977322259E-2"/>
                  <c:y val="5.606848743135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1B-4336-9BD6-AA5A61541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'G7PIF Districts'!$B$42:$D$42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'G7PIF Districts'!$B$47:$D$47</c:f>
              <c:numCache>
                <c:formatCode>General</c:formatCode>
                <c:ptCount val="3"/>
                <c:pt idx="0">
                  <c:v>26.9</c:v>
                </c:pt>
                <c:pt idx="1">
                  <c:v>49.3</c:v>
                </c:pt>
                <c:pt idx="2" formatCode="0.0">
                  <c:v>55.6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1B-4336-9BD6-AA5A615413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8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36596039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7549961718594382"/>
          <c:w val="1"/>
          <c:h val="0.1245003604092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Grade 10 FI-Grade 3 Entry</a:t>
            </a:r>
          </a:p>
          <a:p>
            <a:pPr>
              <a:defRPr/>
            </a:pPr>
            <a:r>
              <a:rPr lang="en-US" sz="1400" dirty="0"/>
              <a:t>Percentage Success Over Time by District</a:t>
            </a:r>
            <a:endParaRPr lang="en-US" dirty="0"/>
          </a:p>
        </c:rich>
      </c:tx>
      <c:layout>
        <c:manualLayout>
          <c:xMode val="edge"/>
          <c:yMode val="edge"/>
          <c:x val="0.342775212770073"/>
          <c:y val="5.9065108053382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00631173953953E-2"/>
          <c:y val="4.2153536158106325E-2"/>
          <c:w val="0.95047159296937389"/>
          <c:h val="0.70980711864874613"/>
        </c:manualLayout>
      </c:layout>
      <c:lineChart>
        <c:grouping val="standard"/>
        <c:varyColors val="0"/>
        <c:ser>
          <c:idx val="0"/>
          <c:order val="0"/>
          <c:tx>
            <c:strRef>
              <c:f>'G10 FI Districts'!$A$5</c:f>
              <c:strCache>
                <c:ptCount val="1"/>
                <c:pt idx="0">
                  <c:v>ASD-N(n=71)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6325021516329991E-2"/>
                  <c:y val="9.2607109052388656E-2"/>
                </c:manualLayout>
              </c:layout>
              <c:tx>
                <c:rich>
                  <a:bodyPr/>
                  <a:lstStyle/>
                  <a:p>
                    <a:fld id="{3F2BE4D4-59AA-4CF0-B08D-864BA8AAD189}" type="VALUE">
                      <a:rPr lang="en-US">
                        <a:solidFill>
                          <a:srgbClr val="0099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23-41EE-9B9C-F116A8211FEB}"/>
                </c:ext>
              </c:extLst>
            </c:dLbl>
            <c:dLbl>
              <c:idx val="1"/>
              <c:layout>
                <c:manualLayout>
                  <c:x val="-2.0858649279905918E-2"/>
                  <c:y val="-6.5832703356440023E-2"/>
                </c:manualLayout>
              </c:layout>
              <c:tx>
                <c:rich>
                  <a:bodyPr/>
                  <a:lstStyle/>
                  <a:p>
                    <a:fld id="{5546B692-F621-45A9-B558-D6E97AF00A40}" type="VALUE">
                      <a:rPr lang="en-US">
                        <a:solidFill>
                          <a:srgbClr val="0099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00-4513-8184-7992924C154C}"/>
                </c:ext>
              </c:extLst>
            </c:dLbl>
            <c:dLbl>
              <c:idx val="2"/>
              <c:layout>
                <c:manualLayout>
                  <c:x val="-1.4270363275380666E-3"/>
                  <c:y val="7.096024662052873E-2"/>
                </c:manualLayout>
              </c:layout>
              <c:tx>
                <c:rich>
                  <a:bodyPr/>
                  <a:lstStyle/>
                  <a:p>
                    <a:fld id="{7AA22889-D0C4-4824-B19F-6B8AA9C721FF}" type="VALUE">
                      <a:rPr lang="en-US">
                        <a:solidFill>
                          <a:srgbClr val="0099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E00-4513-8184-7992924C154C}"/>
                </c:ext>
              </c:extLst>
            </c:dLbl>
            <c:dLbl>
              <c:idx val="3"/>
              <c:layout>
                <c:manualLayout>
                  <c:x val="2.381923577697621E-2"/>
                  <c:y val="6.0609475081741901E-2"/>
                </c:manualLayout>
              </c:layout>
              <c:tx>
                <c:rich>
                  <a:bodyPr/>
                  <a:lstStyle/>
                  <a:p>
                    <a:fld id="{715BD999-B657-46E3-AAA9-E97595F79D77}" type="VALUE">
                      <a:rPr lang="en-US">
                        <a:solidFill>
                          <a:srgbClr val="0099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E00-4513-8184-7992924C154C}"/>
                </c:ext>
              </c:extLst>
            </c:dLbl>
            <c:dLbl>
              <c:idx val="4"/>
              <c:layout>
                <c:manualLayout>
                  <c:x val="1.3861884176200835E-2"/>
                  <c:y val="1.1647914308447738E-2"/>
                </c:manualLayout>
              </c:layout>
              <c:tx>
                <c:rich>
                  <a:bodyPr/>
                  <a:lstStyle/>
                  <a:p>
                    <a:fld id="{8E12BD1A-E590-485B-867B-8E13A8ECFF1B}" type="VALUE">
                      <a:rPr lang="en-US">
                        <a:solidFill>
                          <a:srgbClr val="0099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323-41EE-9B9C-F116A8211FEB}"/>
                </c:ext>
              </c:extLst>
            </c:dLbl>
            <c:dLbl>
              <c:idx val="5"/>
              <c:layout>
                <c:manualLayout>
                  <c:x val="-1.2460321557632933E-2"/>
                  <c:y val="-0.149319724312999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00-4513-8184-7992924C1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FI Districts'!$E$3:$I$3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'G10 FI Districts'!$E$5:$I$5</c:f>
              <c:numCache>
                <c:formatCode>0.0</c:formatCode>
                <c:ptCount val="5"/>
                <c:pt idx="0">
                  <c:v>66.3</c:v>
                </c:pt>
                <c:pt idx="1">
                  <c:v>77.099999999999994</c:v>
                </c:pt>
                <c:pt idx="2" formatCode="General">
                  <c:v>71.599999999999994</c:v>
                </c:pt>
                <c:pt idx="3" formatCode="General">
                  <c:v>62.7</c:v>
                </c:pt>
                <c:pt idx="4" formatCode="General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C2-4685-8F4F-CAD65A29F5B1}"/>
            </c:ext>
          </c:extLst>
        </c:ser>
        <c:ser>
          <c:idx val="1"/>
          <c:order val="1"/>
          <c:tx>
            <c:strRef>
              <c:f>'G10 FI Districts'!$A$6</c:f>
              <c:strCache>
                <c:ptCount val="1"/>
                <c:pt idx="0">
                  <c:v>ASD-E(n=433)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9564950129809853E-2"/>
                  <c:y val="3.0830398217548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3-41EE-9B9C-F116A8211FEB}"/>
                </c:ext>
              </c:extLst>
            </c:dLbl>
            <c:dLbl>
              <c:idx val="1"/>
              <c:layout>
                <c:manualLayout>
                  <c:x val="2.1849219112053588E-2"/>
                  <c:y val="4.0860533938542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F3-4440-801E-F670D6F08C5D}"/>
                </c:ext>
              </c:extLst>
            </c:dLbl>
            <c:dLbl>
              <c:idx val="2"/>
              <c:layout>
                <c:manualLayout>
                  <c:x val="-1.215521371464126E-3"/>
                  <c:y val="4.3784287550247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00-4513-8184-7992924C154C}"/>
                </c:ext>
              </c:extLst>
            </c:dLbl>
            <c:dLbl>
              <c:idx val="3"/>
              <c:layout>
                <c:manualLayout>
                  <c:x val="-4.8719805060982509E-2"/>
                  <c:y val="-8.00329253537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23-41EE-9B9C-F116A8211FEB}"/>
                </c:ext>
              </c:extLst>
            </c:dLbl>
            <c:dLbl>
              <c:idx val="4"/>
              <c:layout>
                <c:manualLayout>
                  <c:x val="3.1552968397663729E-3"/>
                  <c:y val="-8.624396749516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00-4513-8184-7992924C154C}"/>
                </c:ext>
              </c:extLst>
            </c:dLbl>
            <c:dLbl>
              <c:idx val="5"/>
              <c:layout>
                <c:manualLayout>
                  <c:x val="3.3212461812728335E-3"/>
                  <c:y val="4.4265741727318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Add text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4E00-4513-8184-7992924C1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FI Districts'!$E$3:$I$3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'G10 FI Districts'!$E$6:$I$6</c:f>
              <c:numCache>
                <c:formatCode>0.0</c:formatCode>
                <c:ptCount val="5"/>
                <c:pt idx="0">
                  <c:v>70.7</c:v>
                </c:pt>
                <c:pt idx="1">
                  <c:v>66.599999999999994</c:v>
                </c:pt>
                <c:pt idx="2" formatCode="General">
                  <c:v>76.7</c:v>
                </c:pt>
                <c:pt idx="3" formatCode="General">
                  <c:v>75.099999999999994</c:v>
                </c:pt>
                <c:pt idx="4" formatCode="General">
                  <c:v>78.5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C2-4685-8F4F-CAD65A29F5B1}"/>
            </c:ext>
          </c:extLst>
        </c:ser>
        <c:ser>
          <c:idx val="3"/>
          <c:order val="2"/>
          <c:tx>
            <c:strRef>
              <c:f>'G10 FI Districts'!$A$7</c:f>
              <c:strCache>
                <c:ptCount val="1"/>
                <c:pt idx="0">
                  <c:v>ASD-S(n=385)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1413503641581009E-2"/>
                  <c:y val="-3.2402019459458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3-41EE-9B9C-F116A8211FEB}"/>
                </c:ext>
              </c:extLst>
            </c:dLbl>
            <c:dLbl>
              <c:idx val="1"/>
              <c:layout>
                <c:manualLayout>
                  <c:x val="-3.1537262581802984E-2"/>
                  <c:y val="0.112238922032495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00-4513-8184-7992924C154C}"/>
                </c:ext>
              </c:extLst>
            </c:dLbl>
            <c:dLbl>
              <c:idx val="2"/>
              <c:layout>
                <c:manualLayout>
                  <c:x val="-5.8555917898383955E-3"/>
                  <c:y val="-0.11687913931231809"/>
                </c:manualLayout>
              </c:layout>
              <c:tx>
                <c:rich>
                  <a:bodyPr/>
                  <a:lstStyle/>
                  <a:p>
                    <a:fld id="{664390E4-1E6D-40F8-A611-8718F1A2F25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323-41EE-9B9C-F116A8211FEB}"/>
                </c:ext>
              </c:extLst>
            </c:dLbl>
            <c:dLbl>
              <c:idx val="3"/>
              <c:layout>
                <c:manualLayout>
                  <c:x val="-7.1973013645873593E-2"/>
                  <c:y val="6.109538500876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23-41EE-9B9C-F116A8211FEB}"/>
                </c:ext>
              </c:extLst>
            </c:dLbl>
            <c:dLbl>
              <c:idx val="4"/>
              <c:layout>
                <c:manualLayout>
                  <c:x val="2.8446848436052899E-2"/>
                  <c:y val="2.4771291583785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23-41EE-9B9C-F116A8211FEB}"/>
                </c:ext>
              </c:extLst>
            </c:dLbl>
            <c:dLbl>
              <c:idx val="5"/>
              <c:layout>
                <c:manualLayout>
                  <c:x val="1.886558205008673E-3"/>
                  <c:y val="-3.207782234491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00-4513-8184-7992924C1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FI Districts'!$E$3:$I$3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'G10 FI Districts'!$E$7:$I$7</c:f>
              <c:numCache>
                <c:formatCode>0.0</c:formatCode>
                <c:ptCount val="5"/>
                <c:pt idx="0">
                  <c:v>73.900000000000006</c:v>
                </c:pt>
                <c:pt idx="1">
                  <c:v>69.5</c:v>
                </c:pt>
                <c:pt idx="2" formatCode="General">
                  <c:v>79</c:v>
                </c:pt>
                <c:pt idx="3" formatCode="General">
                  <c:v>65.900000000000006</c:v>
                </c:pt>
                <c:pt idx="4" formatCode="_(* #,##0.0_);_(* \(#,##0.0\);_(* &quot;-&quot;??_);_(@_)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C2-4685-8F4F-CAD65A29F5B1}"/>
            </c:ext>
          </c:extLst>
        </c:ser>
        <c:ser>
          <c:idx val="4"/>
          <c:order val="3"/>
          <c:tx>
            <c:strRef>
              <c:f>'G10 FI Districts'!$A$8</c:f>
              <c:strCache>
                <c:ptCount val="1"/>
                <c:pt idx="0">
                  <c:v>ASD-W(n=388)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49825199840256E-2"/>
                  <c:y val="-5.9908324454317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D-46BD-A333-84C7A830EB37}"/>
                </c:ext>
              </c:extLst>
            </c:dLbl>
            <c:dLbl>
              <c:idx val="1"/>
              <c:layout>
                <c:manualLayout>
                  <c:x val="3.9394371370787724E-2"/>
                  <c:y val="-0.11311303393702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D-46BD-A333-84C7A830EB37}"/>
                </c:ext>
              </c:extLst>
            </c:dLbl>
            <c:dLbl>
              <c:idx val="2"/>
              <c:layout>
                <c:manualLayout>
                  <c:x val="-5.6682448868016801E-2"/>
                  <c:y val="-6.0320801698783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1D-46BD-A333-84C7A830EB37}"/>
                </c:ext>
              </c:extLst>
            </c:dLbl>
            <c:dLbl>
              <c:idx val="3"/>
              <c:layout>
                <c:manualLayout>
                  <c:x val="1.009185283898097E-2"/>
                  <c:y val="-9.9517872968741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1D-46BD-A333-84C7A830EB37}"/>
                </c:ext>
              </c:extLst>
            </c:dLbl>
            <c:dLbl>
              <c:idx val="4"/>
              <c:layout>
                <c:manualLayout>
                  <c:x val="2.907276185676123E-2"/>
                  <c:y val="-1.552342634064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1D-46BD-A333-84C7A830E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FI Districts'!$E$3:$I$3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'G10 FI Districts'!$E$8:$I$8</c:f>
              <c:numCache>
                <c:formatCode>0.0</c:formatCode>
                <c:ptCount val="5"/>
                <c:pt idx="0">
                  <c:v>76.599999999999994</c:v>
                </c:pt>
                <c:pt idx="1">
                  <c:v>72.7</c:v>
                </c:pt>
                <c:pt idx="2" formatCode="General">
                  <c:v>81.7</c:v>
                </c:pt>
                <c:pt idx="3" formatCode="General">
                  <c:v>72.8</c:v>
                </c:pt>
                <c:pt idx="4" formatCode="General">
                  <c:v>72.7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A0-416C-B9B4-5487250403FA}"/>
            </c:ext>
          </c:extLst>
        </c:ser>
        <c:ser>
          <c:idx val="2"/>
          <c:order val="4"/>
          <c:tx>
            <c:strRef>
              <c:f>'G10 FI Districts'!$A$4</c:f>
              <c:strCache>
                <c:ptCount val="1"/>
                <c:pt idx="0">
                  <c:v>Province(n=1277)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5730629786004172E-2"/>
                  <c:y val="1.16905639812089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3-41EE-9B9C-F116A8211FEB}"/>
                </c:ext>
              </c:extLst>
            </c:dLbl>
            <c:dLbl>
              <c:idx val="1"/>
              <c:layout>
                <c:manualLayout>
                  <c:x val="-7.4600533049723541E-2"/>
                  <c:y val="6.7966499322416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3-41EE-9B9C-F116A8211FEB}"/>
                </c:ext>
              </c:extLst>
            </c:dLbl>
            <c:dLbl>
              <c:idx val="2"/>
              <c:layout>
                <c:manualLayout>
                  <c:x val="2.0327592797849008E-2"/>
                  <c:y val="-6.3059254106009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23-41EE-9B9C-F116A8211FEB}"/>
                </c:ext>
              </c:extLst>
            </c:dLbl>
            <c:dLbl>
              <c:idx val="3"/>
              <c:layout>
                <c:manualLayout>
                  <c:x val="-2.2743419277635049E-3"/>
                  <c:y val="3.7136910280433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23-41EE-9B9C-F116A8211FEB}"/>
                </c:ext>
              </c:extLst>
            </c:dLbl>
            <c:dLbl>
              <c:idx val="4"/>
              <c:layout>
                <c:manualLayout>
                  <c:x val="1.6937302589007129E-2"/>
                  <c:y val="-8.1043181047166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23-41EE-9B9C-F116A8211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FI Districts'!$E$3:$I$3</c:f>
              <c:strCache>
                <c:ptCount val="5"/>
                <c:pt idx="0">
                  <c:v>2020-21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'G10 FI Districts'!$E$4:$I$4</c:f>
              <c:numCache>
                <c:formatCode>0.0</c:formatCode>
                <c:ptCount val="5"/>
                <c:pt idx="0">
                  <c:v>73.2</c:v>
                </c:pt>
                <c:pt idx="1">
                  <c:v>70.3</c:v>
                </c:pt>
                <c:pt idx="2" formatCode="General">
                  <c:v>78.599999999999994</c:v>
                </c:pt>
                <c:pt idx="3" formatCode="General">
                  <c:v>70.7</c:v>
                </c:pt>
                <c:pt idx="4" formatCode="General">
                  <c:v>72.900000000000006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C2-4685-8F4F-CAD65A29F5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960392"/>
        <c:axId val="365961048"/>
      </c:lineChart>
      <c:catAx>
        <c:axId val="3659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61048"/>
        <c:crosses val="autoZero"/>
        <c:auto val="1"/>
        <c:lblAlgn val="ctr"/>
        <c:lblOffset val="100"/>
        <c:noMultiLvlLbl val="0"/>
      </c:catAx>
      <c:valAx>
        <c:axId val="365961048"/>
        <c:scaling>
          <c:orientation val="minMax"/>
          <c:max val="100"/>
          <c:min val="50"/>
        </c:scaling>
        <c:delete val="1"/>
        <c:axPos val="l"/>
        <c:numFmt formatCode="0" sourceLinked="0"/>
        <c:majorTickMark val="out"/>
        <c:minorTickMark val="none"/>
        <c:tickLblPos val="nextTo"/>
        <c:crossAx val="36596039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469125887893504E-2"/>
          <c:y val="0.86598186524921972"/>
          <c:w val="0.98530874242835187"/>
          <c:h val="0.13401808466929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Grade 10 Late FI </a:t>
            </a:r>
            <a:br>
              <a:rPr lang="en-US" sz="1400" b="1" dirty="0"/>
            </a:br>
            <a:r>
              <a:rPr lang="en-US" sz="1400" b="1" dirty="0"/>
              <a:t>Percentage of Success Over Time 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19007263869698E-2"/>
          <c:y val="0.14250775255047676"/>
          <c:w val="0.97561985472260604"/>
          <c:h val="0.65129107691950827"/>
        </c:manualLayout>
      </c:layout>
      <c:lineChart>
        <c:grouping val="standard"/>
        <c:varyColors val="0"/>
        <c:ser>
          <c:idx val="0"/>
          <c:order val="0"/>
          <c:tx>
            <c:strRef>
              <c:f>'G10 LFI Districts'!$S$3</c:f>
              <c:strCache>
                <c:ptCount val="1"/>
                <c:pt idx="0">
                  <c:v>ASD-E(n=65)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3012326632865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EE-4DDC-9491-09F0378D356F}"/>
                </c:ext>
              </c:extLst>
            </c:dLbl>
            <c:dLbl>
              <c:idx val="3"/>
              <c:layout>
                <c:manualLayout>
                  <c:x val="-5.2479210220632296E-2"/>
                  <c:y val="-1.2683261636178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EE-4DDC-9491-09F0378D356F}"/>
                </c:ext>
              </c:extLst>
            </c:dLbl>
            <c:dLbl>
              <c:idx val="4"/>
              <c:layout>
                <c:manualLayout>
                  <c:x val="-2.9614323720627934E-2"/>
                  <c:y val="9.365192813950593E-2"/>
                </c:manualLayout>
              </c:layout>
              <c:tx>
                <c:rich>
                  <a:bodyPr/>
                  <a:lstStyle/>
                  <a:p>
                    <a:fld id="{D98A8C73-089C-4AC7-AA13-A5412A0B040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E8EE-4DDC-9491-09F0378D356F}"/>
                </c:ext>
              </c:extLst>
            </c:dLbl>
            <c:dLbl>
              <c:idx val="5"/>
              <c:layout>
                <c:manualLayout>
                  <c:x val="-2.4380145277393878E-2"/>
                  <c:y val="5.765676175240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EE-4DDC-9491-09F0378D356F}"/>
                </c:ext>
              </c:extLst>
            </c:dLbl>
            <c:dLbl>
              <c:idx val="6"/>
              <c:layout>
                <c:manualLayout>
                  <c:x val="1.219007263869698E-2"/>
                  <c:y val="8.785792267032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EE-4DDC-9491-09F0378D356F}"/>
                </c:ext>
              </c:extLst>
            </c:dLbl>
            <c:dLbl>
              <c:idx val="7"/>
              <c:layout>
                <c:manualLayout>
                  <c:x val="3.3245652650991764E-3"/>
                  <c:y val="3.84378411682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8EE-4DDC-9491-09F0378D3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LFI Districts'!$T$2:$AA$2</c:f>
              <c:strCache>
                <c:ptCount val="8"/>
                <c:pt idx="0">
                  <c:v>2017-18</c:v>
                </c:pt>
                <c:pt idx="1">
                  <c:v>2018-19*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</c:strCache>
            </c:strRef>
          </c:cat>
          <c:val>
            <c:numRef>
              <c:f>'G10 LFI Districts'!$T$3:$AA$3</c:f>
              <c:numCache>
                <c:formatCode>0.0</c:formatCode>
                <c:ptCount val="8"/>
                <c:pt idx="0">
                  <c:v>44.9</c:v>
                </c:pt>
                <c:pt idx="1">
                  <c:v>53.2</c:v>
                </c:pt>
                <c:pt idx="3">
                  <c:v>32.9</c:v>
                </c:pt>
                <c:pt idx="4" formatCode="General">
                  <c:v>50</c:v>
                </c:pt>
                <c:pt idx="5" formatCode="General">
                  <c:v>51.8</c:v>
                </c:pt>
                <c:pt idx="6">
                  <c:v>53.8</c:v>
                </c:pt>
                <c:pt idx="7">
                  <c:v>49.2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EE-4DDC-9491-09F0378D356F}"/>
            </c:ext>
          </c:extLst>
        </c:ser>
        <c:ser>
          <c:idx val="1"/>
          <c:order val="1"/>
          <c:tx>
            <c:strRef>
              <c:f>'G10 LFI Districts'!$S$4</c:f>
              <c:strCache>
                <c:ptCount val="1"/>
                <c:pt idx="0">
                  <c:v>ASD-S(n=117)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380145277393971E-2"/>
                  <c:y val="-4.681871736945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EE-4DDC-9491-09F0378D356F}"/>
                </c:ext>
              </c:extLst>
            </c:dLbl>
            <c:dLbl>
              <c:idx val="1"/>
              <c:layout>
                <c:manualLayout>
                  <c:x val="-3.1054529935733966E-3"/>
                  <c:y val="-6.1764418977589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EE-4DDC-9491-09F0378D356F}"/>
                </c:ext>
              </c:extLst>
            </c:dLbl>
            <c:dLbl>
              <c:idx val="3"/>
              <c:layout>
                <c:manualLayout>
                  <c:x val="-6.6040373469452768E-2"/>
                  <c:y val="1.808752403223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EE-4DDC-9491-09F0378D356F}"/>
                </c:ext>
              </c:extLst>
            </c:dLbl>
            <c:dLbl>
              <c:idx val="4"/>
              <c:layout>
                <c:manualLayout>
                  <c:x val="-7.3629819752208002E-3"/>
                  <c:y val="-7.980886465547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EE-4DDC-9491-09F0378D356F}"/>
                </c:ext>
              </c:extLst>
            </c:dLbl>
            <c:dLbl>
              <c:idx val="5"/>
              <c:layout>
                <c:manualLayout>
                  <c:x val="-2.3578716234794635E-2"/>
                  <c:y val="-4.941998516696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EE-4DDC-9491-09F0378D356F}"/>
                </c:ext>
              </c:extLst>
            </c:dLbl>
            <c:dLbl>
              <c:idx val="6"/>
              <c:layout>
                <c:manualLayout>
                  <c:x val="-2.8252423435042816E-2"/>
                  <c:y val="-6.245615793684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EE-4DDC-9491-09F0378D356F}"/>
                </c:ext>
              </c:extLst>
            </c:dLbl>
            <c:dLbl>
              <c:idx val="7"/>
              <c:layout>
                <c:manualLayout>
                  <c:x val="4.5203877496066587E-3"/>
                  <c:y val="-4.0137428234671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8EE-4DDC-9491-09F0378D3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LFI Districts'!$T$2:$AA$2</c:f>
              <c:strCache>
                <c:ptCount val="8"/>
                <c:pt idx="0">
                  <c:v>2017-18</c:v>
                </c:pt>
                <c:pt idx="1">
                  <c:v>2018-19*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</c:strCache>
            </c:strRef>
          </c:cat>
          <c:val>
            <c:numRef>
              <c:f>'G10 LFI Districts'!$T$4:$AA$4</c:f>
              <c:numCache>
                <c:formatCode>0.0</c:formatCode>
                <c:ptCount val="8"/>
                <c:pt idx="0">
                  <c:v>66.5</c:v>
                </c:pt>
                <c:pt idx="1">
                  <c:v>64.5</c:v>
                </c:pt>
                <c:pt idx="3">
                  <c:v>59.7</c:v>
                </c:pt>
                <c:pt idx="4" formatCode="General">
                  <c:v>63.6</c:v>
                </c:pt>
                <c:pt idx="5" formatCode="General">
                  <c:v>66.7</c:v>
                </c:pt>
                <c:pt idx="6">
                  <c:v>54.5</c:v>
                </c:pt>
                <c:pt idx="7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EE-4DDC-9491-09F0378D356F}"/>
            </c:ext>
          </c:extLst>
        </c:ser>
        <c:ser>
          <c:idx val="2"/>
          <c:order val="2"/>
          <c:tx>
            <c:strRef>
              <c:f>'G10 LFI Districts'!$S$5</c:f>
              <c:strCache>
                <c:ptCount val="1"/>
                <c:pt idx="0">
                  <c:v>ASD-W(n=27)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652102133088202E-2"/>
                  <c:y val="2.7455600834476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EE-4DDC-9491-09F0378D356F}"/>
                </c:ext>
              </c:extLst>
            </c:dLbl>
            <c:dLbl>
              <c:idx val="1"/>
              <c:layout>
                <c:manualLayout>
                  <c:x val="1.7104773511666782E-2"/>
                  <c:y val="-3.54402307508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EE-4DDC-9491-09F0378D356F}"/>
                </c:ext>
              </c:extLst>
            </c:dLbl>
            <c:dLbl>
              <c:idx val="3"/>
              <c:layout>
                <c:manualLayout>
                  <c:x val="-6.6128022720109508E-2"/>
                  <c:y val="-6.020055045024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EE-4DDC-9491-09F0378D356F}"/>
                </c:ext>
              </c:extLst>
            </c:dLbl>
            <c:dLbl>
              <c:idx val="4"/>
              <c:layout>
                <c:manualLayout>
                  <c:x val="-6.8541536045554116E-2"/>
                  <c:y val="-5.456536322197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EE-4DDC-9491-09F0378D356F}"/>
                </c:ext>
              </c:extLst>
            </c:dLbl>
            <c:dLbl>
              <c:idx val="5"/>
              <c:layout>
                <c:manualLayout>
                  <c:x val="-2.6311682159079565E-2"/>
                  <c:y val="5.948002355226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EE-4DDC-9491-09F0378D356F}"/>
                </c:ext>
              </c:extLst>
            </c:dLbl>
            <c:dLbl>
              <c:idx val="6"/>
              <c:layout>
                <c:manualLayout>
                  <c:x val="-3.3245652650991761E-2"/>
                  <c:y val="4.392896133516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EE-4DDC-9491-09F0378D356F}"/>
                </c:ext>
              </c:extLst>
            </c:dLbl>
            <c:dLbl>
              <c:idx val="7"/>
              <c:layout>
                <c:manualLayout>
                  <c:x val="4.5203877496066587E-3"/>
                  <c:y val="-4.471450338423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BA-4B64-B34D-6A0971AC2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LFI Districts'!$T$2:$AA$2</c:f>
              <c:strCache>
                <c:ptCount val="8"/>
                <c:pt idx="0">
                  <c:v>2017-18</c:v>
                </c:pt>
                <c:pt idx="1">
                  <c:v>2018-19*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</c:strCache>
            </c:strRef>
          </c:cat>
          <c:val>
            <c:numRef>
              <c:f>'G10 LFI Districts'!$T$5:$AA$5</c:f>
              <c:numCache>
                <c:formatCode>0.0</c:formatCode>
                <c:ptCount val="8"/>
                <c:pt idx="0">
                  <c:v>55.7</c:v>
                </c:pt>
                <c:pt idx="1">
                  <c:v>62.8</c:v>
                </c:pt>
                <c:pt idx="3">
                  <c:v>60</c:v>
                </c:pt>
                <c:pt idx="4" formatCode="General">
                  <c:v>68.3</c:v>
                </c:pt>
                <c:pt idx="5" formatCode="General">
                  <c:v>61.8</c:v>
                </c:pt>
                <c:pt idx="6">
                  <c:v>50</c:v>
                </c:pt>
                <c:pt idx="7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EE-4DDC-9491-09F0378D356F}"/>
            </c:ext>
          </c:extLst>
        </c:ser>
        <c:ser>
          <c:idx val="3"/>
          <c:order val="3"/>
          <c:tx>
            <c:strRef>
              <c:f>'G10 LFI Districts'!$S$6</c:f>
              <c:strCache>
                <c:ptCount val="1"/>
                <c:pt idx="0">
                  <c:v>Province(n=210)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1039383077412364E-2"/>
                  <c:y val="-1.7214980249195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BA-4B64-B34D-6A0971AC2F1A}"/>
                </c:ext>
              </c:extLst>
            </c:dLbl>
            <c:dLbl>
              <c:idx val="1"/>
              <c:layout>
                <c:manualLayout>
                  <c:x val="1.0156723978895128E-2"/>
                  <c:y val="2.7499523135043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BA-4B64-B34D-6A0971AC2F1A}"/>
                </c:ext>
              </c:extLst>
            </c:dLbl>
            <c:dLbl>
              <c:idx val="3"/>
              <c:layout>
                <c:manualLayout>
                  <c:x val="-4.9738413703395289E-2"/>
                  <c:y val="3.012978803999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BA-4B64-B34D-6A0971AC2F1A}"/>
                </c:ext>
              </c:extLst>
            </c:dLbl>
            <c:dLbl>
              <c:idx val="4"/>
              <c:layout>
                <c:manualLayout>
                  <c:x val="-1.6965602518745817E-2"/>
                  <c:y val="5.1171907279641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BA-4B64-B34D-6A0971AC2F1A}"/>
                </c:ext>
              </c:extLst>
            </c:dLbl>
            <c:dLbl>
              <c:idx val="5"/>
              <c:layout>
                <c:manualLayout>
                  <c:x val="2.2587790290313811E-2"/>
                  <c:y val="-5.6668953823524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BA-4B64-B34D-6A0971AC2F1A}"/>
                </c:ext>
              </c:extLst>
            </c:dLbl>
            <c:dLbl>
              <c:idx val="6"/>
              <c:layout>
                <c:manualLayout>
                  <c:x val="1.6937305603305197E-2"/>
                  <c:y val="-4.614789420370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BA-4B64-B34D-6A0971AC2F1A}"/>
                </c:ext>
              </c:extLst>
            </c:dLbl>
            <c:dLbl>
              <c:idx val="7"/>
              <c:layout>
                <c:manualLayout>
                  <c:x val="1.241691785369854E-2"/>
                  <c:y val="-5.1408424013614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BA-4B64-B34D-6A0971AC2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'G10 LFI Districts'!$T$2:$AA$2</c:f>
              <c:strCache>
                <c:ptCount val="8"/>
                <c:pt idx="0">
                  <c:v>2017-18</c:v>
                </c:pt>
                <c:pt idx="1">
                  <c:v>2018-19*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</c:strCache>
            </c:strRef>
          </c:cat>
          <c:val>
            <c:numRef>
              <c:f>'G10 LFI Districts'!$T$6:$AA$6</c:f>
              <c:numCache>
                <c:formatCode>0.0</c:formatCode>
                <c:ptCount val="8"/>
                <c:pt idx="0">
                  <c:v>61.7</c:v>
                </c:pt>
                <c:pt idx="1">
                  <c:v>62.1</c:v>
                </c:pt>
                <c:pt idx="3">
                  <c:v>54.3</c:v>
                </c:pt>
                <c:pt idx="4" formatCode="General">
                  <c:v>61.2</c:v>
                </c:pt>
                <c:pt idx="5" formatCode="General">
                  <c:v>62.5</c:v>
                </c:pt>
                <c:pt idx="6">
                  <c:v>54.1</c:v>
                </c:pt>
                <c:pt idx="7">
                  <c:v>51.4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BA-4B64-B34D-6A0971AC2F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1381456"/>
        <c:axId val="1471382416"/>
      </c:lineChart>
      <c:catAx>
        <c:axId val="147138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382416"/>
        <c:crosses val="autoZero"/>
        <c:auto val="1"/>
        <c:lblAlgn val="ctr"/>
        <c:lblOffset val="100"/>
        <c:noMultiLvlLbl val="0"/>
      </c:catAx>
      <c:valAx>
        <c:axId val="1471382416"/>
        <c:scaling>
          <c:orientation val="minMax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47138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259251000224775E-2"/>
          <c:y val="0.90732644756214831"/>
          <c:w val="0.94293864712625253"/>
          <c:h val="8.1325098464070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065F77-52BF-46BB-9E5D-1CB8EF66B263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4EB128-32EC-438F-B996-C2D3074567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70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bed.sharepoint.com/sites/ProvincialAssessments2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Provincial Assessment Hub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EB128-32EC-438F-B996-C2D3074567BB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813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608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719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7569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4113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678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0001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3622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55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EB128-32EC-438F-B996-C2D3074567BB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2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Font typeface="Calibri" panose="020F0502020204030204" pitchFamily="34" charset="0"/>
              <a:buNone/>
            </a:pPr>
            <a:endParaRPr lang="en-CA" sz="18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45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985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8AD45-C63B-8D00-BBD4-1C9AE47F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CDD74D-F026-D39C-647A-571A16C58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3F1CA-FC33-7246-2E1F-BBBDE7DD7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increase for all districts (except ASD-W). </a:t>
            </a: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increase for ASD-S, girls, and EP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A175-A283-4769-1D32-C9BA6CCFC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12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increase for all districts (except ASD-W). </a:t>
            </a: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increase for ASD-S, girls, and EP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489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increase for all districts (except ASD-W). </a:t>
            </a: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increase for ASD-S, girls, and EP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672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increase for all districts (except ASD-W). </a:t>
            </a: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increase for ASD-S, girls, and EP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333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increase for all districts (except ASD-W). </a:t>
            </a:r>
            <a:r>
              <a:rPr lang="en-CA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increase for ASD-S, girls, and EP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1BBA-7530-42C1-A89E-668828B9970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346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72ED-9349-4AC0-B994-F39B59370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43E8D-E466-417E-A5F7-C223ED0F1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3810A-E337-40B5-B94D-73B03384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C9A8-2F79-40A9-8BED-3BB5586D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AB139-1D37-480C-AF1E-15191E15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46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F0AE-83DB-46FB-974F-20996C1B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D2614-0755-4455-A78A-E8D573CAC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B473-BB3C-4667-B9E1-E349E2FD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B415-6F25-4934-B81C-AD83876C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0CBB7-E645-4233-AF23-960B3A84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7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F656B-AA2B-4EA6-9A4B-940C9B222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8F78A-A596-4222-B02B-56F76650F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9D65-6B81-4EB2-B5CA-10C6C0A2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3E5-DB3E-45F1-A062-7DA6CEE9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EB74A-BD82-412A-804C-28A34B2A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AC53-BCA3-41DA-B949-6ADD0F16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BD348-A165-4DCA-B354-B47AC39DE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C303-05BE-44CF-B102-95F14349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23443-FFE2-491A-BA58-0CE80120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A70D-1EC5-4D52-8D1E-BBD4EDC0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3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FB72-2E61-49AC-86AF-BEBD3D9B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6C54B-8DD5-483E-BEE0-E6A1AA25F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F8CF-4026-4FF7-9C25-F610D3AB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21AC1-2005-4659-A376-EEE4424F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14349-2593-4513-87C7-EA0FD66C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3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C933-DB8E-4ADC-9DB7-F8385789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D68E-A6C2-4445-8DFE-4B8AFB862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8B68-8C1B-486B-97BE-5FB621AC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29416-6B66-4864-830D-B2E6DD9D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3136C-8326-4F50-9082-EA34E5ED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567DB-E765-42B0-A6EA-5AE4DF03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85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89E1-71E7-408B-AC1D-3E270EAD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A6B87-CEB1-46E2-AB0F-5DC1574C6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C3C00-CCF9-41F9-8E88-1F04EA026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77679-5FE4-45A3-A06E-7251F3D4F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C8B22-BA4D-4B9D-A884-3DC179CAE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A589B-BC29-4976-AF25-D16A474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C6EEC-34AE-40B7-B112-23B01728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890ED-E133-4E10-887D-C90C1133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5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B965-0620-4B47-822F-955FDFA7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FEBF3-AFB1-4636-B125-22A43DCF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F87A-FCAE-4708-8073-0DADDB43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04C04-B4D9-4604-98E5-F8AD2B2D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31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5FBA8-DA29-4DAF-A082-C4242FD0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E6765-FA7C-400A-B4AC-376385E3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0B7BE-69CE-45DC-BC77-A1A7D0C5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06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E1B4-9B7D-48EC-8BD1-FE179376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3624-779D-48D2-9B91-89CF1306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FBB4C-0DE9-4F5B-9ABF-9CB048292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37CD3-05FE-4CDF-8DE9-B53600ED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00DBC-0E42-4BC5-B3B9-050A665E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8B44F-AFB9-4EC9-88A3-A145ECFC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63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D361-1E94-401E-A4A7-217E7C86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94476-1F45-44E6-BEFB-01BEC4BDC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1033C-1E91-461B-831D-883CF5E67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A8B3-4523-4D30-9C50-0C33273A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9F21F-337B-4ECF-A453-2C2DE428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11E69-69AF-4EAB-BC5A-4BA2C423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99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1BF10-62D5-4B64-B93D-0CC303A2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9D6C9-ABBF-4D88-9A3C-8C89F4A7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AA04C-1D51-48AE-B7F7-F80496A90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EEA5-51BF-43FD-B549-5A52E7F969F5}" type="datetimeFigureOut">
              <a:rPr lang="en-CA" smtClean="0"/>
              <a:t>2025-11-13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0D0C-7DBE-4FEA-B4A8-56317414D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97F93-4082-4563-8B98-26ED09DD1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F5C1-25CC-45FD-AC3F-183BE6A1F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93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9E25BE3-DD0C-4F35-AF08-E8572FC79B93}"/>
              </a:ext>
            </a:extLst>
          </p:cNvPr>
          <p:cNvSpPr/>
          <p:nvPr/>
        </p:nvSpPr>
        <p:spPr>
          <a:xfrm>
            <a:off x="-41443" y="0"/>
            <a:ext cx="652527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4882B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9243F-4B3C-4C31-B26A-4F3C137B7DBD}"/>
              </a:ext>
            </a:extLst>
          </p:cNvPr>
          <p:cNvSpPr/>
          <p:nvPr/>
        </p:nvSpPr>
        <p:spPr>
          <a:xfrm>
            <a:off x="-112525" y="1322963"/>
            <a:ext cx="6596354" cy="34764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 anchorCtr="0"/>
          <a:lstStyle/>
          <a:p>
            <a:r>
              <a:rPr lang="en-CA" sz="4400" dirty="0">
                <a:solidFill>
                  <a:schemeClr val="bg1"/>
                </a:solidFill>
                <a:cs typeface="Times New Roman" panose="02020603050405020304" pitchFamily="18" charset="0"/>
              </a:rPr>
              <a:t>2024-25 Provincial Assessment Results – Comparison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D7434-E1E6-FA01-27CE-D01F69F901EB}"/>
              </a:ext>
            </a:extLst>
          </p:cNvPr>
          <p:cNvSpPr txBox="1"/>
          <p:nvPr/>
        </p:nvSpPr>
        <p:spPr>
          <a:xfrm>
            <a:off x="3526200" y="6122350"/>
            <a:ext cx="6596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November 20, 2025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C7912A-77CE-AADD-C15B-B4DDD32B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828" y="0"/>
            <a:ext cx="570817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BC9744-2051-CAEB-813F-8BF665DDB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89" y="6084640"/>
            <a:ext cx="176189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1A37E1-96CA-3911-9694-8A03D2970954}"/>
              </a:ext>
            </a:extLst>
          </p:cNvPr>
          <p:cNvGrpSpPr/>
          <p:nvPr/>
        </p:nvGrpSpPr>
        <p:grpSpPr>
          <a:xfrm>
            <a:off x="82003" y="331435"/>
            <a:ext cx="2214449" cy="6041502"/>
            <a:chOff x="82003" y="331435"/>
            <a:chExt cx="2214449" cy="6041502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720B0616-C46F-18B7-D035-602899E9FD29}"/>
                </a:ext>
              </a:extLst>
            </p:cNvPr>
            <p:cNvGrpSpPr/>
            <p:nvPr/>
          </p:nvGrpSpPr>
          <p:grpSpPr>
            <a:xfrm>
              <a:off x="496826" y="5867642"/>
              <a:ext cx="1463795" cy="505295"/>
              <a:chOff x="1247686" y="5656362"/>
              <a:chExt cx="1463795" cy="50529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9714E3A-84EC-88DF-7B26-C2562AB2512E}"/>
                  </a:ext>
                </a:extLst>
              </p:cNvPr>
              <p:cNvSpPr/>
              <p:nvPr/>
            </p:nvSpPr>
            <p:spPr>
              <a:xfrm>
                <a:off x="2339000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299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7193E0-5443-AF3B-87CA-C3649D18C31A}"/>
                  </a:ext>
                </a:extLst>
              </p:cNvPr>
              <p:cNvSpPr/>
              <p:nvPr/>
            </p:nvSpPr>
            <p:spPr>
              <a:xfrm>
                <a:off x="2403909" y="5951783"/>
                <a:ext cx="21470" cy="23966"/>
              </a:xfrm>
              <a:custGeom>
                <a:avLst/>
                <a:gdLst>
                  <a:gd name="connsiteX0" fmla="*/ 8488 w 21470"/>
                  <a:gd name="connsiteY0" fmla="*/ 23967 h 23966"/>
                  <a:gd name="connsiteX1" fmla="*/ 21470 w 21470"/>
                  <a:gd name="connsiteY1" fmla="*/ 16643 h 23966"/>
                  <a:gd name="connsiteX2" fmla="*/ 21470 w 21470"/>
                  <a:gd name="connsiteY2" fmla="*/ 0 h 23966"/>
                  <a:gd name="connsiteX3" fmla="*/ 11650 w 21470"/>
                  <a:gd name="connsiteY3" fmla="*/ 4660 h 23966"/>
                  <a:gd name="connsiteX4" fmla="*/ 0 w 21470"/>
                  <a:gd name="connsiteY4" fmla="*/ 15978 h 23966"/>
                  <a:gd name="connsiteX5" fmla="*/ 8488 w 21470"/>
                  <a:gd name="connsiteY5" fmla="*/ 23967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0" h="23966">
                    <a:moveTo>
                      <a:pt x="8488" y="23967"/>
                    </a:moveTo>
                    <a:cubicBezTo>
                      <a:pt x="9986" y="23967"/>
                      <a:pt x="15811" y="23467"/>
                      <a:pt x="21470" y="16643"/>
                    </a:cubicBezTo>
                    <a:lnTo>
                      <a:pt x="21470" y="0"/>
                    </a:lnTo>
                    <a:cubicBezTo>
                      <a:pt x="17642" y="2663"/>
                      <a:pt x="16311" y="3162"/>
                      <a:pt x="11650" y="4660"/>
                    </a:cubicBezTo>
                    <a:cubicBezTo>
                      <a:pt x="8322" y="5825"/>
                      <a:pt x="0" y="8655"/>
                      <a:pt x="0" y="15978"/>
                    </a:cubicBezTo>
                    <a:cubicBezTo>
                      <a:pt x="166" y="20471"/>
                      <a:pt x="3662" y="23967"/>
                      <a:pt x="8488" y="23967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6E7DF7D-AA98-EC91-A39A-52791FB60750}"/>
                  </a:ext>
                </a:extLst>
              </p:cNvPr>
              <p:cNvSpPr/>
              <p:nvPr/>
            </p:nvSpPr>
            <p:spPr>
              <a:xfrm>
                <a:off x="2141109" y="5930479"/>
                <a:ext cx="31289" cy="48598"/>
              </a:xfrm>
              <a:custGeom>
                <a:avLst/>
                <a:gdLst>
                  <a:gd name="connsiteX0" fmla="*/ 16976 w 31289"/>
                  <a:gd name="connsiteY0" fmla="*/ 48599 h 48598"/>
                  <a:gd name="connsiteX1" fmla="*/ 23134 w 31289"/>
                  <a:gd name="connsiteY1" fmla="*/ 47101 h 48598"/>
                  <a:gd name="connsiteX2" fmla="*/ 31290 w 31289"/>
                  <a:gd name="connsiteY2" fmla="*/ 25465 h 48598"/>
                  <a:gd name="connsiteX3" fmla="*/ 24965 w 31289"/>
                  <a:gd name="connsiteY3" fmla="*/ 4327 h 48598"/>
                  <a:gd name="connsiteX4" fmla="*/ 15146 w 31289"/>
                  <a:gd name="connsiteY4" fmla="*/ 0 h 48598"/>
                  <a:gd name="connsiteX5" fmla="*/ 4660 w 31289"/>
                  <a:gd name="connsiteY5" fmla="*/ 5326 h 48598"/>
                  <a:gd name="connsiteX6" fmla="*/ 0 w 31289"/>
                  <a:gd name="connsiteY6" fmla="*/ 22635 h 48598"/>
                  <a:gd name="connsiteX7" fmla="*/ 16976 w 31289"/>
                  <a:gd name="connsiteY7" fmla="*/ 48599 h 4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9" h="48598">
                    <a:moveTo>
                      <a:pt x="16976" y="48599"/>
                    </a:moveTo>
                    <a:cubicBezTo>
                      <a:pt x="18974" y="48599"/>
                      <a:pt x="21304" y="48100"/>
                      <a:pt x="23134" y="47101"/>
                    </a:cubicBezTo>
                    <a:cubicBezTo>
                      <a:pt x="30957" y="42441"/>
                      <a:pt x="31290" y="29792"/>
                      <a:pt x="31290" y="25465"/>
                    </a:cubicBezTo>
                    <a:cubicBezTo>
                      <a:pt x="31290" y="15811"/>
                      <a:pt x="28460" y="7989"/>
                      <a:pt x="24965" y="4327"/>
                    </a:cubicBezTo>
                    <a:cubicBezTo>
                      <a:pt x="22635" y="1831"/>
                      <a:pt x="19140" y="0"/>
                      <a:pt x="15146" y="0"/>
                    </a:cubicBezTo>
                    <a:cubicBezTo>
                      <a:pt x="10485" y="0"/>
                      <a:pt x="6824" y="2663"/>
                      <a:pt x="4660" y="5326"/>
                    </a:cubicBezTo>
                    <a:cubicBezTo>
                      <a:pt x="1498" y="9320"/>
                      <a:pt x="0" y="15811"/>
                      <a:pt x="0" y="22635"/>
                    </a:cubicBezTo>
                    <a:cubicBezTo>
                      <a:pt x="166" y="34119"/>
                      <a:pt x="4827" y="48599"/>
                      <a:pt x="16976" y="4859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E04C40-0218-A192-D972-11592049D03C}"/>
                  </a:ext>
                </a:extLst>
              </p:cNvPr>
              <p:cNvSpPr/>
              <p:nvPr/>
            </p:nvSpPr>
            <p:spPr>
              <a:xfrm>
                <a:off x="1815728" y="5699302"/>
                <a:ext cx="191980" cy="168598"/>
              </a:xfrm>
              <a:custGeom>
                <a:avLst/>
                <a:gdLst>
                  <a:gd name="connsiteX0" fmla="*/ 134479 w 191980"/>
                  <a:gd name="connsiteY0" fmla="*/ 113176 h 168598"/>
                  <a:gd name="connsiteX1" fmla="*/ 172427 w 191980"/>
                  <a:gd name="connsiteY1" fmla="*/ 145630 h 168598"/>
                  <a:gd name="connsiteX2" fmla="*/ 188072 w 191980"/>
                  <a:gd name="connsiteY2" fmla="*/ 43939 h 168598"/>
                  <a:gd name="connsiteX3" fmla="*/ 70901 w 191980"/>
                  <a:gd name="connsiteY3" fmla="*/ 0 h 168598"/>
                  <a:gd name="connsiteX4" fmla="*/ 0 w 191980"/>
                  <a:gd name="connsiteY4" fmla="*/ 168598 h 168598"/>
                  <a:gd name="connsiteX5" fmla="*/ 134479 w 191980"/>
                  <a:gd name="connsiteY5" fmla="*/ 113176 h 1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80" h="168598">
                    <a:moveTo>
                      <a:pt x="134479" y="113176"/>
                    </a:moveTo>
                    <a:cubicBezTo>
                      <a:pt x="134479" y="113176"/>
                      <a:pt x="154618" y="117836"/>
                      <a:pt x="172427" y="145630"/>
                    </a:cubicBezTo>
                    <a:cubicBezTo>
                      <a:pt x="186574" y="112676"/>
                      <a:pt x="198390" y="76061"/>
                      <a:pt x="188072" y="43939"/>
                    </a:cubicBezTo>
                    <a:cubicBezTo>
                      <a:pt x="188072" y="43939"/>
                      <a:pt x="154285" y="0"/>
                      <a:pt x="70901" y="0"/>
                    </a:cubicBezTo>
                    <a:cubicBezTo>
                      <a:pt x="70901" y="0"/>
                      <a:pt x="110346" y="36782"/>
                      <a:pt x="0" y="168598"/>
                    </a:cubicBezTo>
                    <a:cubicBezTo>
                      <a:pt x="166" y="168598"/>
                      <a:pt x="83218" y="99528"/>
                      <a:pt x="134479" y="113176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C0D21A-0E6D-D4AD-2966-736B72D62BCD}"/>
                  </a:ext>
                </a:extLst>
              </p:cNvPr>
              <p:cNvSpPr/>
              <p:nvPr/>
            </p:nvSpPr>
            <p:spPr>
              <a:xfrm>
                <a:off x="1310931" y="6048648"/>
                <a:ext cx="74895" cy="83550"/>
              </a:xfrm>
              <a:custGeom>
                <a:avLst/>
                <a:gdLst>
                  <a:gd name="connsiteX0" fmla="*/ 74896 w 74895"/>
                  <a:gd name="connsiteY0" fmla="*/ 42940 h 83550"/>
                  <a:gd name="connsiteX1" fmla="*/ 56921 w 74895"/>
                  <a:gd name="connsiteY1" fmla="*/ 7656 h 83550"/>
                  <a:gd name="connsiteX2" fmla="*/ 21969 w 74895"/>
                  <a:gd name="connsiteY2" fmla="*/ 0 h 83550"/>
                  <a:gd name="connsiteX3" fmla="*/ 0 w 74895"/>
                  <a:gd name="connsiteY3" fmla="*/ 0 h 83550"/>
                  <a:gd name="connsiteX4" fmla="*/ 0 w 74895"/>
                  <a:gd name="connsiteY4" fmla="*/ 55090 h 83550"/>
                  <a:gd name="connsiteX5" fmla="*/ 22802 w 74895"/>
                  <a:gd name="connsiteY5" fmla="*/ 83550 h 83550"/>
                  <a:gd name="connsiteX6" fmla="*/ 60915 w 74895"/>
                  <a:gd name="connsiteY6" fmla="*/ 74230 h 83550"/>
                  <a:gd name="connsiteX7" fmla="*/ 74896 w 74895"/>
                  <a:gd name="connsiteY7" fmla="*/ 42940 h 8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95" h="83550">
                    <a:moveTo>
                      <a:pt x="74896" y="42940"/>
                    </a:moveTo>
                    <a:cubicBezTo>
                      <a:pt x="74896" y="21803"/>
                      <a:pt x="63079" y="11484"/>
                      <a:pt x="56921" y="7656"/>
                    </a:cubicBezTo>
                    <a:cubicBezTo>
                      <a:pt x="45104" y="333"/>
                      <a:pt x="32288" y="0"/>
                      <a:pt x="21969" y="0"/>
                    </a:cubicBezTo>
                    <a:lnTo>
                      <a:pt x="0" y="0"/>
                    </a:lnTo>
                    <a:lnTo>
                      <a:pt x="0" y="55090"/>
                    </a:lnTo>
                    <a:cubicBezTo>
                      <a:pt x="0" y="70735"/>
                      <a:pt x="333" y="83550"/>
                      <a:pt x="22802" y="83550"/>
                    </a:cubicBezTo>
                    <a:cubicBezTo>
                      <a:pt x="35617" y="83550"/>
                      <a:pt x="51096" y="81719"/>
                      <a:pt x="60915" y="74230"/>
                    </a:cubicBezTo>
                    <a:cubicBezTo>
                      <a:pt x="67905" y="68904"/>
                      <a:pt x="74896" y="58585"/>
                      <a:pt x="74896" y="42940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DDBE182-5774-3484-8C12-2EB11B9DB4A9}"/>
                  </a:ext>
                </a:extLst>
              </p:cNvPr>
              <p:cNvSpPr/>
              <p:nvPr/>
            </p:nvSpPr>
            <p:spPr>
              <a:xfrm>
                <a:off x="1310931" y="5952948"/>
                <a:ext cx="64077" cy="71566"/>
              </a:xfrm>
              <a:custGeom>
                <a:avLst/>
                <a:gdLst>
                  <a:gd name="connsiteX0" fmla="*/ 64077 w 64077"/>
                  <a:gd name="connsiteY0" fmla="*/ 36283 h 71566"/>
                  <a:gd name="connsiteX1" fmla="*/ 45770 w 64077"/>
                  <a:gd name="connsiteY1" fmla="*/ 4161 h 71566"/>
                  <a:gd name="connsiteX2" fmla="*/ 13315 w 64077"/>
                  <a:gd name="connsiteY2" fmla="*/ 0 h 71566"/>
                  <a:gd name="connsiteX3" fmla="*/ 0 w 64077"/>
                  <a:gd name="connsiteY3" fmla="*/ 0 h 71566"/>
                  <a:gd name="connsiteX4" fmla="*/ 0 w 64077"/>
                  <a:gd name="connsiteY4" fmla="*/ 71567 h 71566"/>
                  <a:gd name="connsiteX5" fmla="*/ 16976 w 64077"/>
                  <a:gd name="connsiteY5" fmla="*/ 71567 h 71566"/>
                  <a:gd name="connsiteX6" fmla="*/ 64077 w 64077"/>
                  <a:gd name="connsiteY6" fmla="*/ 36283 h 7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77" h="71566">
                    <a:moveTo>
                      <a:pt x="64077" y="36283"/>
                    </a:moveTo>
                    <a:cubicBezTo>
                      <a:pt x="64077" y="21137"/>
                      <a:pt x="58585" y="9986"/>
                      <a:pt x="45770" y="4161"/>
                    </a:cubicBezTo>
                    <a:cubicBezTo>
                      <a:pt x="36782" y="333"/>
                      <a:pt x="26463" y="0"/>
                      <a:pt x="13315" y="0"/>
                    </a:cubicBezTo>
                    <a:lnTo>
                      <a:pt x="0" y="0"/>
                    </a:lnTo>
                    <a:lnTo>
                      <a:pt x="0" y="71567"/>
                    </a:lnTo>
                    <a:lnTo>
                      <a:pt x="16976" y="71567"/>
                    </a:lnTo>
                    <a:cubicBezTo>
                      <a:pt x="38779" y="71567"/>
                      <a:pt x="64077" y="65242"/>
                      <a:pt x="64077" y="36283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4B452A8-D709-7F94-00C4-DAE8B14BBB5A}"/>
                  </a:ext>
                </a:extLst>
              </p:cNvPr>
              <p:cNvSpPr/>
              <p:nvPr/>
            </p:nvSpPr>
            <p:spPr>
              <a:xfrm>
                <a:off x="1555091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300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EDCBB-1B63-2A9D-05F3-C549AC3916AC}"/>
                  </a:ext>
                </a:extLst>
              </p:cNvPr>
              <p:cNvSpPr/>
              <p:nvPr/>
            </p:nvSpPr>
            <p:spPr>
              <a:xfrm>
                <a:off x="2260775" y="5924987"/>
                <a:ext cx="68904" cy="60582"/>
              </a:xfrm>
              <a:custGeom>
                <a:avLst/>
                <a:gdLst>
                  <a:gd name="connsiteX0" fmla="*/ 8322 w 68904"/>
                  <a:gd name="connsiteY0" fmla="*/ 9986 h 60582"/>
                  <a:gd name="connsiteX1" fmla="*/ 29792 w 68904"/>
                  <a:gd name="connsiteY1" fmla="*/ 60582 h 60582"/>
                  <a:gd name="connsiteX2" fmla="*/ 37614 w 68904"/>
                  <a:gd name="connsiteY2" fmla="*/ 60582 h 60582"/>
                  <a:gd name="connsiteX3" fmla="*/ 60915 w 68904"/>
                  <a:gd name="connsiteY3" fmla="*/ 9986 h 60582"/>
                  <a:gd name="connsiteX4" fmla="*/ 68904 w 68904"/>
                  <a:gd name="connsiteY4" fmla="*/ 1997 h 60582"/>
                  <a:gd name="connsiteX5" fmla="*/ 68904 w 68904"/>
                  <a:gd name="connsiteY5" fmla="*/ 0 h 60582"/>
                  <a:gd name="connsiteX6" fmla="*/ 45936 w 68904"/>
                  <a:gd name="connsiteY6" fmla="*/ 0 h 60582"/>
                  <a:gd name="connsiteX7" fmla="*/ 45936 w 68904"/>
                  <a:gd name="connsiteY7" fmla="*/ 1997 h 60582"/>
                  <a:gd name="connsiteX8" fmla="*/ 51428 w 68904"/>
                  <a:gd name="connsiteY8" fmla="*/ 7157 h 60582"/>
                  <a:gd name="connsiteX9" fmla="*/ 50097 w 68904"/>
                  <a:gd name="connsiteY9" fmla="*/ 12316 h 60582"/>
                  <a:gd name="connsiteX10" fmla="*/ 37614 w 68904"/>
                  <a:gd name="connsiteY10" fmla="*/ 40943 h 60582"/>
                  <a:gd name="connsiteX11" fmla="*/ 25964 w 68904"/>
                  <a:gd name="connsiteY11" fmla="*/ 11484 h 60582"/>
                  <a:gd name="connsiteX12" fmla="*/ 24799 w 68904"/>
                  <a:gd name="connsiteY12" fmla="*/ 7157 h 60582"/>
                  <a:gd name="connsiteX13" fmla="*/ 29792 w 68904"/>
                  <a:gd name="connsiteY13" fmla="*/ 2164 h 60582"/>
                  <a:gd name="connsiteX14" fmla="*/ 29792 w 68904"/>
                  <a:gd name="connsiteY14" fmla="*/ 166 h 60582"/>
                  <a:gd name="connsiteX15" fmla="*/ 0 w 68904"/>
                  <a:gd name="connsiteY15" fmla="*/ 166 h 60582"/>
                  <a:gd name="connsiteX16" fmla="*/ 0 w 68904"/>
                  <a:gd name="connsiteY16" fmla="*/ 2164 h 60582"/>
                  <a:gd name="connsiteX17" fmla="*/ 8322 w 68904"/>
                  <a:gd name="connsiteY17" fmla="*/ 9986 h 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904" h="60582">
                    <a:moveTo>
                      <a:pt x="8322" y="9986"/>
                    </a:moveTo>
                    <a:lnTo>
                      <a:pt x="29792" y="60582"/>
                    </a:lnTo>
                    <a:lnTo>
                      <a:pt x="37614" y="60582"/>
                    </a:lnTo>
                    <a:lnTo>
                      <a:pt x="60915" y="9986"/>
                    </a:lnTo>
                    <a:cubicBezTo>
                      <a:pt x="63745" y="4161"/>
                      <a:pt x="64910" y="2497"/>
                      <a:pt x="68904" y="1997"/>
                    </a:cubicBezTo>
                    <a:lnTo>
                      <a:pt x="68904" y="0"/>
                    </a:lnTo>
                    <a:lnTo>
                      <a:pt x="45936" y="0"/>
                    </a:lnTo>
                    <a:lnTo>
                      <a:pt x="45936" y="1997"/>
                    </a:lnTo>
                    <a:cubicBezTo>
                      <a:pt x="47600" y="2164"/>
                      <a:pt x="51428" y="2663"/>
                      <a:pt x="51428" y="7157"/>
                    </a:cubicBezTo>
                    <a:cubicBezTo>
                      <a:pt x="51428" y="8655"/>
                      <a:pt x="50596" y="11151"/>
                      <a:pt x="50097" y="12316"/>
                    </a:cubicBezTo>
                    <a:lnTo>
                      <a:pt x="37614" y="40943"/>
                    </a:lnTo>
                    <a:lnTo>
                      <a:pt x="25964" y="11484"/>
                    </a:lnTo>
                    <a:cubicBezTo>
                      <a:pt x="25465" y="10153"/>
                      <a:pt x="24799" y="8488"/>
                      <a:pt x="24799" y="7157"/>
                    </a:cubicBezTo>
                    <a:cubicBezTo>
                      <a:pt x="24799" y="3162"/>
                      <a:pt x="28294" y="2497"/>
                      <a:pt x="29792" y="2164"/>
                    </a:cubicBezTo>
                    <a:lnTo>
                      <a:pt x="29792" y="166"/>
                    </a:lnTo>
                    <a:lnTo>
                      <a:pt x="0" y="166"/>
                    </a:lnTo>
                    <a:lnTo>
                      <a:pt x="0" y="2164"/>
                    </a:lnTo>
                    <a:cubicBezTo>
                      <a:pt x="3994" y="2497"/>
                      <a:pt x="5992" y="4993"/>
                      <a:pt x="8322" y="9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1C2745-E20F-853E-98CE-65FAD9B37A90}"/>
                  </a:ext>
                </a:extLst>
              </p:cNvPr>
              <p:cNvSpPr/>
              <p:nvPr/>
            </p:nvSpPr>
            <p:spPr>
              <a:xfrm>
                <a:off x="1247686" y="5929481"/>
                <a:ext cx="183577" cy="226184"/>
              </a:xfrm>
              <a:custGeom>
                <a:avLst/>
                <a:gdLst>
                  <a:gd name="connsiteX0" fmla="*/ 155117 w 183577"/>
                  <a:gd name="connsiteY0" fmla="*/ 214701 h 226184"/>
                  <a:gd name="connsiteX1" fmla="*/ 183578 w 183577"/>
                  <a:gd name="connsiteY1" fmla="*/ 163439 h 226184"/>
                  <a:gd name="connsiteX2" fmla="*/ 126491 w 183577"/>
                  <a:gd name="connsiteY2" fmla="*/ 103855 h 226184"/>
                  <a:gd name="connsiteX3" fmla="*/ 172427 w 183577"/>
                  <a:gd name="connsiteY3" fmla="*/ 53259 h 226184"/>
                  <a:gd name="connsiteX4" fmla="*/ 141969 w 183577"/>
                  <a:gd name="connsiteY4" fmla="*/ 6158 h 226184"/>
                  <a:gd name="connsiteX5" fmla="*/ 94202 w 183577"/>
                  <a:gd name="connsiteY5" fmla="*/ 0 h 226184"/>
                  <a:gd name="connsiteX6" fmla="*/ 0 w 183577"/>
                  <a:gd name="connsiteY6" fmla="*/ 0 h 226184"/>
                  <a:gd name="connsiteX7" fmla="*/ 0 w 183577"/>
                  <a:gd name="connsiteY7" fmla="*/ 4827 h 226184"/>
                  <a:gd name="connsiteX8" fmla="*/ 19639 w 183577"/>
                  <a:gd name="connsiteY8" fmla="*/ 35284 h 226184"/>
                  <a:gd name="connsiteX9" fmla="*/ 19639 w 183577"/>
                  <a:gd name="connsiteY9" fmla="*/ 192398 h 226184"/>
                  <a:gd name="connsiteX10" fmla="*/ 0 w 183577"/>
                  <a:gd name="connsiteY10" fmla="*/ 221525 h 226184"/>
                  <a:gd name="connsiteX11" fmla="*/ 0 w 183577"/>
                  <a:gd name="connsiteY11" fmla="*/ 226185 h 226184"/>
                  <a:gd name="connsiteX12" fmla="*/ 96865 w 183577"/>
                  <a:gd name="connsiteY12" fmla="*/ 226185 h 226184"/>
                  <a:gd name="connsiteX13" fmla="*/ 155117 w 183577"/>
                  <a:gd name="connsiteY13" fmla="*/ 214701 h 226184"/>
                  <a:gd name="connsiteX14" fmla="*/ 63245 w 183577"/>
                  <a:gd name="connsiteY14" fmla="*/ 23634 h 226184"/>
                  <a:gd name="connsiteX15" fmla="*/ 76560 w 183577"/>
                  <a:gd name="connsiteY15" fmla="*/ 23634 h 226184"/>
                  <a:gd name="connsiteX16" fmla="*/ 109015 w 183577"/>
                  <a:gd name="connsiteY16" fmla="*/ 27795 h 226184"/>
                  <a:gd name="connsiteX17" fmla="*/ 127323 w 183577"/>
                  <a:gd name="connsiteY17" fmla="*/ 59916 h 226184"/>
                  <a:gd name="connsiteX18" fmla="*/ 80222 w 183577"/>
                  <a:gd name="connsiteY18" fmla="*/ 95201 h 226184"/>
                  <a:gd name="connsiteX19" fmla="*/ 63245 w 183577"/>
                  <a:gd name="connsiteY19" fmla="*/ 95201 h 226184"/>
                  <a:gd name="connsiteX20" fmla="*/ 63245 w 183577"/>
                  <a:gd name="connsiteY20" fmla="*/ 23634 h 226184"/>
                  <a:gd name="connsiteX21" fmla="*/ 63245 w 183577"/>
                  <a:gd name="connsiteY21" fmla="*/ 174257 h 226184"/>
                  <a:gd name="connsiteX22" fmla="*/ 63245 w 183577"/>
                  <a:gd name="connsiteY22" fmla="*/ 119167 h 226184"/>
                  <a:gd name="connsiteX23" fmla="*/ 85381 w 183577"/>
                  <a:gd name="connsiteY23" fmla="*/ 119167 h 226184"/>
                  <a:gd name="connsiteX24" fmla="*/ 120333 w 183577"/>
                  <a:gd name="connsiteY24" fmla="*/ 126823 h 226184"/>
                  <a:gd name="connsiteX25" fmla="*/ 138307 w 183577"/>
                  <a:gd name="connsiteY25" fmla="*/ 162107 h 226184"/>
                  <a:gd name="connsiteX26" fmla="*/ 124161 w 183577"/>
                  <a:gd name="connsiteY26" fmla="*/ 193564 h 226184"/>
                  <a:gd name="connsiteX27" fmla="*/ 86047 w 183577"/>
                  <a:gd name="connsiteY27" fmla="*/ 202884 h 226184"/>
                  <a:gd name="connsiteX28" fmla="*/ 63245 w 183577"/>
                  <a:gd name="connsiteY28" fmla="*/ 174257 h 2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577" h="226184">
                    <a:moveTo>
                      <a:pt x="155117" y="214701"/>
                    </a:moveTo>
                    <a:cubicBezTo>
                      <a:pt x="169930" y="205713"/>
                      <a:pt x="183578" y="188404"/>
                      <a:pt x="183578" y="163439"/>
                    </a:cubicBezTo>
                    <a:cubicBezTo>
                      <a:pt x="183578" y="128155"/>
                      <a:pt x="157281" y="110180"/>
                      <a:pt x="126491" y="103855"/>
                    </a:cubicBezTo>
                    <a:cubicBezTo>
                      <a:pt x="150790" y="97364"/>
                      <a:pt x="172427" y="83384"/>
                      <a:pt x="172427" y="53259"/>
                    </a:cubicBezTo>
                    <a:cubicBezTo>
                      <a:pt x="172427" y="34286"/>
                      <a:pt x="164105" y="15146"/>
                      <a:pt x="141969" y="6158"/>
                    </a:cubicBezTo>
                    <a:cubicBezTo>
                      <a:pt x="129486" y="999"/>
                      <a:pt x="114008" y="0"/>
                      <a:pt x="94202" y="0"/>
                    </a:cubicBezTo>
                    <a:lnTo>
                      <a:pt x="0" y="0"/>
                    </a:lnTo>
                    <a:lnTo>
                      <a:pt x="0" y="4827"/>
                    </a:lnTo>
                    <a:cubicBezTo>
                      <a:pt x="19639" y="7323"/>
                      <a:pt x="19639" y="18641"/>
                      <a:pt x="19639" y="35284"/>
                    </a:cubicBezTo>
                    <a:lnTo>
                      <a:pt x="19639" y="192398"/>
                    </a:lnTo>
                    <a:cubicBezTo>
                      <a:pt x="19639" y="210041"/>
                      <a:pt x="17476" y="218362"/>
                      <a:pt x="0" y="221525"/>
                    </a:cubicBezTo>
                    <a:lnTo>
                      <a:pt x="0" y="226185"/>
                    </a:lnTo>
                    <a:lnTo>
                      <a:pt x="96865" y="226185"/>
                    </a:lnTo>
                    <a:cubicBezTo>
                      <a:pt x="114174" y="226185"/>
                      <a:pt x="136310" y="226185"/>
                      <a:pt x="155117" y="214701"/>
                    </a:cubicBezTo>
                    <a:close/>
                    <a:moveTo>
                      <a:pt x="63245" y="23634"/>
                    </a:moveTo>
                    <a:lnTo>
                      <a:pt x="76560" y="23634"/>
                    </a:lnTo>
                    <a:cubicBezTo>
                      <a:pt x="89708" y="23634"/>
                      <a:pt x="100027" y="23967"/>
                      <a:pt x="109015" y="27795"/>
                    </a:cubicBezTo>
                    <a:cubicBezTo>
                      <a:pt x="121830" y="33620"/>
                      <a:pt x="127323" y="44771"/>
                      <a:pt x="127323" y="59916"/>
                    </a:cubicBezTo>
                    <a:cubicBezTo>
                      <a:pt x="127323" y="88710"/>
                      <a:pt x="102025" y="95201"/>
                      <a:pt x="80222" y="95201"/>
                    </a:cubicBezTo>
                    <a:lnTo>
                      <a:pt x="63245" y="95201"/>
                    </a:lnTo>
                    <a:lnTo>
                      <a:pt x="63245" y="23634"/>
                    </a:lnTo>
                    <a:close/>
                    <a:moveTo>
                      <a:pt x="63245" y="174257"/>
                    </a:moveTo>
                    <a:lnTo>
                      <a:pt x="63245" y="119167"/>
                    </a:lnTo>
                    <a:lnTo>
                      <a:pt x="85381" y="119167"/>
                    </a:lnTo>
                    <a:cubicBezTo>
                      <a:pt x="95700" y="119167"/>
                      <a:pt x="108516" y="119500"/>
                      <a:pt x="120333" y="126823"/>
                    </a:cubicBezTo>
                    <a:cubicBezTo>
                      <a:pt x="126491" y="130651"/>
                      <a:pt x="138307" y="140970"/>
                      <a:pt x="138307" y="162107"/>
                    </a:cubicBezTo>
                    <a:cubicBezTo>
                      <a:pt x="138307" y="177752"/>
                      <a:pt x="131317" y="188071"/>
                      <a:pt x="124161" y="193564"/>
                    </a:cubicBezTo>
                    <a:cubicBezTo>
                      <a:pt x="114174" y="200887"/>
                      <a:pt x="98862" y="202884"/>
                      <a:pt x="86047" y="202884"/>
                    </a:cubicBezTo>
                    <a:cubicBezTo>
                      <a:pt x="63412" y="202884"/>
                      <a:pt x="63245" y="189902"/>
                      <a:pt x="63245" y="17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307875B-37EF-610A-9CC9-893CBBC4972F}"/>
                  </a:ext>
                </a:extLst>
              </p:cNvPr>
              <p:cNvSpPr/>
              <p:nvPr/>
            </p:nvSpPr>
            <p:spPr>
              <a:xfrm>
                <a:off x="1427269" y="6001713"/>
                <a:ext cx="127655" cy="153952"/>
              </a:xfrm>
              <a:custGeom>
                <a:avLst/>
                <a:gdLst>
                  <a:gd name="connsiteX0" fmla="*/ 109015 w 127655"/>
                  <a:gd name="connsiteY0" fmla="*/ 1997 h 153952"/>
                  <a:gd name="connsiteX1" fmla="*/ 61914 w 127655"/>
                  <a:gd name="connsiteY1" fmla="*/ 27628 h 153952"/>
                  <a:gd name="connsiteX2" fmla="*/ 61914 w 127655"/>
                  <a:gd name="connsiteY2" fmla="*/ 0 h 153952"/>
                  <a:gd name="connsiteX3" fmla="*/ 0 w 127655"/>
                  <a:gd name="connsiteY3" fmla="*/ 32455 h 153952"/>
                  <a:gd name="connsiteX4" fmla="*/ 1664 w 127655"/>
                  <a:gd name="connsiteY4" fmla="*/ 35950 h 153952"/>
                  <a:gd name="connsiteX5" fmla="*/ 22136 w 127655"/>
                  <a:gd name="connsiteY5" fmla="*/ 68072 h 153952"/>
                  <a:gd name="connsiteX6" fmla="*/ 22136 w 127655"/>
                  <a:gd name="connsiteY6" fmla="*/ 115506 h 153952"/>
                  <a:gd name="connsiteX7" fmla="*/ 19639 w 127655"/>
                  <a:gd name="connsiteY7" fmla="*/ 135977 h 153952"/>
                  <a:gd name="connsiteX8" fmla="*/ 3329 w 127655"/>
                  <a:gd name="connsiteY8" fmla="*/ 149458 h 153952"/>
                  <a:gd name="connsiteX9" fmla="*/ 3329 w 127655"/>
                  <a:gd name="connsiteY9" fmla="*/ 153952 h 153952"/>
                  <a:gd name="connsiteX10" fmla="*/ 81553 w 127655"/>
                  <a:gd name="connsiteY10" fmla="*/ 153952 h 153952"/>
                  <a:gd name="connsiteX11" fmla="*/ 81553 w 127655"/>
                  <a:gd name="connsiteY11" fmla="*/ 149458 h 153952"/>
                  <a:gd name="connsiteX12" fmla="*/ 61914 w 127655"/>
                  <a:gd name="connsiteY12" fmla="*/ 115506 h 153952"/>
                  <a:gd name="connsiteX13" fmla="*/ 61914 w 127655"/>
                  <a:gd name="connsiteY13" fmla="*/ 71567 h 153952"/>
                  <a:gd name="connsiteX14" fmla="*/ 68405 w 127655"/>
                  <a:gd name="connsiteY14" fmla="*/ 45603 h 153952"/>
                  <a:gd name="connsiteX15" fmla="*/ 93370 w 127655"/>
                  <a:gd name="connsiteY15" fmla="*/ 32788 h 153952"/>
                  <a:gd name="connsiteX16" fmla="*/ 117170 w 127655"/>
                  <a:gd name="connsiteY16" fmla="*/ 48432 h 153952"/>
                  <a:gd name="connsiteX17" fmla="*/ 120998 w 127655"/>
                  <a:gd name="connsiteY17" fmla="*/ 48432 h 153952"/>
                  <a:gd name="connsiteX18" fmla="*/ 127656 w 127655"/>
                  <a:gd name="connsiteY18" fmla="*/ 5492 h 153952"/>
                  <a:gd name="connsiteX19" fmla="*/ 109015 w 127655"/>
                  <a:gd name="connsiteY19" fmla="*/ 1997 h 1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655" h="153952">
                    <a:moveTo>
                      <a:pt x="109015" y="1997"/>
                    </a:moveTo>
                    <a:cubicBezTo>
                      <a:pt x="84715" y="1997"/>
                      <a:pt x="71733" y="16477"/>
                      <a:pt x="61914" y="27628"/>
                    </a:cubicBezTo>
                    <a:lnTo>
                      <a:pt x="61914" y="0"/>
                    </a:lnTo>
                    <a:lnTo>
                      <a:pt x="0" y="32455"/>
                    </a:lnTo>
                    <a:lnTo>
                      <a:pt x="1664" y="35950"/>
                    </a:lnTo>
                    <a:cubicBezTo>
                      <a:pt x="21803" y="35950"/>
                      <a:pt x="22136" y="51595"/>
                      <a:pt x="22136" y="68072"/>
                    </a:cubicBezTo>
                    <a:lnTo>
                      <a:pt x="22136" y="115506"/>
                    </a:lnTo>
                    <a:cubicBezTo>
                      <a:pt x="22136" y="121664"/>
                      <a:pt x="21803" y="130318"/>
                      <a:pt x="19639" y="135977"/>
                    </a:cubicBezTo>
                    <a:cubicBezTo>
                      <a:pt x="15478" y="145297"/>
                      <a:pt x="8155" y="147794"/>
                      <a:pt x="3329" y="149458"/>
                    </a:cubicBezTo>
                    <a:lnTo>
                      <a:pt x="3329" y="153952"/>
                    </a:lnTo>
                    <a:lnTo>
                      <a:pt x="81553" y="153952"/>
                    </a:lnTo>
                    <a:lnTo>
                      <a:pt x="81553" y="149458"/>
                    </a:lnTo>
                    <a:cubicBezTo>
                      <a:pt x="63911" y="143134"/>
                      <a:pt x="61914" y="139139"/>
                      <a:pt x="61914" y="115506"/>
                    </a:cubicBezTo>
                    <a:lnTo>
                      <a:pt x="61914" y="71567"/>
                    </a:lnTo>
                    <a:cubicBezTo>
                      <a:pt x="61914" y="63911"/>
                      <a:pt x="61914" y="54591"/>
                      <a:pt x="68405" y="45603"/>
                    </a:cubicBezTo>
                    <a:cubicBezTo>
                      <a:pt x="74230" y="37614"/>
                      <a:pt x="82885" y="32788"/>
                      <a:pt x="93370" y="32788"/>
                    </a:cubicBezTo>
                    <a:cubicBezTo>
                      <a:pt x="107517" y="32788"/>
                      <a:pt x="113176" y="41775"/>
                      <a:pt x="117170" y="48432"/>
                    </a:cubicBezTo>
                    <a:lnTo>
                      <a:pt x="120998" y="48432"/>
                    </a:lnTo>
                    <a:lnTo>
                      <a:pt x="127656" y="5492"/>
                    </a:lnTo>
                    <a:cubicBezTo>
                      <a:pt x="123994" y="4161"/>
                      <a:pt x="118002" y="1997"/>
                      <a:pt x="109015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068FDC-0906-0430-C4F1-0348F565D13C}"/>
                  </a:ext>
                </a:extLst>
              </p:cNvPr>
              <p:cNvSpPr/>
              <p:nvPr/>
            </p:nvSpPr>
            <p:spPr>
              <a:xfrm>
                <a:off x="1560583" y="6004210"/>
                <a:ext cx="183078" cy="157447"/>
              </a:xfrm>
              <a:custGeom>
                <a:avLst/>
                <a:gdLst>
                  <a:gd name="connsiteX0" fmla="*/ 181081 w 183078"/>
                  <a:gd name="connsiteY0" fmla="*/ 128321 h 157447"/>
                  <a:gd name="connsiteX1" fmla="*/ 164438 w 183078"/>
                  <a:gd name="connsiteY1" fmla="*/ 97531 h 157447"/>
                  <a:gd name="connsiteX2" fmla="*/ 164438 w 183078"/>
                  <a:gd name="connsiteY2" fmla="*/ 333 h 157447"/>
                  <a:gd name="connsiteX3" fmla="*/ 105520 w 183078"/>
                  <a:gd name="connsiteY3" fmla="*/ 12150 h 157447"/>
                  <a:gd name="connsiteX4" fmla="*/ 105520 w 183078"/>
                  <a:gd name="connsiteY4" fmla="*/ 16643 h 157447"/>
                  <a:gd name="connsiteX5" fmla="*/ 124493 w 183078"/>
                  <a:gd name="connsiteY5" fmla="*/ 40277 h 157447"/>
                  <a:gd name="connsiteX6" fmla="*/ 124493 w 183078"/>
                  <a:gd name="connsiteY6" fmla="*/ 91872 h 157447"/>
                  <a:gd name="connsiteX7" fmla="*/ 116837 w 183078"/>
                  <a:gd name="connsiteY7" fmla="*/ 116837 h 157447"/>
                  <a:gd name="connsiteX8" fmla="*/ 88876 w 183078"/>
                  <a:gd name="connsiteY8" fmla="*/ 128321 h 157447"/>
                  <a:gd name="connsiteX9" fmla="*/ 60249 w 183078"/>
                  <a:gd name="connsiteY9" fmla="*/ 109015 h 157447"/>
                  <a:gd name="connsiteX10" fmla="*/ 58086 w 183078"/>
                  <a:gd name="connsiteY10" fmla="*/ 91706 h 157447"/>
                  <a:gd name="connsiteX11" fmla="*/ 58086 w 183078"/>
                  <a:gd name="connsiteY11" fmla="*/ 0 h 157447"/>
                  <a:gd name="connsiteX12" fmla="*/ 0 w 183078"/>
                  <a:gd name="connsiteY12" fmla="*/ 11817 h 157447"/>
                  <a:gd name="connsiteX13" fmla="*/ 0 w 183078"/>
                  <a:gd name="connsiteY13" fmla="*/ 16311 h 157447"/>
                  <a:gd name="connsiteX14" fmla="*/ 17975 w 183078"/>
                  <a:gd name="connsiteY14" fmla="*/ 43939 h 157447"/>
                  <a:gd name="connsiteX15" fmla="*/ 17975 w 183078"/>
                  <a:gd name="connsiteY15" fmla="*/ 100027 h 157447"/>
                  <a:gd name="connsiteX16" fmla="*/ 28294 w 183078"/>
                  <a:gd name="connsiteY16" fmla="*/ 138141 h 157447"/>
                  <a:gd name="connsiteX17" fmla="*/ 70901 w 183078"/>
                  <a:gd name="connsiteY17" fmla="*/ 156449 h 157447"/>
                  <a:gd name="connsiteX18" fmla="*/ 126657 w 183078"/>
                  <a:gd name="connsiteY18" fmla="*/ 127988 h 157447"/>
                  <a:gd name="connsiteX19" fmla="*/ 147794 w 183078"/>
                  <a:gd name="connsiteY19" fmla="*/ 157447 h 157447"/>
                  <a:gd name="connsiteX20" fmla="*/ 183079 w 183078"/>
                  <a:gd name="connsiteY20" fmla="*/ 131151 h 157447"/>
                  <a:gd name="connsiteX21" fmla="*/ 181081 w 183078"/>
                  <a:gd name="connsiteY21" fmla="*/ 128321 h 15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78" h="157447">
                    <a:moveTo>
                      <a:pt x="181081" y="128321"/>
                    </a:moveTo>
                    <a:cubicBezTo>
                      <a:pt x="164438" y="125159"/>
                      <a:pt x="164438" y="113176"/>
                      <a:pt x="164438" y="97531"/>
                    </a:cubicBezTo>
                    <a:lnTo>
                      <a:pt x="164438" y="333"/>
                    </a:lnTo>
                    <a:lnTo>
                      <a:pt x="105520" y="12150"/>
                    </a:lnTo>
                    <a:lnTo>
                      <a:pt x="105520" y="16643"/>
                    </a:lnTo>
                    <a:cubicBezTo>
                      <a:pt x="121165" y="18807"/>
                      <a:pt x="124493" y="24965"/>
                      <a:pt x="124493" y="40277"/>
                    </a:cubicBezTo>
                    <a:lnTo>
                      <a:pt x="124493" y="91872"/>
                    </a:lnTo>
                    <a:cubicBezTo>
                      <a:pt x="124493" y="98529"/>
                      <a:pt x="124161" y="108183"/>
                      <a:pt x="116837" y="116837"/>
                    </a:cubicBezTo>
                    <a:cubicBezTo>
                      <a:pt x="111012" y="123495"/>
                      <a:pt x="101359" y="128321"/>
                      <a:pt x="88876" y="128321"/>
                    </a:cubicBezTo>
                    <a:cubicBezTo>
                      <a:pt x="74064" y="128321"/>
                      <a:pt x="64244" y="120998"/>
                      <a:pt x="60249" y="109015"/>
                    </a:cubicBezTo>
                    <a:cubicBezTo>
                      <a:pt x="58585" y="103855"/>
                      <a:pt x="58086" y="98696"/>
                      <a:pt x="58086" y="91706"/>
                    </a:cubicBezTo>
                    <a:lnTo>
                      <a:pt x="58086" y="0"/>
                    </a:lnTo>
                    <a:lnTo>
                      <a:pt x="0" y="11817"/>
                    </a:lnTo>
                    <a:lnTo>
                      <a:pt x="0" y="16311"/>
                    </a:lnTo>
                    <a:cubicBezTo>
                      <a:pt x="16311" y="18474"/>
                      <a:pt x="17975" y="26962"/>
                      <a:pt x="17975" y="43939"/>
                    </a:cubicBezTo>
                    <a:lnTo>
                      <a:pt x="17975" y="100027"/>
                    </a:lnTo>
                    <a:cubicBezTo>
                      <a:pt x="17975" y="111844"/>
                      <a:pt x="18641" y="125991"/>
                      <a:pt x="28294" y="138141"/>
                    </a:cubicBezTo>
                    <a:cubicBezTo>
                      <a:pt x="32455" y="143633"/>
                      <a:pt x="44272" y="156449"/>
                      <a:pt x="70901" y="156449"/>
                    </a:cubicBezTo>
                    <a:cubicBezTo>
                      <a:pt x="96865" y="156449"/>
                      <a:pt x="115839" y="142635"/>
                      <a:pt x="126657" y="127988"/>
                    </a:cubicBezTo>
                    <a:cubicBezTo>
                      <a:pt x="128987" y="136976"/>
                      <a:pt x="133148" y="146629"/>
                      <a:pt x="147794" y="157447"/>
                    </a:cubicBezTo>
                    <a:lnTo>
                      <a:pt x="183079" y="131151"/>
                    </a:lnTo>
                    <a:lnTo>
                      <a:pt x="181081" y="128321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B1F2C86-EE25-B49C-A521-F52EA1BCB5F2}"/>
                  </a:ext>
                </a:extLst>
              </p:cNvPr>
              <p:cNvSpPr/>
              <p:nvPr/>
            </p:nvSpPr>
            <p:spPr>
              <a:xfrm>
                <a:off x="1743662" y="6001547"/>
                <a:ext cx="187738" cy="154118"/>
              </a:xfrm>
              <a:custGeom>
                <a:avLst/>
                <a:gdLst>
                  <a:gd name="connsiteX0" fmla="*/ 110846 w 187738"/>
                  <a:gd name="connsiteY0" fmla="*/ 149625 h 154118"/>
                  <a:gd name="connsiteX1" fmla="*/ 110846 w 187738"/>
                  <a:gd name="connsiteY1" fmla="*/ 154119 h 154118"/>
                  <a:gd name="connsiteX2" fmla="*/ 187739 w 187738"/>
                  <a:gd name="connsiteY2" fmla="*/ 154119 h 154118"/>
                  <a:gd name="connsiteX3" fmla="*/ 187739 w 187738"/>
                  <a:gd name="connsiteY3" fmla="*/ 149625 h 154118"/>
                  <a:gd name="connsiteX4" fmla="*/ 168432 w 187738"/>
                  <a:gd name="connsiteY4" fmla="*/ 117170 h 154118"/>
                  <a:gd name="connsiteX5" fmla="*/ 168432 w 187738"/>
                  <a:gd name="connsiteY5" fmla="*/ 62080 h 154118"/>
                  <a:gd name="connsiteX6" fmla="*/ 158446 w 187738"/>
                  <a:gd name="connsiteY6" fmla="*/ 21304 h 154118"/>
                  <a:gd name="connsiteX7" fmla="*/ 116505 w 187738"/>
                  <a:gd name="connsiteY7" fmla="*/ 2996 h 154118"/>
                  <a:gd name="connsiteX8" fmla="*/ 62247 w 187738"/>
                  <a:gd name="connsiteY8" fmla="*/ 27961 h 154118"/>
                  <a:gd name="connsiteX9" fmla="*/ 62247 w 187738"/>
                  <a:gd name="connsiteY9" fmla="*/ 0 h 154118"/>
                  <a:gd name="connsiteX10" fmla="*/ 0 w 187738"/>
                  <a:gd name="connsiteY10" fmla="*/ 32455 h 154118"/>
                  <a:gd name="connsiteX11" fmla="*/ 2330 w 187738"/>
                  <a:gd name="connsiteY11" fmla="*/ 36283 h 154118"/>
                  <a:gd name="connsiteX12" fmla="*/ 22136 w 187738"/>
                  <a:gd name="connsiteY12" fmla="*/ 67739 h 154118"/>
                  <a:gd name="connsiteX13" fmla="*/ 22136 w 187738"/>
                  <a:gd name="connsiteY13" fmla="*/ 116504 h 154118"/>
                  <a:gd name="connsiteX14" fmla="*/ 2829 w 187738"/>
                  <a:gd name="connsiteY14" fmla="*/ 149458 h 154118"/>
                  <a:gd name="connsiteX15" fmla="*/ 2829 w 187738"/>
                  <a:gd name="connsiteY15" fmla="*/ 154119 h 154118"/>
                  <a:gd name="connsiteX16" fmla="*/ 80388 w 187738"/>
                  <a:gd name="connsiteY16" fmla="*/ 154119 h 154118"/>
                  <a:gd name="connsiteX17" fmla="*/ 80055 w 187738"/>
                  <a:gd name="connsiteY17" fmla="*/ 149625 h 154118"/>
                  <a:gd name="connsiteX18" fmla="*/ 62080 w 187738"/>
                  <a:gd name="connsiteY18" fmla="*/ 120499 h 154118"/>
                  <a:gd name="connsiteX19" fmla="*/ 62080 w 187738"/>
                  <a:gd name="connsiteY19" fmla="*/ 65742 h 154118"/>
                  <a:gd name="connsiteX20" fmla="*/ 73564 w 187738"/>
                  <a:gd name="connsiteY20" fmla="*/ 38446 h 154118"/>
                  <a:gd name="connsiteX21" fmla="*/ 96366 w 187738"/>
                  <a:gd name="connsiteY21" fmla="*/ 31456 h 154118"/>
                  <a:gd name="connsiteX22" fmla="*/ 128155 w 187738"/>
                  <a:gd name="connsiteY22" fmla="*/ 65742 h 154118"/>
                  <a:gd name="connsiteX23" fmla="*/ 128155 w 187738"/>
                  <a:gd name="connsiteY23" fmla="*/ 120499 h 154118"/>
                  <a:gd name="connsiteX24" fmla="*/ 110846 w 187738"/>
                  <a:gd name="connsiteY24" fmla="*/ 149625 h 15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738" h="154118">
                    <a:moveTo>
                      <a:pt x="110846" y="149625"/>
                    </a:moveTo>
                    <a:lnTo>
                      <a:pt x="110846" y="154119"/>
                    </a:lnTo>
                    <a:lnTo>
                      <a:pt x="187739" y="154119"/>
                    </a:lnTo>
                    <a:lnTo>
                      <a:pt x="187739" y="149625"/>
                    </a:lnTo>
                    <a:cubicBezTo>
                      <a:pt x="168765" y="146130"/>
                      <a:pt x="168432" y="137142"/>
                      <a:pt x="168432" y="117170"/>
                    </a:cubicBezTo>
                    <a:lnTo>
                      <a:pt x="168432" y="62080"/>
                    </a:lnTo>
                    <a:cubicBezTo>
                      <a:pt x="168432" y="47933"/>
                      <a:pt x="168099" y="33453"/>
                      <a:pt x="158446" y="21304"/>
                    </a:cubicBezTo>
                    <a:cubicBezTo>
                      <a:pt x="151456" y="11983"/>
                      <a:pt x="137309" y="2996"/>
                      <a:pt x="116505" y="2996"/>
                    </a:cubicBezTo>
                    <a:cubicBezTo>
                      <a:pt x="88876" y="2996"/>
                      <a:pt x="72899" y="18141"/>
                      <a:pt x="62247" y="27961"/>
                    </a:cubicBezTo>
                    <a:lnTo>
                      <a:pt x="62247" y="0"/>
                    </a:lnTo>
                    <a:lnTo>
                      <a:pt x="0" y="32455"/>
                    </a:lnTo>
                    <a:lnTo>
                      <a:pt x="2330" y="36283"/>
                    </a:lnTo>
                    <a:cubicBezTo>
                      <a:pt x="21969" y="36948"/>
                      <a:pt x="22136" y="47267"/>
                      <a:pt x="22136" y="67739"/>
                    </a:cubicBezTo>
                    <a:lnTo>
                      <a:pt x="22136" y="116504"/>
                    </a:lnTo>
                    <a:cubicBezTo>
                      <a:pt x="22136" y="132482"/>
                      <a:pt x="21803" y="146629"/>
                      <a:pt x="2829" y="149458"/>
                    </a:cubicBezTo>
                    <a:lnTo>
                      <a:pt x="2829" y="154119"/>
                    </a:lnTo>
                    <a:lnTo>
                      <a:pt x="80388" y="154119"/>
                    </a:lnTo>
                    <a:lnTo>
                      <a:pt x="80055" y="149625"/>
                    </a:lnTo>
                    <a:cubicBezTo>
                      <a:pt x="62746" y="144798"/>
                      <a:pt x="62080" y="137808"/>
                      <a:pt x="62080" y="120499"/>
                    </a:cubicBezTo>
                    <a:lnTo>
                      <a:pt x="62080" y="65742"/>
                    </a:lnTo>
                    <a:cubicBezTo>
                      <a:pt x="62080" y="58086"/>
                      <a:pt x="62413" y="47101"/>
                      <a:pt x="73564" y="38446"/>
                    </a:cubicBezTo>
                    <a:cubicBezTo>
                      <a:pt x="78724" y="34618"/>
                      <a:pt x="86047" y="31456"/>
                      <a:pt x="96366" y="31456"/>
                    </a:cubicBezTo>
                    <a:cubicBezTo>
                      <a:pt x="127822" y="31456"/>
                      <a:pt x="128155" y="57753"/>
                      <a:pt x="128155" y="65742"/>
                    </a:cubicBezTo>
                    <a:lnTo>
                      <a:pt x="128155" y="120499"/>
                    </a:lnTo>
                    <a:cubicBezTo>
                      <a:pt x="128488" y="137142"/>
                      <a:pt x="128155" y="145797"/>
                      <a:pt x="110846" y="149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351AD0-F3EF-C04C-F9C6-4DDE4446822E}"/>
                  </a:ext>
                </a:extLst>
              </p:cNvPr>
              <p:cNvSpPr/>
              <p:nvPr/>
            </p:nvSpPr>
            <p:spPr>
              <a:xfrm>
                <a:off x="1940055" y="6004376"/>
                <a:ext cx="105687" cy="156615"/>
              </a:xfrm>
              <a:custGeom>
                <a:avLst/>
                <a:gdLst>
                  <a:gd name="connsiteX0" fmla="*/ 76061 w 105687"/>
                  <a:gd name="connsiteY0" fmla="*/ 67240 h 156615"/>
                  <a:gd name="connsiteX1" fmla="*/ 63911 w 105687"/>
                  <a:gd name="connsiteY1" fmla="*/ 61414 h 156615"/>
                  <a:gd name="connsiteX2" fmla="*/ 41442 w 105687"/>
                  <a:gd name="connsiteY2" fmla="*/ 38280 h 156615"/>
                  <a:gd name="connsiteX3" fmla="*/ 65742 w 105687"/>
                  <a:gd name="connsiteY3" fmla="*/ 19306 h 156615"/>
                  <a:gd name="connsiteX4" fmla="*/ 95534 w 105687"/>
                  <a:gd name="connsiteY4" fmla="*/ 43273 h 156615"/>
                  <a:gd name="connsiteX5" fmla="*/ 100027 w 105687"/>
                  <a:gd name="connsiteY5" fmla="*/ 43273 h 156615"/>
                  <a:gd name="connsiteX6" fmla="*/ 100027 w 105687"/>
                  <a:gd name="connsiteY6" fmla="*/ 7656 h 156615"/>
                  <a:gd name="connsiteX7" fmla="*/ 58752 w 105687"/>
                  <a:gd name="connsiteY7" fmla="*/ 0 h 156615"/>
                  <a:gd name="connsiteX8" fmla="*/ 1997 w 105687"/>
                  <a:gd name="connsiteY8" fmla="*/ 44937 h 156615"/>
                  <a:gd name="connsiteX9" fmla="*/ 26963 w 105687"/>
                  <a:gd name="connsiteY9" fmla="*/ 81220 h 156615"/>
                  <a:gd name="connsiteX10" fmla="*/ 40444 w 105687"/>
                  <a:gd name="connsiteY10" fmla="*/ 87711 h 156615"/>
                  <a:gd name="connsiteX11" fmla="*/ 65742 w 105687"/>
                  <a:gd name="connsiteY11" fmla="*/ 115006 h 156615"/>
                  <a:gd name="connsiteX12" fmla="*/ 37448 w 105687"/>
                  <a:gd name="connsiteY12" fmla="*/ 137142 h 156615"/>
                  <a:gd name="connsiteX13" fmla="*/ 4660 w 105687"/>
                  <a:gd name="connsiteY13" fmla="*/ 111178 h 156615"/>
                  <a:gd name="connsiteX14" fmla="*/ 0 w 105687"/>
                  <a:gd name="connsiteY14" fmla="*/ 111178 h 156615"/>
                  <a:gd name="connsiteX15" fmla="*/ 0 w 105687"/>
                  <a:gd name="connsiteY15" fmla="*/ 149292 h 156615"/>
                  <a:gd name="connsiteX16" fmla="*/ 43606 w 105687"/>
                  <a:gd name="connsiteY16" fmla="*/ 156615 h 156615"/>
                  <a:gd name="connsiteX17" fmla="*/ 90041 w 105687"/>
                  <a:gd name="connsiteY17" fmla="*/ 142135 h 156615"/>
                  <a:gd name="connsiteX18" fmla="*/ 105686 w 105687"/>
                  <a:gd name="connsiteY18" fmla="*/ 107517 h 156615"/>
                  <a:gd name="connsiteX19" fmla="*/ 76061 w 105687"/>
                  <a:gd name="connsiteY19" fmla="*/ 67240 h 1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687" h="156615">
                    <a:moveTo>
                      <a:pt x="76061" y="67240"/>
                    </a:moveTo>
                    <a:lnTo>
                      <a:pt x="63911" y="61414"/>
                    </a:lnTo>
                    <a:cubicBezTo>
                      <a:pt x="53592" y="56588"/>
                      <a:pt x="41442" y="50763"/>
                      <a:pt x="41442" y="38280"/>
                    </a:cubicBezTo>
                    <a:cubicBezTo>
                      <a:pt x="41442" y="27628"/>
                      <a:pt x="51428" y="19306"/>
                      <a:pt x="65742" y="19306"/>
                    </a:cubicBezTo>
                    <a:cubicBezTo>
                      <a:pt x="88876" y="19306"/>
                      <a:pt x="93370" y="35284"/>
                      <a:pt x="95534" y="43273"/>
                    </a:cubicBezTo>
                    <a:lnTo>
                      <a:pt x="100027" y="43273"/>
                    </a:lnTo>
                    <a:lnTo>
                      <a:pt x="100027" y="7656"/>
                    </a:lnTo>
                    <a:cubicBezTo>
                      <a:pt x="93037" y="5159"/>
                      <a:pt x="78890" y="0"/>
                      <a:pt x="58752" y="0"/>
                    </a:cubicBezTo>
                    <a:cubicBezTo>
                      <a:pt x="21803" y="0"/>
                      <a:pt x="1997" y="20471"/>
                      <a:pt x="1997" y="44937"/>
                    </a:cubicBezTo>
                    <a:cubicBezTo>
                      <a:pt x="1997" y="67406"/>
                      <a:pt x="18308" y="76394"/>
                      <a:pt x="26963" y="81220"/>
                    </a:cubicBezTo>
                    <a:lnTo>
                      <a:pt x="40444" y="87711"/>
                    </a:lnTo>
                    <a:cubicBezTo>
                      <a:pt x="51595" y="93536"/>
                      <a:pt x="65742" y="100859"/>
                      <a:pt x="65742" y="115006"/>
                    </a:cubicBezTo>
                    <a:cubicBezTo>
                      <a:pt x="65742" y="130984"/>
                      <a:pt x="50929" y="137142"/>
                      <a:pt x="37448" y="137142"/>
                    </a:cubicBezTo>
                    <a:cubicBezTo>
                      <a:pt x="13481" y="137142"/>
                      <a:pt x="7656" y="120499"/>
                      <a:pt x="4660" y="111178"/>
                    </a:cubicBezTo>
                    <a:lnTo>
                      <a:pt x="0" y="111178"/>
                    </a:lnTo>
                    <a:lnTo>
                      <a:pt x="0" y="149292"/>
                    </a:lnTo>
                    <a:cubicBezTo>
                      <a:pt x="12150" y="153120"/>
                      <a:pt x="23467" y="156615"/>
                      <a:pt x="43606" y="156615"/>
                    </a:cubicBezTo>
                    <a:cubicBezTo>
                      <a:pt x="68904" y="156615"/>
                      <a:pt x="83051" y="148293"/>
                      <a:pt x="90041" y="142135"/>
                    </a:cubicBezTo>
                    <a:cubicBezTo>
                      <a:pt x="100027" y="133481"/>
                      <a:pt x="105686" y="120332"/>
                      <a:pt x="105686" y="107517"/>
                    </a:cubicBezTo>
                    <a:cubicBezTo>
                      <a:pt x="105853" y="81387"/>
                      <a:pt x="83717" y="70901"/>
                      <a:pt x="76061" y="6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DB5BAA-C37E-77AC-A170-AA452D918B83}"/>
                  </a:ext>
                </a:extLst>
              </p:cNvPr>
              <p:cNvSpPr/>
              <p:nvPr/>
            </p:nvSpPr>
            <p:spPr>
              <a:xfrm>
                <a:off x="2048071" y="6010202"/>
                <a:ext cx="268459" cy="148459"/>
              </a:xfrm>
              <a:custGeom>
                <a:avLst/>
                <a:gdLst>
                  <a:gd name="connsiteX0" fmla="*/ 268127 w 268459"/>
                  <a:gd name="connsiteY0" fmla="*/ 0 h 148459"/>
                  <a:gd name="connsiteX1" fmla="*/ 211040 w 268459"/>
                  <a:gd name="connsiteY1" fmla="*/ 0 h 148459"/>
                  <a:gd name="connsiteX2" fmla="*/ 211040 w 268459"/>
                  <a:gd name="connsiteY2" fmla="*/ 4494 h 148459"/>
                  <a:gd name="connsiteX3" fmla="*/ 224521 w 268459"/>
                  <a:gd name="connsiteY3" fmla="*/ 17975 h 148459"/>
                  <a:gd name="connsiteX4" fmla="*/ 221359 w 268459"/>
                  <a:gd name="connsiteY4" fmla="*/ 29293 h 148459"/>
                  <a:gd name="connsiteX5" fmla="*/ 190235 w 268459"/>
                  <a:gd name="connsiteY5" fmla="*/ 99861 h 148459"/>
                  <a:gd name="connsiteX6" fmla="*/ 160776 w 268459"/>
                  <a:gd name="connsiteY6" fmla="*/ 29293 h 148459"/>
                  <a:gd name="connsiteX7" fmla="*/ 158613 w 268459"/>
                  <a:gd name="connsiteY7" fmla="*/ 18641 h 148459"/>
                  <a:gd name="connsiteX8" fmla="*/ 171428 w 268459"/>
                  <a:gd name="connsiteY8" fmla="*/ 4494 h 148459"/>
                  <a:gd name="connsiteX9" fmla="*/ 171428 w 268459"/>
                  <a:gd name="connsiteY9" fmla="*/ 0 h 148459"/>
                  <a:gd name="connsiteX10" fmla="*/ 97364 w 268459"/>
                  <a:gd name="connsiteY10" fmla="*/ 0 h 148459"/>
                  <a:gd name="connsiteX11" fmla="*/ 97364 w 268459"/>
                  <a:gd name="connsiteY11" fmla="*/ 4494 h 148459"/>
                  <a:gd name="connsiteX12" fmla="*/ 114674 w 268459"/>
                  <a:gd name="connsiteY12" fmla="*/ 18974 h 148459"/>
                  <a:gd name="connsiteX13" fmla="*/ 121997 w 268459"/>
                  <a:gd name="connsiteY13" fmla="*/ 34618 h 148459"/>
                  <a:gd name="connsiteX14" fmla="*/ 92538 w 268459"/>
                  <a:gd name="connsiteY14" fmla="*/ 99694 h 148459"/>
                  <a:gd name="connsiteX15" fmla="*/ 64077 w 268459"/>
                  <a:gd name="connsiteY15" fmla="*/ 30125 h 148459"/>
                  <a:gd name="connsiteX16" fmla="*/ 61248 w 268459"/>
                  <a:gd name="connsiteY16" fmla="*/ 18641 h 148459"/>
                  <a:gd name="connsiteX17" fmla="*/ 74396 w 268459"/>
                  <a:gd name="connsiteY17" fmla="*/ 4494 h 148459"/>
                  <a:gd name="connsiteX18" fmla="*/ 74396 w 268459"/>
                  <a:gd name="connsiteY18" fmla="*/ 0 h 148459"/>
                  <a:gd name="connsiteX19" fmla="*/ 0 w 268459"/>
                  <a:gd name="connsiteY19" fmla="*/ 0 h 148459"/>
                  <a:gd name="connsiteX20" fmla="*/ 0 w 268459"/>
                  <a:gd name="connsiteY20" fmla="*/ 4494 h 148459"/>
                  <a:gd name="connsiteX21" fmla="*/ 20804 w 268459"/>
                  <a:gd name="connsiteY21" fmla="*/ 27628 h 148459"/>
                  <a:gd name="connsiteX22" fmla="*/ 73398 w 268459"/>
                  <a:gd name="connsiteY22" fmla="*/ 148460 h 148459"/>
                  <a:gd name="connsiteX23" fmla="*/ 92371 w 268459"/>
                  <a:gd name="connsiteY23" fmla="*/ 148460 h 148459"/>
                  <a:gd name="connsiteX24" fmla="*/ 133148 w 268459"/>
                  <a:gd name="connsiteY24" fmla="*/ 61248 h 148459"/>
                  <a:gd name="connsiteX25" fmla="*/ 171595 w 268459"/>
                  <a:gd name="connsiteY25" fmla="*/ 148460 h 148459"/>
                  <a:gd name="connsiteX26" fmla="*/ 190568 w 268459"/>
                  <a:gd name="connsiteY26" fmla="*/ 148460 h 148459"/>
                  <a:gd name="connsiteX27" fmla="*/ 247322 w 268459"/>
                  <a:gd name="connsiteY27" fmla="*/ 27628 h 148459"/>
                  <a:gd name="connsiteX28" fmla="*/ 268460 w 268459"/>
                  <a:gd name="connsiteY28" fmla="*/ 4494 h 148459"/>
                  <a:gd name="connsiteX29" fmla="*/ 268460 w 268459"/>
                  <a:gd name="connsiteY29" fmla="*/ 0 h 14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8459" h="148459">
                    <a:moveTo>
                      <a:pt x="268127" y="0"/>
                    </a:moveTo>
                    <a:lnTo>
                      <a:pt x="211040" y="0"/>
                    </a:lnTo>
                    <a:lnTo>
                      <a:pt x="211040" y="4494"/>
                    </a:lnTo>
                    <a:cubicBezTo>
                      <a:pt x="214535" y="5159"/>
                      <a:pt x="224521" y="6657"/>
                      <a:pt x="224521" y="17975"/>
                    </a:cubicBezTo>
                    <a:cubicBezTo>
                      <a:pt x="224521" y="21470"/>
                      <a:pt x="222856" y="25298"/>
                      <a:pt x="221359" y="29293"/>
                    </a:cubicBezTo>
                    <a:lnTo>
                      <a:pt x="190235" y="99861"/>
                    </a:lnTo>
                    <a:lnTo>
                      <a:pt x="160776" y="29293"/>
                    </a:lnTo>
                    <a:cubicBezTo>
                      <a:pt x="159778" y="26130"/>
                      <a:pt x="158613" y="21969"/>
                      <a:pt x="158613" y="18641"/>
                    </a:cubicBezTo>
                    <a:cubicBezTo>
                      <a:pt x="158613" y="7323"/>
                      <a:pt x="167267" y="5492"/>
                      <a:pt x="171428" y="4494"/>
                    </a:cubicBezTo>
                    <a:lnTo>
                      <a:pt x="171428" y="0"/>
                    </a:lnTo>
                    <a:lnTo>
                      <a:pt x="97364" y="0"/>
                    </a:lnTo>
                    <a:lnTo>
                      <a:pt x="97364" y="4494"/>
                    </a:lnTo>
                    <a:cubicBezTo>
                      <a:pt x="105686" y="6158"/>
                      <a:pt x="109514" y="8322"/>
                      <a:pt x="114674" y="18974"/>
                    </a:cubicBezTo>
                    <a:lnTo>
                      <a:pt x="121997" y="34618"/>
                    </a:lnTo>
                    <a:lnTo>
                      <a:pt x="92538" y="99694"/>
                    </a:lnTo>
                    <a:lnTo>
                      <a:pt x="64077" y="30125"/>
                    </a:lnTo>
                    <a:cubicBezTo>
                      <a:pt x="62746" y="26962"/>
                      <a:pt x="61248" y="22802"/>
                      <a:pt x="61248" y="18641"/>
                    </a:cubicBezTo>
                    <a:cubicBezTo>
                      <a:pt x="61248" y="10319"/>
                      <a:pt x="66075" y="5825"/>
                      <a:pt x="74396" y="4494"/>
                    </a:cubicBezTo>
                    <a:lnTo>
                      <a:pt x="74396" y="0"/>
                    </a:lnTo>
                    <a:lnTo>
                      <a:pt x="0" y="0"/>
                    </a:lnTo>
                    <a:lnTo>
                      <a:pt x="0" y="4494"/>
                    </a:lnTo>
                    <a:cubicBezTo>
                      <a:pt x="12150" y="8655"/>
                      <a:pt x="13814" y="11151"/>
                      <a:pt x="20804" y="27628"/>
                    </a:cubicBezTo>
                    <a:lnTo>
                      <a:pt x="73398" y="148460"/>
                    </a:lnTo>
                    <a:lnTo>
                      <a:pt x="92371" y="148460"/>
                    </a:lnTo>
                    <a:lnTo>
                      <a:pt x="133148" y="61248"/>
                    </a:lnTo>
                    <a:lnTo>
                      <a:pt x="171595" y="148460"/>
                    </a:lnTo>
                    <a:lnTo>
                      <a:pt x="190568" y="148460"/>
                    </a:lnTo>
                    <a:lnTo>
                      <a:pt x="247322" y="27628"/>
                    </a:lnTo>
                    <a:cubicBezTo>
                      <a:pt x="254146" y="13148"/>
                      <a:pt x="255977" y="8655"/>
                      <a:pt x="268460" y="4494"/>
                    </a:cubicBezTo>
                    <a:lnTo>
                      <a:pt x="268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70CD80-EFFB-52C1-C13E-462DBE428E74}"/>
                  </a:ext>
                </a:extLst>
              </p:cNvPr>
              <p:cNvSpPr/>
              <p:nvPr/>
            </p:nvSpPr>
            <p:spPr>
              <a:xfrm>
                <a:off x="1599529" y="5925153"/>
                <a:ext cx="108682" cy="60082"/>
              </a:xfrm>
              <a:custGeom>
                <a:avLst/>
                <a:gdLst>
                  <a:gd name="connsiteX0" fmla="*/ 8322 w 108682"/>
                  <a:gd name="connsiteY0" fmla="*/ 11151 h 60082"/>
                  <a:gd name="connsiteX1" fmla="*/ 29625 w 108682"/>
                  <a:gd name="connsiteY1" fmla="*/ 60083 h 60082"/>
                  <a:gd name="connsiteX2" fmla="*/ 37281 w 108682"/>
                  <a:gd name="connsiteY2" fmla="*/ 60083 h 60082"/>
                  <a:gd name="connsiteX3" fmla="*/ 53759 w 108682"/>
                  <a:gd name="connsiteY3" fmla="*/ 24799 h 60082"/>
                  <a:gd name="connsiteX4" fmla="*/ 69403 w 108682"/>
                  <a:gd name="connsiteY4" fmla="*/ 60083 h 60082"/>
                  <a:gd name="connsiteX5" fmla="*/ 77059 w 108682"/>
                  <a:gd name="connsiteY5" fmla="*/ 60083 h 60082"/>
                  <a:gd name="connsiteX6" fmla="*/ 100027 w 108682"/>
                  <a:gd name="connsiteY6" fmla="*/ 11151 h 60082"/>
                  <a:gd name="connsiteX7" fmla="*/ 108682 w 108682"/>
                  <a:gd name="connsiteY7" fmla="*/ 1831 h 60082"/>
                  <a:gd name="connsiteX8" fmla="*/ 108682 w 108682"/>
                  <a:gd name="connsiteY8" fmla="*/ 0 h 60082"/>
                  <a:gd name="connsiteX9" fmla="*/ 85548 w 108682"/>
                  <a:gd name="connsiteY9" fmla="*/ 0 h 60082"/>
                  <a:gd name="connsiteX10" fmla="*/ 85548 w 108682"/>
                  <a:gd name="connsiteY10" fmla="*/ 1831 h 60082"/>
                  <a:gd name="connsiteX11" fmla="*/ 91040 w 108682"/>
                  <a:gd name="connsiteY11" fmla="*/ 7323 h 60082"/>
                  <a:gd name="connsiteX12" fmla="*/ 89708 w 108682"/>
                  <a:gd name="connsiteY12" fmla="*/ 11817 h 60082"/>
                  <a:gd name="connsiteX13" fmla="*/ 77059 w 108682"/>
                  <a:gd name="connsiteY13" fmla="*/ 40444 h 60082"/>
                  <a:gd name="connsiteX14" fmla="*/ 65076 w 108682"/>
                  <a:gd name="connsiteY14" fmla="*/ 11817 h 60082"/>
                  <a:gd name="connsiteX15" fmla="*/ 64244 w 108682"/>
                  <a:gd name="connsiteY15" fmla="*/ 7490 h 60082"/>
                  <a:gd name="connsiteX16" fmla="*/ 69403 w 108682"/>
                  <a:gd name="connsiteY16" fmla="*/ 1831 h 60082"/>
                  <a:gd name="connsiteX17" fmla="*/ 69403 w 108682"/>
                  <a:gd name="connsiteY17" fmla="*/ 0 h 60082"/>
                  <a:gd name="connsiteX18" fmla="*/ 39445 w 108682"/>
                  <a:gd name="connsiteY18" fmla="*/ 0 h 60082"/>
                  <a:gd name="connsiteX19" fmla="*/ 39445 w 108682"/>
                  <a:gd name="connsiteY19" fmla="*/ 1831 h 60082"/>
                  <a:gd name="connsiteX20" fmla="*/ 46435 w 108682"/>
                  <a:gd name="connsiteY20" fmla="*/ 7656 h 60082"/>
                  <a:gd name="connsiteX21" fmla="*/ 49431 w 108682"/>
                  <a:gd name="connsiteY21" fmla="*/ 13981 h 60082"/>
                  <a:gd name="connsiteX22" fmla="*/ 37448 w 108682"/>
                  <a:gd name="connsiteY22" fmla="*/ 40277 h 60082"/>
                  <a:gd name="connsiteX23" fmla="*/ 25964 w 108682"/>
                  <a:gd name="connsiteY23" fmla="*/ 12150 h 60082"/>
                  <a:gd name="connsiteX24" fmla="*/ 24799 w 108682"/>
                  <a:gd name="connsiteY24" fmla="*/ 7490 h 60082"/>
                  <a:gd name="connsiteX25" fmla="*/ 30125 w 108682"/>
                  <a:gd name="connsiteY25" fmla="*/ 1831 h 60082"/>
                  <a:gd name="connsiteX26" fmla="*/ 30125 w 108682"/>
                  <a:gd name="connsiteY26" fmla="*/ 0 h 60082"/>
                  <a:gd name="connsiteX27" fmla="*/ 0 w 108682"/>
                  <a:gd name="connsiteY27" fmla="*/ 0 h 60082"/>
                  <a:gd name="connsiteX28" fmla="*/ 0 w 108682"/>
                  <a:gd name="connsiteY28" fmla="*/ 1831 h 60082"/>
                  <a:gd name="connsiteX29" fmla="*/ 8322 w 108682"/>
                  <a:gd name="connsiteY29" fmla="*/ 11151 h 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682" h="60082">
                    <a:moveTo>
                      <a:pt x="8322" y="11151"/>
                    </a:moveTo>
                    <a:lnTo>
                      <a:pt x="29625" y="60083"/>
                    </a:lnTo>
                    <a:lnTo>
                      <a:pt x="37281" y="60083"/>
                    </a:lnTo>
                    <a:lnTo>
                      <a:pt x="53759" y="24799"/>
                    </a:lnTo>
                    <a:lnTo>
                      <a:pt x="69403" y="60083"/>
                    </a:lnTo>
                    <a:lnTo>
                      <a:pt x="77059" y="60083"/>
                    </a:lnTo>
                    <a:lnTo>
                      <a:pt x="100027" y="11151"/>
                    </a:lnTo>
                    <a:cubicBezTo>
                      <a:pt x="102690" y="5326"/>
                      <a:pt x="103523" y="3495"/>
                      <a:pt x="108682" y="1831"/>
                    </a:cubicBezTo>
                    <a:lnTo>
                      <a:pt x="108682" y="0"/>
                    </a:lnTo>
                    <a:lnTo>
                      <a:pt x="85548" y="0"/>
                    </a:lnTo>
                    <a:lnTo>
                      <a:pt x="85548" y="1831"/>
                    </a:lnTo>
                    <a:cubicBezTo>
                      <a:pt x="87046" y="1997"/>
                      <a:pt x="91040" y="2663"/>
                      <a:pt x="91040" y="7323"/>
                    </a:cubicBezTo>
                    <a:cubicBezTo>
                      <a:pt x="91040" y="8821"/>
                      <a:pt x="90374" y="10319"/>
                      <a:pt x="89708" y="11817"/>
                    </a:cubicBezTo>
                    <a:lnTo>
                      <a:pt x="77059" y="40444"/>
                    </a:lnTo>
                    <a:lnTo>
                      <a:pt x="65076" y="11817"/>
                    </a:lnTo>
                    <a:cubicBezTo>
                      <a:pt x="64743" y="10485"/>
                      <a:pt x="64244" y="8821"/>
                      <a:pt x="64244" y="7490"/>
                    </a:cubicBezTo>
                    <a:cubicBezTo>
                      <a:pt x="64244" y="2996"/>
                      <a:pt x="67739" y="2164"/>
                      <a:pt x="69403" y="1831"/>
                    </a:cubicBezTo>
                    <a:lnTo>
                      <a:pt x="69403" y="0"/>
                    </a:lnTo>
                    <a:lnTo>
                      <a:pt x="39445" y="0"/>
                    </a:lnTo>
                    <a:lnTo>
                      <a:pt x="39445" y="1831"/>
                    </a:lnTo>
                    <a:cubicBezTo>
                      <a:pt x="42774" y="2497"/>
                      <a:pt x="44438" y="3329"/>
                      <a:pt x="46435" y="7656"/>
                    </a:cubicBezTo>
                    <a:lnTo>
                      <a:pt x="49431" y="13981"/>
                    </a:lnTo>
                    <a:lnTo>
                      <a:pt x="37448" y="40277"/>
                    </a:lnTo>
                    <a:lnTo>
                      <a:pt x="25964" y="12150"/>
                    </a:lnTo>
                    <a:cubicBezTo>
                      <a:pt x="25465" y="10818"/>
                      <a:pt x="24799" y="9154"/>
                      <a:pt x="24799" y="7490"/>
                    </a:cubicBezTo>
                    <a:cubicBezTo>
                      <a:pt x="24799" y="4161"/>
                      <a:pt x="26796" y="2330"/>
                      <a:pt x="30125" y="1831"/>
                    </a:cubicBezTo>
                    <a:lnTo>
                      <a:pt x="30125" y="0"/>
                    </a:lnTo>
                    <a:lnTo>
                      <a:pt x="0" y="0"/>
                    </a:lnTo>
                    <a:lnTo>
                      <a:pt x="0" y="1831"/>
                    </a:lnTo>
                    <a:cubicBezTo>
                      <a:pt x="4827" y="3495"/>
                      <a:pt x="5492" y="4494"/>
                      <a:pt x="8322" y="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78391DE-8C03-662F-3C7E-54C96CA12F51}"/>
                  </a:ext>
                </a:extLst>
              </p:cNvPr>
              <p:cNvSpPr/>
              <p:nvPr/>
            </p:nvSpPr>
            <p:spPr>
              <a:xfrm>
                <a:off x="2314367" y="6001880"/>
                <a:ext cx="81386" cy="153785"/>
              </a:xfrm>
              <a:custGeom>
                <a:avLst/>
                <a:gdLst>
                  <a:gd name="connsiteX0" fmla="*/ 2497 w 81386"/>
                  <a:gd name="connsiteY0" fmla="*/ 149292 h 153785"/>
                  <a:gd name="connsiteX1" fmla="*/ 2497 w 81386"/>
                  <a:gd name="connsiteY1" fmla="*/ 153786 h 153785"/>
                  <a:gd name="connsiteX2" fmla="*/ 81387 w 81386"/>
                  <a:gd name="connsiteY2" fmla="*/ 153786 h 153785"/>
                  <a:gd name="connsiteX3" fmla="*/ 81387 w 81386"/>
                  <a:gd name="connsiteY3" fmla="*/ 149292 h 153785"/>
                  <a:gd name="connsiteX4" fmla="*/ 61581 w 81386"/>
                  <a:gd name="connsiteY4" fmla="*/ 119500 h 153785"/>
                  <a:gd name="connsiteX5" fmla="*/ 61581 w 81386"/>
                  <a:gd name="connsiteY5" fmla="*/ 0 h 153785"/>
                  <a:gd name="connsiteX6" fmla="*/ 0 w 81386"/>
                  <a:gd name="connsiteY6" fmla="*/ 30125 h 153785"/>
                  <a:gd name="connsiteX7" fmla="*/ 1831 w 81386"/>
                  <a:gd name="connsiteY7" fmla="*/ 33620 h 153785"/>
                  <a:gd name="connsiteX8" fmla="*/ 21803 w 81386"/>
                  <a:gd name="connsiteY8" fmla="*/ 57919 h 153785"/>
                  <a:gd name="connsiteX9" fmla="*/ 21803 w 81386"/>
                  <a:gd name="connsiteY9" fmla="*/ 117503 h 153785"/>
                  <a:gd name="connsiteX10" fmla="*/ 2497 w 81386"/>
                  <a:gd name="connsiteY10" fmla="*/ 149292 h 1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86" h="153785">
                    <a:moveTo>
                      <a:pt x="2497" y="149292"/>
                    </a:moveTo>
                    <a:lnTo>
                      <a:pt x="2497" y="153786"/>
                    </a:lnTo>
                    <a:lnTo>
                      <a:pt x="81387" y="153786"/>
                    </a:lnTo>
                    <a:lnTo>
                      <a:pt x="81387" y="149292"/>
                    </a:lnTo>
                    <a:cubicBezTo>
                      <a:pt x="64078" y="145131"/>
                      <a:pt x="61581" y="140637"/>
                      <a:pt x="61581" y="119500"/>
                    </a:cubicBezTo>
                    <a:lnTo>
                      <a:pt x="61581" y="0"/>
                    </a:lnTo>
                    <a:lnTo>
                      <a:pt x="0" y="30125"/>
                    </a:lnTo>
                    <a:lnTo>
                      <a:pt x="1831" y="33620"/>
                    </a:lnTo>
                    <a:cubicBezTo>
                      <a:pt x="20804" y="32621"/>
                      <a:pt x="21803" y="41276"/>
                      <a:pt x="21803" y="57919"/>
                    </a:cubicBezTo>
                    <a:lnTo>
                      <a:pt x="21803" y="117503"/>
                    </a:lnTo>
                    <a:cubicBezTo>
                      <a:pt x="21637" y="135811"/>
                      <a:pt x="21637" y="143633"/>
                      <a:pt x="2497" y="149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9E058C-B784-BB7C-69DE-6F0BF6CF3408}"/>
                  </a:ext>
                </a:extLst>
              </p:cNvPr>
              <p:cNvSpPr/>
              <p:nvPr/>
            </p:nvSpPr>
            <p:spPr>
              <a:xfrm>
                <a:off x="2395754" y="6004709"/>
                <a:ext cx="137974" cy="156448"/>
              </a:xfrm>
              <a:custGeom>
                <a:avLst/>
                <a:gdLst>
                  <a:gd name="connsiteX0" fmla="*/ 132982 w 137974"/>
                  <a:gd name="connsiteY0" fmla="*/ 102857 h 156448"/>
                  <a:gd name="connsiteX1" fmla="*/ 86213 w 137974"/>
                  <a:gd name="connsiteY1" fmla="*/ 125325 h 156448"/>
                  <a:gd name="connsiteX2" fmla="*/ 35950 w 137974"/>
                  <a:gd name="connsiteY2" fmla="*/ 69903 h 156448"/>
                  <a:gd name="connsiteX3" fmla="*/ 79889 w 137974"/>
                  <a:gd name="connsiteY3" fmla="*/ 18641 h 156448"/>
                  <a:gd name="connsiteX4" fmla="*/ 120998 w 137974"/>
                  <a:gd name="connsiteY4" fmla="*/ 52926 h 156448"/>
                  <a:gd name="connsiteX5" fmla="*/ 125492 w 137974"/>
                  <a:gd name="connsiteY5" fmla="*/ 52926 h 156448"/>
                  <a:gd name="connsiteX6" fmla="*/ 132815 w 137974"/>
                  <a:gd name="connsiteY6" fmla="*/ 16311 h 156448"/>
                  <a:gd name="connsiteX7" fmla="*/ 79889 w 137974"/>
                  <a:gd name="connsiteY7" fmla="*/ 0 h 156448"/>
                  <a:gd name="connsiteX8" fmla="*/ 0 w 137974"/>
                  <a:gd name="connsiteY8" fmla="*/ 82052 h 156448"/>
                  <a:gd name="connsiteX9" fmla="*/ 70568 w 137974"/>
                  <a:gd name="connsiteY9" fmla="*/ 156449 h 156448"/>
                  <a:gd name="connsiteX10" fmla="*/ 137975 w 137974"/>
                  <a:gd name="connsiteY10" fmla="*/ 105520 h 156448"/>
                  <a:gd name="connsiteX11" fmla="*/ 132982 w 137974"/>
                  <a:gd name="connsiteY11" fmla="*/ 102857 h 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974" h="156448">
                    <a:moveTo>
                      <a:pt x="132982" y="102857"/>
                    </a:moveTo>
                    <a:cubicBezTo>
                      <a:pt x="123328" y="112510"/>
                      <a:pt x="110513" y="125325"/>
                      <a:pt x="86213" y="125325"/>
                    </a:cubicBezTo>
                    <a:cubicBezTo>
                      <a:pt x="48765" y="125325"/>
                      <a:pt x="35950" y="93869"/>
                      <a:pt x="35950" y="69903"/>
                    </a:cubicBezTo>
                    <a:cubicBezTo>
                      <a:pt x="35950" y="44272"/>
                      <a:pt x="48765" y="18641"/>
                      <a:pt x="79889" y="18641"/>
                    </a:cubicBezTo>
                    <a:cubicBezTo>
                      <a:pt x="108682" y="18641"/>
                      <a:pt x="115839" y="38779"/>
                      <a:pt x="120998" y="52926"/>
                    </a:cubicBezTo>
                    <a:lnTo>
                      <a:pt x="125492" y="52926"/>
                    </a:lnTo>
                    <a:lnTo>
                      <a:pt x="132815" y="16311"/>
                    </a:lnTo>
                    <a:cubicBezTo>
                      <a:pt x="125825" y="11484"/>
                      <a:pt x="108516" y="0"/>
                      <a:pt x="79889" y="0"/>
                    </a:cubicBezTo>
                    <a:cubicBezTo>
                      <a:pt x="31123" y="0"/>
                      <a:pt x="0" y="36948"/>
                      <a:pt x="0" y="82052"/>
                    </a:cubicBezTo>
                    <a:cubicBezTo>
                      <a:pt x="0" y="114174"/>
                      <a:pt x="18641" y="156449"/>
                      <a:pt x="70568" y="156449"/>
                    </a:cubicBezTo>
                    <a:cubicBezTo>
                      <a:pt x="95201" y="156449"/>
                      <a:pt x="119334" y="147794"/>
                      <a:pt x="137975" y="105520"/>
                    </a:cubicBezTo>
                    <a:lnTo>
                      <a:pt x="132982" y="102857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07ECA-CB66-0C1B-63E2-D3DF438C4A05}"/>
                  </a:ext>
                </a:extLst>
              </p:cNvPr>
              <p:cNvSpPr/>
              <p:nvPr/>
            </p:nvSpPr>
            <p:spPr>
              <a:xfrm>
                <a:off x="2526406" y="5925320"/>
                <a:ext cx="185075" cy="230512"/>
              </a:xfrm>
              <a:custGeom>
                <a:avLst/>
                <a:gdLst>
                  <a:gd name="connsiteX0" fmla="*/ 163938 w 185075"/>
                  <a:gd name="connsiteY0" fmla="*/ 207877 h 230512"/>
                  <a:gd name="connsiteX1" fmla="*/ 102690 w 185075"/>
                  <a:gd name="connsiteY1" fmla="*/ 143467 h 230512"/>
                  <a:gd name="connsiteX2" fmla="*/ 147628 w 185075"/>
                  <a:gd name="connsiteY2" fmla="*/ 103356 h 230512"/>
                  <a:gd name="connsiteX3" fmla="*/ 169431 w 185075"/>
                  <a:gd name="connsiteY3" fmla="*/ 89209 h 230512"/>
                  <a:gd name="connsiteX4" fmla="*/ 169431 w 185075"/>
                  <a:gd name="connsiteY4" fmla="*/ 84715 h 230512"/>
                  <a:gd name="connsiteX5" fmla="*/ 106851 w 185075"/>
                  <a:gd name="connsiteY5" fmla="*/ 84715 h 230512"/>
                  <a:gd name="connsiteX6" fmla="*/ 106851 w 185075"/>
                  <a:gd name="connsiteY6" fmla="*/ 89209 h 230512"/>
                  <a:gd name="connsiteX7" fmla="*/ 115839 w 185075"/>
                  <a:gd name="connsiteY7" fmla="*/ 96865 h 230512"/>
                  <a:gd name="connsiteX8" fmla="*/ 106851 w 185075"/>
                  <a:gd name="connsiteY8" fmla="*/ 110013 h 230512"/>
                  <a:gd name="connsiteX9" fmla="*/ 61914 w 185075"/>
                  <a:gd name="connsiteY9" fmla="*/ 149458 h 230512"/>
                  <a:gd name="connsiteX10" fmla="*/ 61914 w 185075"/>
                  <a:gd name="connsiteY10" fmla="*/ 0 h 230512"/>
                  <a:gd name="connsiteX11" fmla="*/ 0 w 185075"/>
                  <a:gd name="connsiteY11" fmla="*/ 31789 h 230512"/>
                  <a:gd name="connsiteX12" fmla="*/ 1997 w 185075"/>
                  <a:gd name="connsiteY12" fmla="*/ 35617 h 230512"/>
                  <a:gd name="connsiteX13" fmla="*/ 8155 w 185075"/>
                  <a:gd name="connsiteY13" fmla="*/ 34618 h 230512"/>
                  <a:gd name="connsiteX14" fmla="*/ 22302 w 185075"/>
                  <a:gd name="connsiteY14" fmla="*/ 59916 h 230512"/>
                  <a:gd name="connsiteX15" fmla="*/ 22302 w 185075"/>
                  <a:gd name="connsiteY15" fmla="*/ 200054 h 230512"/>
                  <a:gd name="connsiteX16" fmla="*/ 3994 w 185075"/>
                  <a:gd name="connsiteY16" fmla="*/ 225685 h 230512"/>
                  <a:gd name="connsiteX17" fmla="*/ 3994 w 185075"/>
                  <a:gd name="connsiteY17" fmla="*/ 230346 h 230512"/>
                  <a:gd name="connsiteX18" fmla="*/ 80388 w 185075"/>
                  <a:gd name="connsiteY18" fmla="*/ 230346 h 230512"/>
                  <a:gd name="connsiteX19" fmla="*/ 80388 w 185075"/>
                  <a:gd name="connsiteY19" fmla="*/ 225852 h 230512"/>
                  <a:gd name="connsiteX20" fmla="*/ 62080 w 185075"/>
                  <a:gd name="connsiteY20" fmla="*/ 197392 h 230512"/>
                  <a:gd name="connsiteX21" fmla="*/ 62080 w 185075"/>
                  <a:gd name="connsiteY21" fmla="*/ 155450 h 230512"/>
                  <a:gd name="connsiteX22" fmla="*/ 111844 w 185075"/>
                  <a:gd name="connsiteY22" fmla="*/ 208043 h 230512"/>
                  <a:gd name="connsiteX23" fmla="*/ 161941 w 185075"/>
                  <a:gd name="connsiteY23" fmla="*/ 230512 h 230512"/>
                  <a:gd name="connsiteX24" fmla="*/ 185076 w 185075"/>
                  <a:gd name="connsiteY24" fmla="*/ 230512 h 230512"/>
                  <a:gd name="connsiteX25" fmla="*/ 185076 w 185075"/>
                  <a:gd name="connsiteY25" fmla="*/ 226018 h 230512"/>
                  <a:gd name="connsiteX26" fmla="*/ 163938 w 185075"/>
                  <a:gd name="connsiteY26" fmla="*/ 207877 h 2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5" h="230512">
                    <a:moveTo>
                      <a:pt x="163938" y="207877"/>
                    </a:moveTo>
                    <a:lnTo>
                      <a:pt x="102690" y="143467"/>
                    </a:lnTo>
                    <a:lnTo>
                      <a:pt x="147628" y="103356"/>
                    </a:lnTo>
                    <a:cubicBezTo>
                      <a:pt x="160110" y="92371"/>
                      <a:pt x="160443" y="92038"/>
                      <a:pt x="169431" y="89209"/>
                    </a:cubicBezTo>
                    <a:lnTo>
                      <a:pt x="169431" y="84715"/>
                    </a:lnTo>
                    <a:lnTo>
                      <a:pt x="106851" y="84715"/>
                    </a:lnTo>
                    <a:lnTo>
                      <a:pt x="106851" y="89209"/>
                    </a:lnTo>
                    <a:cubicBezTo>
                      <a:pt x="109681" y="89875"/>
                      <a:pt x="115839" y="91206"/>
                      <a:pt x="115839" y="96865"/>
                    </a:cubicBezTo>
                    <a:cubicBezTo>
                      <a:pt x="115839" y="101026"/>
                      <a:pt x="113009" y="103855"/>
                      <a:pt x="106851" y="110013"/>
                    </a:cubicBezTo>
                    <a:lnTo>
                      <a:pt x="61914" y="149458"/>
                    </a:lnTo>
                    <a:lnTo>
                      <a:pt x="61914" y="0"/>
                    </a:lnTo>
                    <a:lnTo>
                      <a:pt x="0" y="31789"/>
                    </a:lnTo>
                    <a:lnTo>
                      <a:pt x="1997" y="35617"/>
                    </a:lnTo>
                    <a:cubicBezTo>
                      <a:pt x="4327" y="34951"/>
                      <a:pt x="6158" y="34618"/>
                      <a:pt x="8155" y="34618"/>
                    </a:cubicBezTo>
                    <a:cubicBezTo>
                      <a:pt x="21969" y="34618"/>
                      <a:pt x="22302" y="47101"/>
                      <a:pt x="22302" y="59916"/>
                    </a:cubicBezTo>
                    <a:lnTo>
                      <a:pt x="22302" y="200054"/>
                    </a:lnTo>
                    <a:cubicBezTo>
                      <a:pt x="22302" y="213869"/>
                      <a:pt x="20638" y="222856"/>
                      <a:pt x="3994" y="225685"/>
                    </a:cubicBezTo>
                    <a:lnTo>
                      <a:pt x="3994" y="230346"/>
                    </a:lnTo>
                    <a:lnTo>
                      <a:pt x="80388" y="230346"/>
                    </a:lnTo>
                    <a:lnTo>
                      <a:pt x="80388" y="225852"/>
                    </a:lnTo>
                    <a:cubicBezTo>
                      <a:pt x="62413" y="222024"/>
                      <a:pt x="62080" y="212038"/>
                      <a:pt x="62080" y="197392"/>
                    </a:cubicBezTo>
                    <a:lnTo>
                      <a:pt x="62080" y="155450"/>
                    </a:lnTo>
                    <a:lnTo>
                      <a:pt x="111844" y="208043"/>
                    </a:lnTo>
                    <a:cubicBezTo>
                      <a:pt x="127822" y="224687"/>
                      <a:pt x="133980" y="230179"/>
                      <a:pt x="161941" y="230512"/>
                    </a:cubicBezTo>
                    <a:lnTo>
                      <a:pt x="185076" y="230512"/>
                    </a:lnTo>
                    <a:lnTo>
                      <a:pt x="185076" y="226018"/>
                    </a:lnTo>
                    <a:cubicBezTo>
                      <a:pt x="176588" y="222357"/>
                      <a:pt x="170097" y="215034"/>
                      <a:pt x="163938" y="207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CFDB91C-F433-8276-915B-0B4F0C6C43D2}"/>
                  </a:ext>
                </a:extLst>
              </p:cNvPr>
              <p:cNvSpPr/>
              <p:nvPr/>
            </p:nvSpPr>
            <p:spPr>
              <a:xfrm>
                <a:off x="202560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5BB6DA8-59B5-429E-A5AE-E0864936377E}"/>
                  </a:ext>
                </a:extLst>
              </p:cNvPr>
              <p:cNvSpPr/>
              <p:nvPr/>
            </p:nvSpPr>
            <p:spPr>
              <a:xfrm>
                <a:off x="144108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E85B46C-7B12-8F96-C3C1-5B2005DB1380}"/>
                  </a:ext>
                </a:extLst>
              </p:cNvPr>
              <p:cNvSpPr/>
              <p:nvPr/>
            </p:nvSpPr>
            <p:spPr>
              <a:xfrm>
                <a:off x="2124126" y="5922823"/>
                <a:ext cx="65748" cy="63744"/>
              </a:xfrm>
              <a:custGeom>
                <a:avLst/>
                <a:gdLst>
                  <a:gd name="connsiteX0" fmla="*/ 8494 w 65748"/>
                  <a:gd name="connsiteY0" fmla="*/ 54923 h 63744"/>
                  <a:gd name="connsiteX1" fmla="*/ 31962 w 65748"/>
                  <a:gd name="connsiteY1" fmla="*/ 63744 h 63744"/>
                  <a:gd name="connsiteX2" fmla="*/ 65748 w 65748"/>
                  <a:gd name="connsiteY2" fmla="*/ 31623 h 63744"/>
                  <a:gd name="connsiteX3" fmla="*/ 33293 w 65748"/>
                  <a:gd name="connsiteY3" fmla="*/ 0 h 63744"/>
                  <a:gd name="connsiteX4" fmla="*/ 6 w 65748"/>
                  <a:gd name="connsiteY4" fmla="*/ 32288 h 63744"/>
                  <a:gd name="connsiteX5" fmla="*/ 8494 w 65748"/>
                  <a:gd name="connsiteY5" fmla="*/ 54923 h 63744"/>
                  <a:gd name="connsiteX6" fmla="*/ 21809 w 65748"/>
                  <a:gd name="connsiteY6" fmla="*/ 12982 h 63744"/>
                  <a:gd name="connsiteX7" fmla="*/ 32295 w 65748"/>
                  <a:gd name="connsiteY7" fmla="*/ 7656 h 63744"/>
                  <a:gd name="connsiteX8" fmla="*/ 42114 w 65748"/>
                  <a:gd name="connsiteY8" fmla="*/ 11983 h 63744"/>
                  <a:gd name="connsiteX9" fmla="*/ 48439 w 65748"/>
                  <a:gd name="connsiteY9" fmla="*/ 33120 h 63744"/>
                  <a:gd name="connsiteX10" fmla="*/ 40284 w 65748"/>
                  <a:gd name="connsiteY10" fmla="*/ 54757 h 63744"/>
                  <a:gd name="connsiteX11" fmla="*/ 34125 w 65748"/>
                  <a:gd name="connsiteY11" fmla="*/ 56255 h 63744"/>
                  <a:gd name="connsiteX12" fmla="*/ 17316 w 65748"/>
                  <a:gd name="connsiteY12" fmla="*/ 30125 h 63744"/>
                  <a:gd name="connsiteX13" fmla="*/ 21809 w 65748"/>
                  <a:gd name="connsiteY13" fmla="*/ 12982 h 6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48" h="63744">
                    <a:moveTo>
                      <a:pt x="8494" y="54923"/>
                    </a:moveTo>
                    <a:cubicBezTo>
                      <a:pt x="15818" y="62579"/>
                      <a:pt x="24639" y="63744"/>
                      <a:pt x="31962" y="63744"/>
                    </a:cubicBezTo>
                    <a:cubicBezTo>
                      <a:pt x="56095" y="63744"/>
                      <a:pt x="65748" y="46935"/>
                      <a:pt x="65748" y="31623"/>
                    </a:cubicBezTo>
                    <a:cubicBezTo>
                      <a:pt x="65748" y="15146"/>
                      <a:pt x="55096" y="0"/>
                      <a:pt x="33293" y="0"/>
                    </a:cubicBezTo>
                    <a:cubicBezTo>
                      <a:pt x="12655" y="0"/>
                      <a:pt x="6" y="14813"/>
                      <a:pt x="6" y="32288"/>
                    </a:cubicBezTo>
                    <a:cubicBezTo>
                      <a:pt x="-160" y="41109"/>
                      <a:pt x="3002" y="49431"/>
                      <a:pt x="8494" y="54923"/>
                    </a:cubicBezTo>
                    <a:close/>
                    <a:moveTo>
                      <a:pt x="21809" y="12982"/>
                    </a:moveTo>
                    <a:cubicBezTo>
                      <a:pt x="23973" y="10319"/>
                      <a:pt x="27634" y="7656"/>
                      <a:pt x="32295" y="7656"/>
                    </a:cubicBezTo>
                    <a:cubicBezTo>
                      <a:pt x="36289" y="7656"/>
                      <a:pt x="39784" y="9487"/>
                      <a:pt x="42114" y="11983"/>
                    </a:cubicBezTo>
                    <a:cubicBezTo>
                      <a:pt x="45443" y="15645"/>
                      <a:pt x="48439" y="23467"/>
                      <a:pt x="48439" y="33120"/>
                    </a:cubicBezTo>
                    <a:cubicBezTo>
                      <a:pt x="48439" y="37614"/>
                      <a:pt x="48106" y="50097"/>
                      <a:pt x="40284" y="54757"/>
                    </a:cubicBezTo>
                    <a:cubicBezTo>
                      <a:pt x="38453" y="55756"/>
                      <a:pt x="36289" y="56255"/>
                      <a:pt x="34125" y="56255"/>
                    </a:cubicBezTo>
                    <a:cubicBezTo>
                      <a:pt x="22142" y="56255"/>
                      <a:pt x="17316" y="41775"/>
                      <a:pt x="17316" y="30125"/>
                    </a:cubicBezTo>
                    <a:cubicBezTo>
                      <a:pt x="17149" y="23467"/>
                      <a:pt x="18647" y="16976"/>
                      <a:pt x="21809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81D6F46-7CBD-3B98-13D0-97DEC328AA6E}"/>
                  </a:ext>
                </a:extLst>
              </p:cNvPr>
              <p:cNvSpPr/>
              <p:nvPr/>
            </p:nvSpPr>
            <p:spPr>
              <a:xfrm>
                <a:off x="2189708" y="5922823"/>
                <a:ext cx="74562" cy="64077"/>
              </a:xfrm>
              <a:custGeom>
                <a:avLst/>
                <a:gdLst>
                  <a:gd name="connsiteX0" fmla="*/ 7323 w 74562"/>
                  <a:gd name="connsiteY0" fmla="*/ 17975 h 64077"/>
                  <a:gd name="connsiteX1" fmla="*/ 7323 w 74562"/>
                  <a:gd name="connsiteY1" fmla="*/ 40776 h 64077"/>
                  <a:gd name="connsiteX2" fmla="*/ 11484 w 74562"/>
                  <a:gd name="connsiteY2" fmla="*/ 56255 h 64077"/>
                  <a:gd name="connsiteX3" fmla="*/ 28793 w 74562"/>
                  <a:gd name="connsiteY3" fmla="*/ 63744 h 64077"/>
                  <a:gd name="connsiteX4" fmla="*/ 51595 w 74562"/>
                  <a:gd name="connsiteY4" fmla="*/ 52094 h 64077"/>
                  <a:gd name="connsiteX5" fmla="*/ 60250 w 74562"/>
                  <a:gd name="connsiteY5" fmla="*/ 64077 h 64077"/>
                  <a:gd name="connsiteX6" fmla="*/ 74563 w 74562"/>
                  <a:gd name="connsiteY6" fmla="*/ 53426 h 64077"/>
                  <a:gd name="connsiteX7" fmla="*/ 73731 w 74562"/>
                  <a:gd name="connsiteY7" fmla="*/ 52094 h 64077"/>
                  <a:gd name="connsiteX8" fmla="*/ 66907 w 74562"/>
                  <a:gd name="connsiteY8" fmla="*/ 39611 h 64077"/>
                  <a:gd name="connsiteX9" fmla="*/ 66907 w 74562"/>
                  <a:gd name="connsiteY9" fmla="*/ 0 h 64077"/>
                  <a:gd name="connsiteX10" fmla="*/ 42940 w 74562"/>
                  <a:gd name="connsiteY10" fmla="*/ 4827 h 64077"/>
                  <a:gd name="connsiteX11" fmla="*/ 42940 w 74562"/>
                  <a:gd name="connsiteY11" fmla="*/ 6657 h 64077"/>
                  <a:gd name="connsiteX12" fmla="*/ 50596 w 74562"/>
                  <a:gd name="connsiteY12" fmla="*/ 16311 h 64077"/>
                  <a:gd name="connsiteX13" fmla="*/ 50596 w 74562"/>
                  <a:gd name="connsiteY13" fmla="*/ 37281 h 64077"/>
                  <a:gd name="connsiteX14" fmla="*/ 47434 w 74562"/>
                  <a:gd name="connsiteY14" fmla="*/ 47434 h 64077"/>
                  <a:gd name="connsiteX15" fmla="*/ 36116 w 74562"/>
                  <a:gd name="connsiteY15" fmla="*/ 52094 h 64077"/>
                  <a:gd name="connsiteX16" fmla="*/ 24466 w 74562"/>
                  <a:gd name="connsiteY16" fmla="*/ 44272 h 64077"/>
                  <a:gd name="connsiteX17" fmla="*/ 23467 w 74562"/>
                  <a:gd name="connsiteY17" fmla="*/ 37281 h 64077"/>
                  <a:gd name="connsiteX18" fmla="*/ 23467 w 74562"/>
                  <a:gd name="connsiteY18" fmla="*/ 0 h 64077"/>
                  <a:gd name="connsiteX19" fmla="*/ 0 w 74562"/>
                  <a:gd name="connsiteY19" fmla="*/ 4827 h 64077"/>
                  <a:gd name="connsiteX20" fmla="*/ 0 w 74562"/>
                  <a:gd name="connsiteY20" fmla="*/ 6657 h 64077"/>
                  <a:gd name="connsiteX21" fmla="*/ 7323 w 74562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562" h="64077">
                    <a:moveTo>
                      <a:pt x="7323" y="17975"/>
                    </a:moveTo>
                    <a:lnTo>
                      <a:pt x="7323" y="40776"/>
                    </a:lnTo>
                    <a:cubicBezTo>
                      <a:pt x="7323" y="45603"/>
                      <a:pt x="7656" y="51428"/>
                      <a:pt x="11484" y="56255"/>
                    </a:cubicBezTo>
                    <a:cubicBezTo>
                      <a:pt x="13148" y="58419"/>
                      <a:pt x="17975" y="63744"/>
                      <a:pt x="28793" y="63744"/>
                    </a:cubicBezTo>
                    <a:cubicBezTo>
                      <a:pt x="39445" y="63744"/>
                      <a:pt x="47101" y="58086"/>
                      <a:pt x="51595" y="52094"/>
                    </a:cubicBezTo>
                    <a:cubicBezTo>
                      <a:pt x="52593" y="55756"/>
                      <a:pt x="54258" y="59584"/>
                      <a:pt x="60250" y="64077"/>
                    </a:cubicBezTo>
                    <a:lnTo>
                      <a:pt x="74563" y="53426"/>
                    </a:lnTo>
                    <a:lnTo>
                      <a:pt x="73731" y="52094"/>
                    </a:lnTo>
                    <a:cubicBezTo>
                      <a:pt x="66907" y="50763"/>
                      <a:pt x="66907" y="45936"/>
                      <a:pt x="66907" y="39611"/>
                    </a:cubicBezTo>
                    <a:lnTo>
                      <a:pt x="66907" y="0"/>
                    </a:lnTo>
                    <a:lnTo>
                      <a:pt x="42940" y="4827"/>
                    </a:lnTo>
                    <a:lnTo>
                      <a:pt x="42940" y="6657"/>
                    </a:lnTo>
                    <a:cubicBezTo>
                      <a:pt x="49265" y="7490"/>
                      <a:pt x="50596" y="9986"/>
                      <a:pt x="50596" y="16311"/>
                    </a:cubicBezTo>
                    <a:lnTo>
                      <a:pt x="50596" y="37281"/>
                    </a:lnTo>
                    <a:cubicBezTo>
                      <a:pt x="50596" y="40111"/>
                      <a:pt x="50430" y="43939"/>
                      <a:pt x="47434" y="47434"/>
                    </a:cubicBezTo>
                    <a:cubicBezTo>
                      <a:pt x="45104" y="50263"/>
                      <a:pt x="41109" y="52094"/>
                      <a:pt x="36116" y="52094"/>
                    </a:cubicBezTo>
                    <a:cubicBezTo>
                      <a:pt x="30125" y="52094"/>
                      <a:pt x="26130" y="49098"/>
                      <a:pt x="24466" y="44272"/>
                    </a:cubicBezTo>
                    <a:cubicBezTo>
                      <a:pt x="23800" y="42108"/>
                      <a:pt x="23467" y="40111"/>
                      <a:pt x="23467" y="37281"/>
                    </a:cubicBezTo>
                    <a:lnTo>
                      <a:pt x="23467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657" y="7656"/>
                      <a:pt x="7323" y="10985"/>
                      <a:pt x="7323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00D4EA8-BF48-065D-140E-528AA6D0900F}"/>
                  </a:ext>
                </a:extLst>
              </p:cNvPr>
              <p:cNvSpPr/>
              <p:nvPr/>
            </p:nvSpPr>
            <p:spPr>
              <a:xfrm>
                <a:off x="2324351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39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39ABED1-19BA-356A-12F0-C633D9ACD5E7}"/>
                  </a:ext>
                </a:extLst>
              </p:cNvPr>
              <p:cNvSpPr/>
              <p:nvPr/>
            </p:nvSpPr>
            <p:spPr>
              <a:xfrm>
                <a:off x="1540443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40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9A84D1A-D4DB-FA51-B138-0FB940A48C11}"/>
                  </a:ext>
                </a:extLst>
              </p:cNvPr>
              <p:cNvSpPr/>
              <p:nvPr/>
            </p:nvSpPr>
            <p:spPr>
              <a:xfrm>
                <a:off x="2387599" y="5922657"/>
                <a:ext cx="61414" cy="64077"/>
              </a:xfrm>
              <a:custGeom>
                <a:avLst/>
                <a:gdLst>
                  <a:gd name="connsiteX0" fmla="*/ 19140 w 61414"/>
                  <a:gd name="connsiteY0" fmla="*/ 63744 h 64077"/>
                  <a:gd name="connsiteX1" fmla="*/ 39112 w 61414"/>
                  <a:gd name="connsiteY1" fmla="*/ 54091 h 64077"/>
                  <a:gd name="connsiteX2" fmla="*/ 46768 w 61414"/>
                  <a:gd name="connsiteY2" fmla="*/ 64077 h 64077"/>
                  <a:gd name="connsiteX3" fmla="*/ 61415 w 61414"/>
                  <a:gd name="connsiteY3" fmla="*/ 53093 h 64077"/>
                  <a:gd name="connsiteX4" fmla="*/ 60416 w 61414"/>
                  <a:gd name="connsiteY4" fmla="*/ 51595 h 64077"/>
                  <a:gd name="connsiteX5" fmla="*/ 53426 w 61414"/>
                  <a:gd name="connsiteY5" fmla="*/ 38280 h 64077"/>
                  <a:gd name="connsiteX6" fmla="*/ 53426 w 61414"/>
                  <a:gd name="connsiteY6" fmla="*/ 24133 h 64077"/>
                  <a:gd name="connsiteX7" fmla="*/ 49598 w 61414"/>
                  <a:gd name="connsiteY7" fmla="*/ 7490 h 64077"/>
                  <a:gd name="connsiteX8" fmla="*/ 30291 w 61414"/>
                  <a:gd name="connsiteY8" fmla="*/ 0 h 64077"/>
                  <a:gd name="connsiteX9" fmla="*/ 7822 w 61414"/>
                  <a:gd name="connsiteY9" fmla="*/ 4161 h 64077"/>
                  <a:gd name="connsiteX10" fmla="*/ 5825 w 61414"/>
                  <a:gd name="connsiteY10" fmla="*/ 17975 h 64077"/>
                  <a:gd name="connsiteX11" fmla="*/ 7822 w 61414"/>
                  <a:gd name="connsiteY11" fmla="*/ 17975 h 64077"/>
                  <a:gd name="connsiteX12" fmla="*/ 14979 w 61414"/>
                  <a:gd name="connsiteY12" fmla="*/ 11318 h 64077"/>
                  <a:gd name="connsiteX13" fmla="*/ 26963 w 61414"/>
                  <a:gd name="connsiteY13" fmla="*/ 7989 h 64077"/>
                  <a:gd name="connsiteX14" fmla="*/ 36616 w 61414"/>
                  <a:gd name="connsiteY14" fmla="*/ 12649 h 64077"/>
                  <a:gd name="connsiteX15" fmla="*/ 37448 w 61414"/>
                  <a:gd name="connsiteY15" fmla="*/ 16976 h 64077"/>
                  <a:gd name="connsiteX16" fmla="*/ 24799 w 61414"/>
                  <a:gd name="connsiteY16" fmla="*/ 26962 h 64077"/>
                  <a:gd name="connsiteX17" fmla="*/ 20305 w 61414"/>
                  <a:gd name="connsiteY17" fmla="*/ 27961 h 64077"/>
                  <a:gd name="connsiteX18" fmla="*/ 0 w 61414"/>
                  <a:gd name="connsiteY18" fmla="*/ 46768 h 64077"/>
                  <a:gd name="connsiteX19" fmla="*/ 19140 w 61414"/>
                  <a:gd name="connsiteY19" fmla="*/ 63744 h 64077"/>
                  <a:gd name="connsiteX20" fmla="*/ 28128 w 61414"/>
                  <a:gd name="connsiteY20" fmla="*/ 33786 h 64077"/>
                  <a:gd name="connsiteX21" fmla="*/ 37947 w 61414"/>
                  <a:gd name="connsiteY21" fmla="*/ 29126 h 64077"/>
                  <a:gd name="connsiteX22" fmla="*/ 37947 w 61414"/>
                  <a:gd name="connsiteY22" fmla="*/ 45770 h 64077"/>
                  <a:gd name="connsiteX23" fmla="*/ 24965 w 61414"/>
                  <a:gd name="connsiteY23" fmla="*/ 53093 h 64077"/>
                  <a:gd name="connsiteX24" fmla="*/ 16644 w 61414"/>
                  <a:gd name="connsiteY24" fmla="*/ 45104 h 64077"/>
                  <a:gd name="connsiteX25" fmla="*/ 28128 w 61414"/>
                  <a:gd name="connsiteY25" fmla="*/ 33786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414" h="64077">
                    <a:moveTo>
                      <a:pt x="19140" y="63744"/>
                    </a:moveTo>
                    <a:cubicBezTo>
                      <a:pt x="29459" y="63744"/>
                      <a:pt x="34785" y="58419"/>
                      <a:pt x="39112" y="54091"/>
                    </a:cubicBezTo>
                    <a:cubicBezTo>
                      <a:pt x="40610" y="58585"/>
                      <a:pt x="42275" y="61082"/>
                      <a:pt x="46768" y="64077"/>
                    </a:cubicBezTo>
                    <a:lnTo>
                      <a:pt x="61415" y="53093"/>
                    </a:lnTo>
                    <a:lnTo>
                      <a:pt x="60416" y="51595"/>
                    </a:lnTo>
                    <a:cubicBezTo>
                      <a:pt x="53592" y="48765"/>
                      <a:pt x="53426" y="45770"/>
                      <a:pt x="53426" y="38280"/>
                    </a:cubicBezTo>
                    <a:lnTo>
                      <a:pt x="53426" y="24133"/>
                    </a:lnTo>
                    <a:cubicBezTo>
                      <a:pt x="53426" y="17143"/>
                      <a:pt x="53426" y="12316"/>
                      <a:pt x="49598" y="7490"/>
                    </a:cubicBezTo>
                    <a:cubicBezTo>
                      <a:pt x="44272" y="499"/>
                      <a:pt x="34951" y="0"/>
                      <a:pt x="30291" y="0"/>
                    </a:cubicBezTo>
                    <a:cubicBezTo>
                      <a:pt x="24965" y="0"/>
                      <a:pt x="17143" y="832"/>
                      <a:pt x="7822" y="4161"/>
                    </a:cubicBezTo>
                    <a:lnTo>
                      <a:pt x="5825" y="17975"/>
                    </a:lnTo>
                    <a:lnTo>
                      <a:pt x="7822" y="17975"/>
                    </a:lnTo>
                    <a:cubicBezTo>
                      <a:pt x="9653" y="15811"/>
                      <a:pt x="11651" y="13315"/>
                      <a:pt x="14979" y="11318"/>
                    </a:cubicBezTo>
                    <a:cubicBezTo>
                      <a:pt x="18641" y="9154"/>
                      <a:pt x="23134" y="7989"/>
                      <a:pt x="26963" y="7989"/>
                    </a:cubicBezTo>
                    <a:cubicBezTo>
                      <a:pt x="30957" y="7989"/>
                      <a:pt x="34951" y="9320"/>
                      <a:pt x="36616" y="12649"/>
                    </a:cubicBezTo>
                    <a:cubicBezTo>
                      <a:pt x="37282" y="14147"/>
                      <a:pt x="37448" y="15645"/>
                      <a:pt x="37448" y="16976"/>
                    </a:cubicBezTo>
                    <a:cubicBezTo>
                      <a:pt x="37448" y="23301"/>
                      <a:pt x="31123" y="25298"/>
                      <a:pt x="24799" y="26962"/>
                    </a:cubicBezTo>
                    <a:lnTo>
                      <a:pt x="20305" y="27961"/>
                    </a:lnTo>
                    <a:cubicBezTo>
                      <a:pt x="14147" y="29459"/>
                      <a:pt x="0" y="33120"/>
                      <a:pt x="0" y="46768"/>
                    </a:cubicBezTo>
                    <a:cubicBezTo>
                      <a:pt x="166" y="53925"/>
                      <a:pt x="4494" y="63744"/>
                      <a:pt x="19140" y="63744"/>
                    </a:cubicBezTo>
                    <a:close/>
                    <a:moveTo>
                      <a:pt x="28128" y="33786"/>
                    </a:moveTo>
                    <a:cubicBezTo>
                      <a:pt x="32788" y="32288"/>
                      <a:pt x="33953" y="31623"/>
                      <a:pt x="37947" y="29126"/>
                    </a:cubicBezTo>
                    <a:lnTo>
                      <a:pt x="37947" y="45770"/>
                    </a:lnTo>
                    <a:cubicBezTo>
                      <a:pt x="32122" y="52593"/>
                      <a:pt x="26297" y="53093"/>
                      <a:pt x="24965" y="53093"/>
                    </a:cubicBezTo>
                    <a:cubicBezTo>
                      <a:pt x="20139" y="53093"/>
                      <a:pt x="16644" y="49598"/>
                      <a:pt x="16644" y="45104"/>
                    </a:cubicBezTo>
                    <a:cubicBezTo>
                      <a:pt x="16477" y="37614"/>
                      <a:pt x="24632" y="34951"/>
                      <a:pt x="28128" y="337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A457967-FEB0-6EB1-0135-5041B1AC6CEF}"/>
                  </a:ext>
                </a:extLst>
              </p:cNvPr>
              <p:cNvSpPr/>
              <p:nvPr/>
            </p:nvSpPr>
            <p:spPr>
              <a:xfrm>
                <a:off x="2446517" y="5922823"/>
                <a:ext cx="74729" cy="64077"/>
              </a:xfrm>
              <a:custGeom>
                <a:avLst/>
                <a:gdLst>
                  <a:gd name="connsiteX0" fmla="*/ 7490 w 74729"/>
                  <a:gd name="connsiteY0" fmla="*/ 17975 h 64077"/>
                  <a:gd name="connsiteX1" fmla="*/ 7490 w 74729"/>
                  <a:gd name="connsiteY1" fmla="*/ 40776 h 64077"/>
                  <a:gd name="connsiteX2" fmla="*/ 11651 w 74729"/>
                  <a:gd name="connsiteY2" fmla="*/ 56255 h 64077"/>
                  <a:gd name="connsiteX3" fmla="*/ 28960 w 74729"/>
                  <a:gd name="connsiteY3" fmla="*/ 63744 h 64077"/>
                  <a:gd name="connsiteX4" fmla="*/ 51761 w 74729"/>
                  <a:gd name="connsiteY4" fmla="*/ 52094 h 64077"/>
                  <a:gd name="connsiteX5" fmla="*/ 60416 w 74729"/>
                  <a:gd name="connsiteY5" fmla="*/ 64077 h 64077"/>
                  <a:gd name="connsiteX6" fmla="*/ 74729 w 74729"/>
                  <a:gd name="connsiteY6" fmla="*/ 53426 h 64077"/>
                  <a:gd name="connsiteX7" fmla="*/ 73897 w 74729"/>
                  <a:gd name="connsiteY7" fmla="*/ 52094 h 64077"/>
                  <a:gd name="connsiteX8" fmla="*/ 67073 w 74729"/>
                  <a:gd name="connsiteY8" fmla="*/ 39611 h 64077"/>
                  <a:gd name="connsiteX9" fmla="*/ 67073 w 74729"/>
                  <a:gd name="connsiteY9" fmla="*/ 0 h 64077"/>
                  <a:gd name="connsiteX10" fmla="*/ 43107 w 74729"/>
                  <a:gd name="connsiteY10" fmla="*/ 4827 h 64077"/>
                  <a:gd name="connsiteX11" fmla="*/ 43107 w 74729"/>
                  <a:gd name="connsiteY11" fmla="*/ 6657 h 64077"/>
                  <a:gd name="connsiteX12" fmla="*/ 50763 w 74729"/>
                  <a:gd name="connsiteY12" fmla="*/ 16311 h 64077"/>
                  <a:gd name="connsiteX13" fmla="*/ 50763 w 74729"/>
                  <a:gd name="connsiteY13" fmla="*/ 37281 h 64077"/>
                  <a:gd name="connsiteX14" fmla="*/ 47600 w 74729"/>
                  <a:gd name="connsiteY14" fmla="*/ 47434 h 64077"/>
                  <a:gd name="connsiteX15" fmla="*/ 36283 w 74729"/>
                  <a:gd name="connsiteY15" fmla="*/ 52094 h 64077"/>
                  <a:gd name="connsiteX16" fmla="*/ 24632 w 74729"/>
                  <a:gd name="connsiteY16" fmla="*/ 44272 h 64077"/>
                  <a:gd name="connsiteX17" fmla="*/ 23634 w 74729"/>
                  <a:gd name="connsiteY17" fmla="*/ 37281 h 64077"/>
                  <a:gd name="connsiteX18" fmla="*/ 23634 w 74729"/>
                  <a:gd name="connsiteY18" fmla="*/ 0 h 64077"/>
                  <a:gd name="connsiteX19" fmla="*/ 0 w 74729"/>
                  <a:gd name="connsiteY19" fmla="*/ 4827 h 64077"/>
                  <a:gd name="connsiteX20" fmla="*/ 0 w 74729"/>
                  <a:gd name="connsiteY20" fmla="*/ 6657 h 64077"/>
                  <a:gd name="connsiteX21" fmla="*/ 7490 w 74729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729" h="64077">
                    <a:moveTo>
                      <a:pt x="7490" y="17975"/>
                    </a:moveTo>
                    <a:lnTo>
                      <a:pt x="7490" y="40776"/>
                    </a:lnTo>
                    <a:cubicBezTo>
                      <a:pt x="7490" y="45603"/>
                      <a:pt x="7822" y="51428"/>
                      <a:pt x="11651" y="56255"/>
                    </a:cubicBezTo>
                    <a:cubicBezTo>
                      <a:pt x="13315" y="58419"/>
                      <a:pt x="18141" y="63744"/>
                      <a:pt x="28960" y="63744"/>
                    </a:cubicBezTo>
                    <a:cubicBezTo>
                      <a:pt x="39612" y="63744"/>
                      <a:pt x="47268" y="58086"/>
                      <a:pt x="51761" y="52094"/>
                    </a:cubicBezTo>
                    <a:cubicBezTo>
                      <a:pt x="52760" y="55756"/>
                      <a:pt x="54424" y="59584"/>
                      <a:pt x="60416" y="64077"/>
                    </a:cubicBezTo>
                    <a:lnTo>
                      <a:pt x="74729" y="53426"/>
                    </a:lnTo>
                    <a:lnTo>
                      <a:pt x="73897" y="52094"/>
                    </a:lnTo>
                    <a:cubicBezTo>
                      <a:pt x="67073" y="50763"/>
                      <a:pt x="67073" y="45936"/>
                      <a:pt x="67073" y="39611"/>
                    </a:cubicBezTo>
                    <a:lnTo>
                      <a:pt x="67073" y="0"/>
                    </a:lnTo>
                    <a:lnTo>
                      <a:pt x="43107" y="4827"/>
                    </a:lnTo>
                    <a:lnTo>
                      <a:pt x="43107" y="6657"/>
                    </a:lnTo>
                    <a:cubicBezTo>
                      <a:pt x="49431" y="7490"/>
                      <a:pt x="50763" y="9986"/>
                      <a:pt x="50763" y="16311"/>
                    </a:cubicBezTo>
                    <a:lnTo>
                      <a:pt x="50763" y="37281"/>
                    </a:lnTo>
                    <a:cubicBezTo>
                      <a:pt x="50763" y="40111"/>
                      <a:pt x="50596" y="43939"/>
                      <a:pt x="47600" y="47434"/>
                    </a:cubicBezTo>
                    <a:cubicBezTo>
                      <a:pt x="45270" y="50263"/>
                      <a:pt x="41276" y="52094"/>
                      <a:pt x="36283" y="52094"/>
                    </a:cubicBezTo>
                    <a:cubicBezTo>
                      <a:pt x="30291" y="52094"/>
                      <a:pt x="26297" y="49098"/>
                      <a:pt x="24632" y="44272"/>
                    </a:cubicBezTo>
                    <a:cubicBezTo>
                      <a:pt x="23967" y="42108"/>
                      <a:pt x="23634" y="40111"/>
                      <a:pt x="23634" y="37281"/>
                    </a:cubicBezTo>
                    <a:lnTo>
                      <a:pt x="23634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824" y="7656"/>
                      <a:pt x="7490" y="10985"/>
                      <a:pt x="7490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D70D8AA-260E-BDB4-ABDA-D07136208ACB}"/>
                  </a:ext>
                </a:extLst>
              </p:cNvPr>
              <p:cNvSpPr/>
              <p:nvPr/>
            </p:nvSpPr>
            <p:spPr>
              <a:xfrm>
                <a:off x="1700389" y="5942043"/>
                <a:ext cx="180740" cy="49351"/>
              </a:xfrm>
              <a:custGeom>
                <a:avLst/>
                <a:gdLst>
                  <a:gd name="connsiteX0" fmla="*/ 86213 w 180740"/>
                  <a:gd name="connsiteY0" fmla="*/ 31543 h 49351"/>
                  <a:gd name="connsiteX1" fmla="*/ 135811 w 180740"/>
                  <a:gd name="connsiteY1" fmla="*/ 45856 h 49351"/>
                  <a:gd name="connsiteX2" fmla="*/ 152954 w 180740"/>
                  <a:gd name="connsiteY2" fmla="*/ 40031 h 49351"/>
                  <a:gd name="connsiteX3" fmla="*/ 112843 w 180740"/>
                  <a:gd name="connsiteY3" fmla="*/ 26051 h 49351"/>
                  <a:gd name="connsiteX4" fmla="*/ 154785 w 180740"/>
                  <a:gd name="connsiteY4" fmla="*/ 16564 h 49351"/>
                  <a:gd name="connsiteX5" fmla="*/ 176255 w 180740"/>
                  <a:gd name="connsiteY5" fmla="*/ 49352 h 49351"/>
                  <a:gd name="connsiteX6" fmla="*/ 178418 w 180740"/>
                  <a:gd name="connsiteY6" fmla="*/ 45524 h 49351"/>
                  <a:gd name="connsiteX7" fmla="*/ 134812 w 180740"/>
                  <a:gd name="connsiteY7" fmla="*/ 87 h 49351"/>
                  <a:gd name="connsiteX8" fmla="*/ 0 w 180740"/>
                  <a:gd name="connsiteY8" fmla="*/ 43859 h 49351"/>
                  <a:gd name="connsiteX9" fmla="*/ 91040 w 180740"/>
                  <a:gd name="connsiteY9" fmla="*/ 17563 h 49351"/>
                  <a:gd name="connsiteX10" fmla="*/ 86213 w 180740"/>
                  <a:gd name="connsiteY10" fmla="*/ 31543 h 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40" h="49351">
                    <a:moveTo>
                      <a:pt x="86213" y="31543"/>
                    </a:moveTo>
                    <a:cubicBezTo>
                      <a:pt x="88543" y="43193"/>
                      <a:pt x="113842" y="50517"/>
                      <a:pt x="135811" y="45856"/>
                    </a:cubicBezTo>
                    <a:cubicBezTo>
                      <a:pt x="142136" y="44525"/>
                      <a:pt x="147794" y="42028"/>
                      <a:pt x="152954" y="40031"/>
                    </a:cubicBezTo>
                    <a:cubicBezTo>
                      <a:pt x="148460" y="41696"/>
                      <a:pt x="112177" y="39865"/>
                      <a:pt x="112843" y="26051"/>
                    </a:cubicBezTo>
                    <a:cubicBezTo>
                      <a:pt x="113342" y="15565"/>
                      <a:pt x="137142" y="10239"/>
                      <a:pt x="154785" y="16564"/>
                    </a:cubicBezTo>
                    <a:cubicBezTo>
                      <a:pt x="169431" y="21890"/>
                      <a:pt x="180083" y="41030"/>
                      <a:pt x="176255" y="49352"/>
                    </a:cubicBezTo>
                    <a:cubicBezTo>
                      <a:pt x="177087" y="48186"/>
                      <a:pt x="177919" y="46855"/>
                      <a:pt x="178418" y="45524"/>
                    </a:cubicBezTo>
                    <a:cubicBezTo>
                      <a:pt x="185076" y="31044"/>
                      <a:pt x="179417" y="-1910"/>
                      <a:pt x="134812" y="87"/>
                    </a:cubicBezTo>
                    <a:cubicBezTo>
                      <a:pt x="78391" y="2583"/>
                      <a:pt x="0" y="43859"/>
                      <a:pt x="0" y="43859"/>
                    </a:cubicBezTo>
                    <a:cubicBezTo>
                      <a:pt x="0" y="43859"/>
                      <a:pt x="43273" y="24386"/>
                      <a:pt x="91040" y="17563"/>
                    </a:cubicBezTo>
                    <a:cubicBezTo>
                      <a:pt x="87212" y="22056"/>
                      <a:pt x="85215" y="26883"/>
                      <a:pt x="86213" y="3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8DBF70-A049-40A1-8B93-1BA52B01D281}"/>
                  </a:ext>
                </a:extLst>
              </p:cNvPr>
              <p:cNvSpPr/>
              <p:nvPr/>
            </p:nvSpPr>
            <p:spPr>
              <a:xfrm>
                <a:off x="1910763" y="5940144"/>
                <a:ext cx="106048" cy="44898"/>
              </a:xfrm>
              <a:custGeom>
                <a:avLst/>
                <a:gdLst>
                  <a:gd name="connsiteX0" fmla="*/ 48932 w 106048"/>
                  <a:gd name="connsiteY0" fmla="*/ 39933 h 44898"/>
                  <a:gd name="connsiteX1" fmla="*/ 31290 w 106048"/>
                  <a:gd name="connsiteY1" fmla="*/ 38269 h 44898"/>
                  <a:gd name="connsiteX2" fmla="*/ 69903 w 106048"/>
                  <a:gd name="connsiteY2" fmla="*/ 43595 h 44898"/>
                  <a:gd name="connsiteX3" fmla="*/ 105853 w 106048"/>
                  <a:gd name="connsiteY3" fmla="*/ 14802 h 44898"/>
                  <a:gd name="connsiteX4" fmla="*/ 61747 w 106048"/>
                  <a:gd name="connsiteY4" fmla="*/ 1321 h 44898"/>
                  <a:gd name="connsiteX5" fmla="*/ 37448 w 106048"/>
                  <a:gd name="connsiteY5" fmla="*/ 10807 h 44898"/>
                  <a:gd name="connsiteX6" fmla="*/ 0 w 106048"/>
                  <a:gd name="connsiteY6" fmla="*/ 38935 h 44898"/>
                  <a:gd name="connsiteX7" fmla="*/ 19306 w 106048"/>
                  <a:gd name="connsiteY7" fmla="*/ 28283 h 44898"/>
                  <a:gd name="connsiteX8" fmla="*/ 76893 w 106048"/>
                  <a:gd name="connsiteY8" fmla="*/ 21626 h 44898"/>
                  <a:gd name="connsiteX9" fmla="*/ 48932 w 106048"/>
                  <a:gd name="connsiteY9" fmla="*/ 39933 h 4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048" h="44898">
                    <a:moveTo>
                      <a:pt x="48932" y="39933"/>
                    </a:moveTo>
                    <a:cubicBezTo>
                      <a:pt x="42940" y="40766"/>
                      <a:pt x="35284" y="40433"/>
                      <a:pt x="31290" y="38269"/>
                    </a:cubicBezTo>
                    <a:cubicBezTo>
                      <a:pt x="39112" y="44261"/>
                      <a:pt x="53925" y="46591"/>
                      <a:pt x="69903" y="43595"/>
                    </a:cubicBezTo>
                    <a:cubicBezTo>
                      <a:pt x="92039" y="39434"/>
                      <a:pt x="108016" y="26452"/>
                      <a:pt x="105853" y="14802"/>
                    </a:cubicBezTo>
                    <a:cubicBezTo>
                      <a:pt x="103523" y="3151"/>
                      <a:pt x="83883" y="-2840"/>
                      <a:pt x="61747" y="1321"/>
                    </a:cubicBezTo>
                    <a:cubicBezTo>
                      <a:pt x="52427" y="3151"/>
                      <a:pt x="43939" y="7146"/>
                      <a:pt x="37448" y="10807"/>
                    </a:cubicBezTo>
                    <a:cubicBezTo>
                      <a:pt x="22136" y="19628"/>
                      <a:pt x="0" y="38935"/>
                      <a:pt x="0" y="38935"/>
                    </a:cubicBezTo>
                    <a:cubicBezTo>
                      <a:pt x="5326" y="35107"/>
                      <a:pt x="12150" y="31612"/>
                      <a:pt x="19306" y="28283"/>
                    </a:cubicBezTo>
                    <a:cubicBezTo>
                      <a:pt x="28627" y="23956"/>
                      <a:pt x="71734" y="6979"/>
                      <a:pt x="76893" y="21626"/>
                    </a:cubicBezTo>
                    <a:cubicBezTo>
                      <a:pt x="79223" y="28283"/>
                      <a:pt x="71068" y="37104"/>
                      <a:pt x="48932" y="39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1EBE089-75C4-5BD0-9F6D-2AA68EF093FF}"/>
                  </a:ext>
                </a:extLst>
              </p:cNvPr>
              <p:cNvSpPr/>
              <p:nvPr/>
            </p:nvSpPr>
            <p:spPr>
              <a:xfrm>
                <a:off x="1691401" y="5872630"/>
                <a:ext cx="301913" cy="119263"/>
              </a:xfrm>
              <a:custGeom>
                <a:avLst/>
                <a:gdLst>
                  <a:gd name="connsiteX0" fmla="*/ 191733 w 301913"/>
                  <a:gd name="connsiteY0" fmla="*/ 119264 h 119263"/>
                  <a:gd name="connsiteX1" fmla="*/ 301913 w 301913"/>
                  <a:gd name="connsiteY1" fmla="*/ 8252 h 119263"/>
                  <a:gd name="connsiteX2" fmla="*/ 0 w 301913"/>
                  <a:gd name="connsiteY2" fmla="*/ 109111 h 119263"/>
                  <a:gd name="connsiteX3" fmla="*/ 264632 w 301913"/>
                  <a:gd name="connsiteY3" fmla="*/ 30221 h 119263"/>
                  <a:gd name="connsiteX4" fmla="*/ 191733 w 301913"/>
                  <a:gd name="connsiteY4" fmla="*/ 119264 h 1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3" h="119263">
                    <a:moveTo>
                      <a:pt x="191733" y="119264"/>
                    </a:moveTo>
                    <a:cubicBezTo>
                      <a:pt x="247322" y="81982"/>
                      <a:pt x="281442" y="43702"/>
                      <a:pt x="301913" y="8252"/>
                    </a:cubicBezTo>
                    <a:cubicBezTo>
                      <a:pt x="191733" y="-35521"/>
                      <a:pt x="0" y="109111"/>
                      <a:pt x="0" y="109111"/>
                    </a:cubicBezTo>
                    <a:cubicBezTo>
                      <a:pt x="0" y="109111"/>
                      <a:pt x="176920" y="16573"/>
                      <a:pt x="264632" y="30221"/>
                    </a:cubicBezTo>
                    <a:cubicBezTo>
                      <a:pt x="230180" y="81816"/>
                      <a:pt x="191733" y="119264"/>
                      <a:pt x="191733" y="119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7363A8D-B002-3B64-979F-25200245F781}"/>
                  </a:ext>
                </a:extLst>
              </p:cNvPr>
              <p:cNvSpPr/>
              <p:nvPr/>
            </p:nvSpPr>
            <p:spPr>
              <a:xfrm>
                <a:off x="1744660" y="5656362"/>
                <a:ext cx="274887" cy="270789"/>
              </a:xfrm>
              <a:custGeom>
                <a:avLst/>
                <a:gdLst>
                  <a:gd name="connsiteX0" fmla="*/ 205547 w 274887"/>
                  <a:gd name="connsiteY0" fmla="*/ 178751 h 270789"/>
                  <a:gd name="connsiteX1" fmla="*/ 250152 w 274887"/>
                  <a:gd name="connsiteY1" fmla="*/ 219860 h 270789"/>
                  <a:gd name="connsiteX2" fmla="*/ 268293 w 274887"/>
                  <a:gd name="connsiteY2" fmla="*/ 80222 h 270789"/>
                  <a:gd name="connsiteX3" fmla="*/ 207378 w 274887"/>
                  <a:gd name="connsiteY3" fmla="*/ 39279 h 270789"/>
                  <a:gd name="connsiteX4" fmla="*/ 197059 w 274887"/>
                  <a:gd name="connsiteY4" fmla="*/ 0 h 270789"/>
                  <a:gd name="connsiteX5" fmla="*/ 198723 w 274887"/>
                  <a:gd name="connsiteY5" fmla="*/ 36116 h 270789"/>
                  <a:gd name="connsiteX6" fmla="*/ 95367 w 274887"/>
                  <a:gd name="connsiteY6" fmla="*/ 23134 h 270789"/>
                  <a:gd name="connsiteX7" fmla="*/ 0 w 274887"/>
                  <a:gd name="connsiteY7" fmla="*/ 270789 h 270789"/>
                  <a:gd name="connsiteX8" fmla="*/ 205547 w 274887"/>
                  <a:gd name="connsiteY8" fmla="*/ 178751 h 270789"/>
                  <a:gd name="connsiteX9" fmla="*/ 141969 w 274887"/>
                  <a:gd name="connsiteY9" fmla="*/ 42940 h 270789"/>
                  <a:gd name="connsiteX10" fmla="*/ 259139 w 274887"/>
                  <a:gd name="connsiteY10" fmla="*/ 86879 h 270789"/>
                  <a:gd name="connsiteX11" fmla="*/ 243494 w 274887"/>
                  <a:gd name="connsiteY11" fmla="*/ 188570 h 270789"/>
                  <a:gd name="connsiteX12" fmla="*/ 205547 w 274887"/>
                  <a:gd name="connsiteY12" fmla="*/ 156116 h 270789"/>
                  <a:gd name="connsiteX13" fmla="*/ 71234 w 274887"/>
                  <a:gd name="connsiteY13" fmla="*/ 211538 h 270789"/>
                  <a:gd name="connsiteX14" fmla="*/ 141969 w 274887"/>
                  <a:gd name="connsiteY14" fmla="*/ 42940 h 2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887" h="270789">
                    <a:moveTo>
                      <a:pt x="205547" y="178751"/>
                    </a:moveTo>
                    <a:cubicBezTo>
                      <a:pt x="205547" y="178751"/>
                      <a:pt x="227517" y="181747"/>
                      <a:pt x="250152" y="219860"/>
                    </a:cubicBezTo>
                    <a:cubicBezTo>
                      <a:pt x="291761" y="141802"/>
                      <a:pt x="268293" y="80222"/>
                      <a:pt x="268293" y="80222"/>
                    </a:cubicBezTo>
                    <a:cubicBezTo>
                      <a:pt x="268293" y="80222"/>
                      <a:pt x="250152" y="56255"/>
                      <a:pt x="207378" y="39279"/>
                    </a:cubicBezTo>
                    <a:cubicBezTo>
                      <a:pt x="205048" y="24299"/>
                      <a:pt x="201386" y="11484"/>
                      <a:pt x="197059" y="0"/>
                    </a:cubicBezTo>
                    <a:cubicBezTo>
                      <a:pt x="199389" y="10153"/>
                      <a:pt x="199888" y="24632"/>
                      <a:pt x="198723" y="36116"/>
                    </a:cubicBezTo>
                    <a:cubicBezTo>
                      <a:pt x="172760" y="27129"/>
                      <a:pt x="138640" y="20971"/>
                      <a:pt x="95367" y="23134"/>
                    </a:cubicBezTo>
                    <a:cubicBezTo>
                      <a:pt x="95367" y="23134"/>
                      <a:pt x="188238" y="66574"/>
                      <a:pt x="0" y="270789"/>
                    </a:cubicBezTo>
                    <a:cubicBezTo>
                      <a:pt x="166" y="270623"/>
                      <a:pt x="154285" y="165103"/>
                      <a:pt x="205547" y="178751"/>
                    </a:cubicBezTo>
                    <a:close/>
                    <a:moveTo>
                      <a:pt x="141969" y="42940"/>
                    </a:moveTo>
                    <a:cubicBezTo>
                      <a:pt x="225353" y="42940"/>
                      <a:pt x="259139" y="86879"/>
                      <a:pt x="259139" y="86879"/>
                    </a:cubicBezTo>
                    <a:cubicBezTo>
                      <a:pt x="269458" y="119001"/>
                      <a:pt x="257641" y="155450"/>
                      <a:pt x="243494" y="188570"/>
                    </a:cubicBezTo>
                    <a:cubicBezTo>
                      <a:pt x="225686" y="160776"/>
                      <a:pt x="205547" y="156116"/>
                      <a:pt x="205547" y="156116"/>
                    </a:cubicBezTo>
                    <a:cubicBezTo>
                      <a:pt x="154285" y="142468"/>
                      <a:pt x="71234" y="211538"/>
                      <a:pt x="71234" y="211538"/>
                    </a:cubicBezTo>
                    <a:cubicBezTo>
                      <a:pt x="181414" y="79722"/>
                      <a:pt x="141969" y="42940"/>
                      <a:pt x="141969" y="42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67229E5-AC05-E112-2173-6A3170000983}"/>
                  </a:ext>
                </a:extLst>
              </p:cNvPr>
              <p:cNvSpPr/>
              <p:nvPr/>
            </p:nvSpPr>
            <p:spPr>
              <a:xfrm>
                <a:off x="1855673" y="5658176"/>
                <a:ext cx="79470" cy="22651"/>
              </a:xfrm>
              <a:custGeom>
                <a:avLst/>
                <a:gdLst>
                  <a:gd name="connsiteX0" fmla="*/ 78557 w 79470"/>
                  <a:gd name="connsiteY0" fmla="*/ 1848 h 22651"/>
                  <a:gd name="connsiteX1" fmla="*/ 0 w 79470"/>
                  <a:gd name="connsiteY1" fmla="*/ 11501 h 22651"/>
                  <a:gd name="connsiteX2" fmla="*/ 79057 w 79470"/>
                  <a:gd name="connsiteY2" fmla="*/ 22652 h 22651"/>
                  <a:gd name="connsiteX3" fmla="*/ 78557 w 79470"/>
                  <a:gd name="connsiteY3" fmla="*/ 1848 h 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70" h="22651">
                    <a:moveTo>
                      <a:pt x="78557" y="1848"/>
                    </a:moveTo>
                    <a:cubicBezTo>
                      <a:pt x="29792" y="-5143"/>
                      <a:pt x="2996" y="9836"/>
                      <a:pt x="0" y="11501"/>
                    </a:cubicBezTo>
                    <a:cubicBezTo>
                      <a:pt x="50929" y="12832"/>
                      <a:pt x="61082" y="18158"/>
                      <a:pt x="79057" y="22652"/>
                    </a:cubicBezTo>
                    <a:cubicBezTo>
                      <a:pt x="80222" y="15828"/>
                      <a:pt x="78557" y="1848"/>
                      <a:pt x="78557" y="18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353155-3A91-E7D1-8C58-80C3A78D0AD1}"/>
                </a:ext>
              </a:extLst>
            </p:cNvPr>
            <p:cNvSpPr/>
            <p:nvPr/>
          </p:nvSpPr>
          <p:spPr>
            <a:xfrm>
              <a:off x="82003" y="331435"/>
              <a:ext cx="2214449" cy="10671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 anchorCtr="0"/>
            <a:lstStyle/>
            <a:p>
              <a:r>
                <a:rPr lang="en-CA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2022-23 Results</a:t>
              </a: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74320"/>
          <a:ext cx="8048730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8048730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10 FSL Reading 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417741"/>
              </p:ext>
            </p:extLst>
          </p:nvPr>
        </p:nvGraphicFramePr>
        <p:xfrm>
          <a:off x="457198" y="1371600"/>
          <a:ext cx="11237976" cy="494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074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1A37E1-96CA-3911-9694-8A03D2970954}"/>
              </a:ext>
            </a:extLst>
          </p:cNvPr>
          <p:cNvGrpSpPr/>
          <p:nvPr/>
        </p:nvGrpSpPr>
        <p:grpSpPr>
          <a:xfrm>
            <a:off x="82003" y="331435"/>
            <a:ext cx="2214449" cy="6041502"/>
            <a:chOff x="82003" y="331435"/>
            <a:chExt cx="2214449" cy="6041502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720B0616-C46F-18B7-D035-602899E9FD29}"/>
                </a:ext>
              </a:extLst>
            </p:cNvPr>
            <p:cNvGrpSpPr/>
            <p:nvPr/>
          </p:nvGrpSpPr>
          <p:grpSpPr>
            <a:xfrm>
              <a:off x="496826" y="5867642"/>
              <a:ext cx="1463795" cy="505295"/>
              <a:chOff x="1247686" y="5656362"/>
              <a:chExt cx="1463795" cy="50529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9714E3A-84EC-88DF-7B26-C2562AB2512E}"/>
                  </a:ext>
                </a:extLst>
              </p:cNvPr>
              <p:cNvSpPr/>
              <p:nvPr/>
            </p:nvSpPr>
            <p:spPr>
              <a:xfrm>
                <a:off x="2339000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299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7193E0-5443-AF3B-87CA-C3649D18C31A}"/>
                  </a:ext>
                </a:extLst>
              </p:cNvPr>
              <p:cNvSpPr/>
              <p:nvPr/>
            </p:nvSpPr>
            <p:spPr>
              <a:xfrm>
                <a:off x="2403909" y="5951783"/>
                <a:ext cx="21470" cy="23966"/>
              </a:xfrm>
              <a:custGeom>
                <a:avLst/>
                <a:gdLst>
                  <a:gd name="connsiteX0" fmla="*/ 8488 w 21470"/>
                  <a:gd name="connsiteY0" fmla="*/ 23967 h 23966"/>
                  <a:gd name="connsiteX1" fmla="*/ 21470 w 21470"/>
                  <a:gd name="connsiteY1" fmla="*/ 16643 h 23966"/>
                  <a:gd name="connsiteX2" fmla="*/ 21470 w 21470"/>
                  <a:gd name="connsiteY2" fmla="*/ 0 h 23966"/>
                  <a:gd name="connsiteX3" fmla="*/ 11650 w 21470"/>
                  <a:gd name="connsiteY3" fmla="*/ 4660 h 23966"/>
                  <a:gd name="connsiteX4" fmla="*/ 0 w 21470"/>
                  <a:gd name="connsiteY4" fmla="*/ 15978 h 23966"/>
                  <a:gd name="connsiteX5" fmla="*/ 8488 w 21470"/>
                  <a:gd name="connsiteY5" fmla="*/ 23967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0" h="23966">
                    <a:moveTo>
                      <a:pt x="8488" y="23967"/>
                    </a:moveTo>
                    <a:cubicBezTo>
                      <a:pt x="9986" y="23967"/>
                      <a:pt x="15811" y="23467"/>
                      <a:pt x="21470" y="16643"/>
                    </a:cubicBezTo>
                    <a:lnTo>
                      <a:pt x="21470" y="0"/>
                    </a:lnTo>
                    <a:cubicBezTo>
                      <a:pt x="17642" y="2663"/>
                      <a:pt x="16311" y="3162"/>
                      <a:pt x="11650" y="4660"/>
                    </a:cubicBezTo>
                    <a:cubicBezTo>
                      <a:pt x="8322" y="5825"/>
                      <a:pt x="0" y="8655"/>
                      <a:pt x="0" y="15978"/>
                    </a:cubicBezTo>
                    <a:cubicBezTo>
                      <a:pt x="166" y="20471"/>
                      <a:pt x="3662" y="23967"/>
                      <a:pt x="8488" y="23967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6E7DF7D-AA98-EC91-A39A-52791FB60750}"/>
                  </a:ext>
                </a:extLst>
              </p:cNvPr>
              <p:cNvSpPr/>
              <p:nvPr/>
            </p:nvSpPr>
            <p:spPr>
              <a:xfrm>
                <a:off x="2141109" y="5930479"/>
                <a:ext cx="31289" cy="48598"/>
              </a:xfrm>
              <a:custGeom>
                <a:avLst/>
                <a:gdLst>
                  <a:gd name="connsiteX0" fmla="*/ 16976 w 31289"/>
                  <a:gd name="connsiteY0" fmla="*/ 48599 h 48598"/>
                  <a:gd name="connsiteX1" fmla="*/ 23134 w 31289"/>
                  <a:gd name="connsiteY1" fmla="*/ 47101 h 48598"/>
                  <a:gd name="connsiteX2" fmla="*/ 31290 w 31289"/>
                  <a:gd name="connsiteY2" fmla="*/ 25465 h 48598"/>
                  <a:gd name="connsiteX3" fmla="*/ 24965 w 31289"/>
                  <a:gd name="connsiteY3" fmla="*/ 4327 h 48598"/>
                  <a:gd name="connsiteX4" fmla="*/ 15146 w 31289"/>
                  <a:gd name="connsiteY4" fmla="*/ 0 h 48598"/>
                  <a:gd name="connsiteX5" fmla="*/ 4660 w 31289"/>
                  <a:gd name="connsiteY5" fmla="*/ 5326 h 48598"/>
                  <a:gd name="connsiteX6" fmla="*/ 0 w 31289"/>
                  <a:gd name="connsiteY6" fmla="*/ 22635 h 48598"/>
                  <a:gd name="connsiteX7" fmla="*/ 16976 w 31289"/>
                  <a:gd name="connsiteY7" fmla="*/ 48599 h 4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9" h="48598">
                    <a:moveTo>
                      <a:pt x="16976" y="48599"/>
                    </a:moveTo>
                    <a:cubicBezTo>
                      <a:pt x="18974" y="48599"/>
                      <a:pt x="21304" y="48100"/>
                      <a:pt x="23134" y="47101"/>
                    </a:cubicBezTo>
                    <a:cubicBezTo>
                      <a:pt x="30957" y="42441"/>
                      <a:pt x="31290" y="29792"/>
                      <a:pt x="31290" y="25465"/>
                    </a:cubicBezTo>
                    <a:cubicBezTo>
                      <a:pt x="31290" y="15811"/>
                      <a:pt x="28460" y="7989"/>
                      <a:pt x="24965" y="4327"/>
                    </a:cubicBezTo>
                    <a:cubicBezTo>
                      <a:pt x="22635" y="1831"/>
                      <a:pt x="19140" y="0"/>
                      <a:pt x="15146" y="0"/>
                    </a:cubicBezTo>
                    <a:cubicBezTo>
                      <a:pt x="10485" y="0"/>
                      <a:pt x="6824" y="2663"/>
                      <a:pt x="4660" y="5326"/>
                    </a:cubicBezTo>
                    <a:cubicBezTo>
                      <a:pt x="1498" y="9320"/>
                      <a:pt x="0" y="15811"/>
                      <a:pt x="0" y="22635"/>
                    </a:cubicBezTo>
                    <a:cubicBezTo>
                      <a:pt x="166" y="34119"/>
                      <a:pt x="4827" y="48599"/>
                      <a:pt x="16976" y="4859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E04C40-0218-A192-D972-11592049D03C}"/>
                  </a:ext>
                </a:extLst>
              </p:cNvPr>
              <p:cNvSpPr/>
              <p:nvPr/>
            </p:nvSpPr>
            <p:spPr>
              <a:xfrm>
                <a:off x="1815728" y="5699302"/>
                <a:ext cx="191980" cy="168598"/>
              </a:xfrm>
              <a:custGeom>
                <a:avLst/>
                <a:gdLst>
                  <a:gd name="connsiteX0" fmla="*/ 134479 w 191980"/>
                  <a:gd name="connsiteY0" fmla="*/ 113176 h 168598"/>
                  <a:gd name="connsiteX1" fmla="*/ 172427 w 191980"/>
                  <a:gd name="connsiteY1" fmla="*/ 145630 h 168598"/>
                  <a:gd name="connsiteX2" fmla="*/ 188072 w 191980"/>
                  <a:gd name="connsiteY2" fmla="*/ 43939 h 168598"/>
                  <a:gd name="connsiteX3" fmla="*/ 70901 w 191980"/>
                  <a:gd name="connsiteY3" fmla="*/ 0 h 168598"/>
                  <a:gd name="connsiteX4" fmla="*/ 0 w 191980"/>
                  <a:gd name="connsiteY4" fmla="*/ 168598 h 168598"/>
                  <a:gd name="connsiteX5" fmla="*/ 134479 w 191980"/>
                  <a:gd name="connsiteY5" fmla="*/ 113176 h 1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80" h="168598">
                    <a:moveTo>
                      <a:pt x="134479" y="113176"/>
                    </a:moveTo>
                    <a:cubicBezTo>
                      <a:pt x="134479" y="113176"/>
                      <a:pt x="154618" y="117836"/>
                      <a:pt x="172427" y="145630"/>
                    </a:cubicBezTo>
                    <a:cubicBezTo>
                      <a:pt x="186574" y="112676"/>
                      <a:pt x="198390" y="76061"/>
                      <a:pt x="188072" y="43939"/>
                    </a:cubicBezTo>
                    <a:cubicBezTo>
                      <a:pt x="188072" y="43939"/>
                      <a:pt x="154285" y="0"/>
                      <a:pt x="70901" y="0"/>
                    </a:cubicBezTo>
                    <a:cubicBezTo>
                      <a:pt x="70901" y="0"/>
                      <a:pt x="110346" y="36782"/>
                      <a:pt x="0" y="168598"/>
                    </a:cubicBezTo>
                    <a:cubicBezTo>
                      <a:pt x="166" y="168598"/>
                      <a:pt x="83218" y="99528"/>
                      <a:pt x="134479" y="113176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C0D21A-0E6D-D4AD-2966-736B72D62BCD}"/>
                  </a:ext>
                </a:extLst>
              </p:cNvPr>
              <p:cNvSpPr/>
              <p:nvPr/>
            </p:nvSpPr>
            <p:spPr>
              <a:xfrm>
                <a:off x="1310931" y="6048648"/>
                <a:ext cx="74895" cy="83550"/>
              </a:xfrm>
              <a:custGeom>
                <a:avLst/>
                <a:gdLst>
                  <a:gd name="connsiteX0" fmla="*/ 74896 w 74895"/>
                  <a:gd name="connsiteY0" fmla="*/ 42940 h 83550"/>
                  <a:gd name="connsiteX1" fmla="*/ 56921 w 74895"/>
                  <a:gd name="connsiteY1" fmla="*/ 7656 h 83550"/>
                  <a:gd name="connsiteX2" fmla="*/ 21969 w 74895"/>
                  <a:gd name="connsiteY2" fmla="*/ 0 h 83550"/>
                  <a:gd name="connsiteX3" fmla="*/ 0 w 74895"/>
                  <a:gd name="connsiteY3" fmla="*/ 0 h 83550"/>
                  <a:gd name="connsiteX4" fmla="*/ 0 w 74895"/>
                  <a:gd name="connsiteY4" fmla="*/ 55090 h 83550"/>
                  <a:gd name="connsiteX5" fmla="*/ 22802 w 74895"/>
                  <a:gd name="connsiteY5" fmla="*/ 83550 h 83550"/>
                  <a:gd name="connsiteX6" fmla="*/ 60915 w 74895"/>
                  <a:gd name="connsiteY6" fmla="*/ 74230 h 83550"/>
                  <a:gd name="connsiteX7" fmla="*/ 74896 w 74895"/>
                  <a:gd name="connsiteY7" fmla="*/ 42940 h 8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95" h="83550">
                    <a:moveTo>
                      <a:pt x="74896" y="42940"/>
                    </a:moveTo>
                    <a:cubicBezTo>
                      <a:pt x="74896" y="21803"/>
                      <a:pt x="63079" y="11484"/>
                      <a:pt x="56921" y="7656"/>
                    </a:cubicBezTo>
                    <a:cubicBezTo>
                      <a:pt x="45104" y="333"/>
                      <a:pt x="32288" y="0"/>
                      <a:pt x="21969" y="0"/>
                    </a:cubicBezTo>
                    <a:lnTo>
                      <a:pt x="0" y="0"/>
                    </a:lnTo>
                    <a:lnTo>
                      <a:pt x="0" y="55090"/>
                    </a:lnTo>
                    <a:cubicBezTo>
                      <a:pt x="0" y="70735"/>
                      <a:pt x="333" y="83550"/>
                      <a:pt x="22802" y="83550"/>
                    </a:cubicBezTo>
                    <a:cubicBezTo>
                      <a:pt x="35617" y="83550"/>
                      <a:pt x="51096" y="81719"/>
                      <a:pt x="60915" y="74230"/>
                    </a:cubicBezTo>
                    <a:cubicBezTo>
                      <a:pt x="67905" y="68904"/>
                      <a:pt x="74896" y="58585"/>
                      <a:pt x="74896" y="42940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DDBE182-5774-3484-8C12-2EB11B9DB4A9}"/>
                  </a:ext>
                </a:extLst>
              </p:cNvPr>
              <p:cNvSpPr/>
              <p:nvPr/>
            </p:nvSpPr>
            <p:spPr>
              <a:xfrm>
                <a:off x="1310931" y="5952948"/>
                <a:ext cx="64077" cy="71566"/>
              </a:xfrm>
              <a:custGeom>
                <a:avLst/>
                <a:gdLst>
                  <a:gd name="connsiteX0" fmla="*/ 64077 w 64077"/>
                  <a:gd name="connsiteY0" fmla="*/ 36283 h 71566"/>
                  <a:gd name="connsiteX1" fmla="*/ 45770 w 64077"/>
                  <a:gd name="connsiteY1" fmla="*/ 4161 h 71566"/>
                  <a:gd name="connsiteX2" fmla="*/ 13315 w 64077"/>
                  <a:gd name="connsiteY2" fmla="*/ 0 h 71566"/>
                  <a:gd name="connsiteX3" fmla="*/ 0 w 64077"/>
                  <a:gd name="connsiteY3" fmla="*/ 0 h 71566"/>
                  <a:gd name="connsiteX4" fmla="*/ 0 w 64077"/>
                  <a:gd name="connsiteY4" fmla="*/ 71567 h 71566"/>
                  <a:gd name="connsiteX5" fmla="*/ 16976 w 64077"/>
                  <a:gd name="connsiteY5" fmla="*/ 71567 h 71566"/>
                  <a:gd name="connsiteX6" fmla="*/ 64077 w 64077"/>
                  <a:gd name="connsiteY6" fmla="*/ 36283 h 7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77" h="71566">
                    <a:moveTo>
                      <a:pt x="64077" y="36283"/>
                    </a:moveTo>
                    <a:cubicBezTo>
                      <a:pt x="64077" y="21137"/>
                      <a:pt x="58585" y="9986"/>
                      <a:pt x="45770" y="4161"/>
                    </a:cubicBezTo>
                    <a:cubicBezTo>
                      <a:pt x="36782" y="333"/>
                      <a:pt x="26463" y="0"/>
                      <a:pt x="13315" y="0"/>
                    </a:cubicBezTo>
                    <a:lnTo>
                      <a:pt x="0" y="0"/>
                    </a:lnTo>
                    <a:lnTo>
                      <a:pt x="0" y="71567"/>
                    </a:lnTo>
                    <a:lnTo>
                      <a:pt x="16976" y="71567"/>
                    </a:lnTo>
                    <a:cubicBezTo>
                      <a:pt x="38779" y="71567"/>
                      <a:pt x="64077" y="65242"/>
                      <a:pt x="64077" y="36283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4B452A8-D709-7F94-00C4-DAE8B14BBB5A}"/>
                  </a:ext>
                </a:extLst>
              </p:cNvPr>
              <p:cNvSpPr/>
              <p:nvPr/>
            </p:nvSpPr>
            <p:spPr>
              <a:xfrm>
                <a:off x="1555091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300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EDCBB-1B63-2A9D-05F3-C549AC3916AC}"/>
                  </a:ext>
                </a:extLst>
              </p:cNvPr>
              <p:cNvSpPr/>
              <p:nvPr/>
            </p:nvSpPr>
            <p:spPr>
              <a:xfrm>
                <a:off x="2260775" y="5924987"/>
                <a:ext cx="68904" cy="60582"/>
              </a:xfrm>
              <a:custGeom>
                <a:avLst/>
                <a:gdLst>
                  <a:gd name="connsiteX0" fmla="*/ 8322 w 68904"/>
                  <a:gd name="connsiteY0" fmla="*/ 9986 h 60582"/>
                  <a:gd name="connsiteX1" fmla="*/ 29792 w 68904"/>
                  <a:gd name="connsiteY1" fmla="*/ 60582 h 60582"/>
                  <a:gd name="connsiteX2" fmla="*/ 37614 w 68904"/>
                  <a:gd name="connsiteY2" fmla="*/ 60582 h 60582"/>
                  <a:gd name="connsiteX3" fmla="*/ 60915 w 68904"/>
                  <a:gd name="connsiteY3" fmla="*/ 9986 h 60582"/>
                  <a:gd name="connsiteX4" fmla="*/ 68904 w 68904"/>
                  <a:gd name="connsiteY4" fmla="*/ 1997 h 60582"/>
                  <a:gd name="connsiteX5" fmla="*/ 68904 w 68904"/>
                  <a:gd name="connsiteY5" fmla="*/ 0 h 60582"/>
                  <a:gd name="connsiteX6" fmla="*/ 45936 w 68904"/>
                  <a:gd name="connsiteY6" fmla="*/ 0 h 60582"/>
                  <a:gd name="connsiteX7" fmla="*/ 45936 w 68904"/>
                  <a:gd name="connsiteY7" fmla="*/ 1997 h 60582"/>
                  <a:gd name="connsiteX8" fmla="*/ 51428 w 68904"/>
                  <a:gd name="connsiteY8" fmla="*/ 7157 h 60582"/>
                  <a:gd name="connsiteX9" fmla="*/ 50097 w 68904"/>
                  <a:gd name="connsiteY9" fmla="*/ 12316 h 60582"/>
                  <a:gd name="connsiteX10" fmla="*/ 37614 w 68904"/>
                  <a:gd name="connsiteY10" fmla="*/ 40943 h 60582"/>
                  <a:gd name="connsiteX11" fmla="*/ 25964 w 68904"/>
                  <a:gd name="connsiteY11" fmla="*/ 11484 h 60582"/>
                  <a:gd name="connsiteX12" fmla="*/ 24799 w 68904"/>
                  <a:gd name="connsiteY12" fmla="*/ 7157 h 60582"/>
                  <a:gd name="connsiteX13" fmla="*/ 29792 w 68904"/>
                  <a:gd name="connsiteY13" fmla="*/ 2164 h 60582"/>
                  <a:gd name="connsiteX14" fmla="*/ 29792 w 68904"/>
                  <a:gd name="connsiteY14" fmla="*/ 166 h 60582"/>
                  <a:gd name="connsiteX15" fmla="*/ 0 w 68904"/>
                  <a:gd name="connsiteY15" fmla="*/ 166 h 60582"/>
                  <a:gd name="connsiteX16" fmla="*/ 0 w 68904"/>
                  <a:gd name="connsiteY16" fmla="*/ 2164 h 60582"/>
                  <a:gd name="connsiteX17" fmla="*/ 8322 w 68904"/>
                  <a:gd name="connsiteY17" fmla="*/ 9986 h 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904" h="60582">
                    <a:moveTo>
                      <a:pt x="8322" y="9986"/>
                    </a:moveTo>
                    <a:lnTo>
                      <a:pt x="29792" y="60582"/>
                    </a:lnTo>
                    <a:lnTo>
                      <a:pt x="37614" y="60582"/>
                    </a:lnTo>
                    <a:lnTo>
                      <a:pt x="60915" y="9986"/>
                    </a:lnTo>
                    <a:cubicBezTo>
                      <a:pt x="63745" y="4161"/>
                      <a:pt x="64910" y="2497"/>
                      <a:pt x="68904" y="1997"/>
                    </a:cubicBezTo>
                    <a:lnTo>
                      <a:pt x="68904" y="0"/>
                    </a:lnTo>
                    <a:lnTo>
                      <a:pt x="45936" y="0"/>
                    </a:lnTo>
                    <a:lnTo>
                      <a:pt x="45936" y="1997"/>
                    </a:lnTo>
                    <a:cubicBezTo>
                      <a:pt x="47600" y="2164"/>
                      <a:pt x="51428" y="2663"/>
                      <a:pt x="51428" y="7157"/>
                    </a:cubicBezTo>
                    <a:cubicBezTo>
                      <a:pt x="51428" y="8655"/>
                      <a:pt x="50596" y="11151"/>
                      <a:pt x="50097" y="12316"/>
                    </a:cubicBezTo>
                    <a:lnTo>
                      <a:pt x="37614" y="40943"/>
                    </a:lnTo>
                    <a:lnTo>
                      <a:pt x="25964" y="11484"/>
                    </a:lnTo>
                    <a:cubicBezTo>
                      <a:pt x="25465" y="10153"/>
                      <a:pt x="24799" y="8488"/>
                      <a:pt x="24799" y="7157"/>
                    </a:cubicBezTo>
                    <a:cubicBezTo>
                      <a:pt x="24799" y="3162"/>
                      <a:pt x="28294" y="2497"/>
                      <a:pt x="29792" y="2164"/>
                    </a:cubicBezTo>
                    <a:lnTo>
                      <a:pt x="29792" y="166"/>
                    </a:lnTo>
                    <a:lnTo>
                      <a:pt x="0" y="166"/>
                    </a:lnTo>
                    <a:lnTo>
                      <a:pt x="0" y="2164"/>
                    </a:lnTo>
                    <a:cubicBezTo>
                      <a:pt x="3994" y="2497"/>
                      <a:pt x="5992" y="4993"/>
                      <a:pt x="8322" y="9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1C2745-E20F-853E-98CE-65FAD9B37A90}"/>
                  </a:ext>
                </a:extLst>
              </p:cNvPr>
              <p:cNvSpPr/>
              <p:nvPr/>
            </p:nvSpPr>
            <p:spPr>
              <a:xfrm>
                <a:off x="1247686" y="5929481"/>
                <a:ext cx="183577" cy="226184"/>
              </a:xfrm>
              <a:custGeom>
                <a:avLst/>
                <a:gdLst>
                  <a:gd name="connsiteX0" fmla="*/ 155117 w 183577"/>
                  <a:gd name="connsiteY0" fmla="*/ 214701 h 226184"/>
                  <a:gd name="connsiteX1" fmla="*/ 183578 w 183577"/>
                  <a:gd name="connsiteY1" fmla="*/ 163439 h 226184"/>
                  <a:gd name="connsiteX2" fmla="*/ 126491 w 183577"/>
                  <a:gd name="connsiteY2" fmla="*/ 103855 h 226184"/>
                  <a:gd name="connsiteX3" fmla="*/ 172427 w 183577"/>
                  <a:gd name="connsiteY3" fmla="*/ 53259 h 226184"/>
                  <a:gd name="connsiteX4" fmla="*/ 141969 w 183577"/>
                  <a:gd name="connsiteY4" fmla="*/ 6158 h 226184"/>
                  <a:gd name="connsiteX5" fmla="*/ 94202 w 183577"/>
                  <a:gd name="connsiteY5" fmla="*/ 0 h 226184"/>
                  <a:gd name="connsiteX6" fmla="*/ 0 w 183577"/>
                  <a:gd name="connsiteY6" fmla="*/ 0 h 226184"/>
                  <a:gd name="connsiteX7" fmla="*/ 0 w 183577"/>
                  <a:gd name="connsiteY7" fmla="*/ 4827 h 226184"/>
                  <a:gd name="connsiteX8" fmla="*/ 19639 w 183577"/>
                  <a:gd name="connsiteY8" fmla="*/ 35284 h 226184"/>
                  <a:gd name="connsiteX9" fmla="*/ 19639 w 183577"/>
                  <a:gd name="connsiteY9" fmla="*/ 192398 h 226184"/>
                  <a:gd name="connsiteX10" fmla="*/ 0 w 183577"/>
                  <a:gd name="connsiteY10" fmla="*/ 221525 h 226184"/>
                  <a:gd name="connsiteX11" fmla="*/ 0 w 183577"/>
                  <a:gd name="connsiteY11" fmla="*/ 226185 h 226184"/>
                  <a:gd name="connsiteX12" fmla="*/ 96865 w 183577"/>
                  <a:gd name="connsiteY12" fmla="*/ 226185 h 226184"/>
                  <a:gd name="connsiteX13" fmla="*/ 155117 w 183577"/>
                  <a:gd name="connsiteY13" fmla="*/ 214701 h 226184"/>
                  <a:gd name="connsiteX14" fmla="*/ 63245 w 183577"/>
                  <a:gd name="connsiteY14" fmla="*/ 23634 h 226184"/>
                  <a:gd name="connsiteX15" fmla="*/ 76560 w 183577"/>
                  <a:gd name="connsiteY15" fmla="*/ 23634 h 226184"/>
                  <a:gd name="connsiteX16" fmla="*/ 109015 w 183577"/>
                  <a:gd name="connsiteY16" fmla="*/ 27795 h 226184"/>
                  <a:gd name="connsiteX17" fmla="*/ 127323 w 183577"/>
                  <a:gd name="connsiteY17" fmla="*/ 59916 h 226184"/>
                  <a:gd name="connsiteX18" fmla="*/ 80222 w 183577"/>
                  <a:gd name="connsiteY18" fmla="*/ 95201 h 226184"/>
                  <a:gd name="connsiteX19" fmla="*/ 63245 w 183577"/>
                  <a:gd name="connsiteY19" fmla="*/ 95201 h 226184"/>
                  <a:gd name="connsiteX20" fmla="*/ 63245 w 183577"/>
                  <a:gd name="connsiteY20" fmla="*/ 23634 h 226184"/>
                  <a:gd name="connsiteX21" fmla="*/ 63245 w 183577"/>
                  <a:gd name="connsiteY21" fmla="*/ 174257 h 226184"/>
                  <a:gd name="connsiteX22" fmla="*/ 63245 w 183577"/>
                  <a:gd name="connsiteY22" fmla="*/ 119167 h 226184"/>
                  <a:gd name="connsiteX23" fmla="*/ 85381 w 183577"/>
                  <a:gd name="connsiteY23" fmla="*/ 119167 h 226184"/>
                  <a:gd name="connsiteX24" fmla="*/ 120333 w 183577"/>
                  <a:gd name="connsiteY24" fmla="*/ 126823 h 226184"/>
                  <a:gd name="connsiteX25" fmla="*/ 138307 w 183577"/>
                  <a:gd name="connsiteY25" fmla="*/ 162107 h 226184"/>
                  <a:gd name="connsiteX26" fmla="*/ 124161 w 183577"/>
                  <a:gd name="connsiteY26" fmla="*/ 193564 h 226184"/>
                  <a:gd name="connsiteX27" fmla="*/ 86047 w 183577"/>
                  <a:gd name="connsiteY27" fmla="*/ 202884 h 226184"/>
                  <a:gd name="connsiteX28" fmla="*/ 63245 w 183577"/>
                  <a:gd name="connsiteY28" fmla="*/ 174257 h 2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577" h="226184">
                    <a:moveTo>
                      <a:pt x="155117" y="214701"/>
                    </a:moveTo>
                    <a:cubicBezTo>
                      <a:pt x="169930" y="205713"/>
                      <a:pt x="183578" y="188404"/>
                      <a:pt x="183578" y="163439"/>
                    </a:cubicBezTo>
                    <a:cubicBezTo>
                      <a:pt x="183578" y="128155"/>
                      <a:pt x="157281" y="110180"/>
                      <a:pt x="126491" y="103855"/>
                    </a:cubicBezTo>
                    <a:cubicBezTo>
                      <a:pt x="150790" y="97364"/>
                      <a:pt x="172427" y="83384"/>
                      <a:pt x="172427" y="53259"/>
                    </a:cubicBezTo>
                    <a:cubicBezTo>
                      <a:pt x="172427" y="34286"/>
                      <a:pt x="164105" y="15146"/>
                      <a:pt x="141969" y="6158"/>
                    </a:cubicBezTo>
                    <a:cubicBezTo>
                      <a:pt x="129486" y="999"/>
                      <a:pt x="114008" y="0"/>
                      <a:pt x="94202" y="0"/>
                    </a:cubicBezTo>
                    <a:lnTo>
                      <a:pt x="0" y="0"/>
                    </a:lnTo>
                    <a:lnTo>
                      <a:pt x="0" y="4827"/>
                    </a:lnTo>
                    <a:cubicBezTo>
                      <a:pt x="19639" y="7323"/>
                      <a:pt x="19639" y="18641"/>
                      <a:pt x="19639" y="35284"/>
                    </a:cubicBezTo>
                    <a:lnTo>
                      <a:pt x="19639" y="192398"/>
                    </a:lnTo>
                    <a:cubicBezTo>
                      <a:pt x="19639" y="210041"/>
                      <a:pt x="17476" y="218362"/>
                      <a:pt x="0" y="221525"/>
                    </a:cubicBezTo>
                    <a:lnTo>
                      <a:pt x="0" y="226185"/>
                    </a:lnTo>
                    <a:lnTo>
                      <a:pt x="96865" y="226185"/>
                    </a:lnTo>
                    <a:cubicBezTo>
                      <a:pt x="114174" y="226185"/>
                      <a:pt x="136310" y="226185"/>
                      <a:pt x="155117" y="214701"/>
                    </a:cubicBezTo>
                    <a:close/>
                    <a:moveTo>
                      <a:pt x="63245" y="23634"/>
                    </a:moveTo>
                    <a:lnTo>
                      <a:pt x="76560" y="23634"/>
                    </a:lnTo>
                    <a:cubicBezTo>
                      <a:pt x="89708" y="23634"/>
                      <a:pt x="100027" y="23967"/>
                      <a:pt x="109015" y="27795"/>
                    </a:cubicBezTo>
                    <a:cubicBezTo>
                      <a:pt x="121830" y="33620"/>
                      <a:pt x="127323" y="44771"/>
                      <a:pt x="127323" y="59916"/>
                    </a:cubicBezTo>
                    <a:cubicBezTo>
                      <a:pt x="127323" y="88710"/>
                      <a:pt x="102025" y="95201"/>
                      <a:pt x="80222" y="95201"/>
                    </a:cubicBezTo>
                    <a:lnTo>
                      <a:pt x="63245" y="95201"/>
                    </a:lnTo>
                    <a:lnTo>
                      <a:pt x="63245" y="23634"/>
                    </a:lnTo>
                    <a:close/>
                    <a:moveTo>
                      <a:pt x="63245" y="174257"/>
                    </a:moveTo>
                    <a:lnTo>
                      <a:pt x="63245" y="119167"/>
                    </a:lnTo>
                    <a:lnTo>
                      <a:pt x="85381" y="119167"/>
                    </a:lnTo>
                    <a:cubicBezTo>
                      <a:pt x="95700" y="119167"/>
                      <a:pt x="108516" y="119500"/>
                      <a:pt x="120333" y="126823"/>
                    </a:cubicBezTo>
                    <a:cubicBezTo>
                      <a:pt x="126491" y="130651"/>
                      <a:pt x="138307" y="140970"/>
                      <a:pt x="138307" y="162107"/>
                    </a:cubicBezTo>
                    <a:cubicBezTo>
                      <a:pt x="138307" y="177752"/>
                      <a:pt x="131317" y="188071"/>
                      <a:pt x="124161" y="193564"/>
                    </a:cubicBezTo>
                    <a:cubicBezTo>
                      <a:pt x="114174" y="200887"/>
                      <a:pt x="98862" y="202884"/>
                      <a:pt x="86047" y="202884"/>
                    </a:cubicBezTo>
                    <a:cubicBezTo>
                      <a:pt x="63412" y="202884"/>
                      <a:pt x="63245" y="189902"/>
                      <a:pt x="63245" y="17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307875B-37EF-610A-9CC9-893CBBC4972F}"/>
                  </a:ext>
                </a:extLst>
              </p:cNvPr>
              <p:cNvSpPr/>
              <p:nvPr/>
            </p:nvSpPr>
            <p:spPr>
              <a:xfrm>
                <a:off x="1427269" y="6001713"/>
                <a:ext cx="127655" cy="153952"/>
              </a:xfrm>
              <a:custGeom>
                <a:avLst/>
                <a:gdLst>
                  <a:gd name="connsiteX0" fmla="*/ 109015 w 127655"/>
                  <a:gd name="connsiteY0" fmla="*/ 1997 h 153952"/>
                  <a:gd name="connsiteX1" fmla="*/ 61914 w 127655"/>
                  <a:gd name="connsiteY1" fmla="*/ 27628 h 153952"/>
                  <a:gd name="connsiteX2" fmla="*/ 61914 w 127655"/>
                  <a:gd name="connsiteY2" fmla="*/ 0 h 153952"/>
                  <a:gd name="connsiteX3" fmla="*/ 0 w 127655"/>
                  <a:gd name="connsiteY3" fmla="*/ 32455 h 153952"/>
                  <a:gd name="connsiteX4" fmla="*/ 1664 w 127655"/>
                  <a:gd name="connsiteY4" fmla="*/ 35950 h 153952"/>
                  <a:gd name="connsiteX5" fmla="*/ 22136 w 127655"/>
                  <a:gd name="connsiteY5" fmla="*/ 68072 h 153952"/>
                  <a:gd name="connsiteX6" fmla="*/ 22136 w 127655"/>
                  <a:gd name="connsiteY6" fmla="*/ 115506 h 153952"/>
                  <a:gd name="connsiteX7" fmla="*/ 19639 w 127655"/>
                  <a:gd name="connsiteY7" fmla="*/ 135977 h 153952"/>
                  <a:gd name="connsiteX8" fmla="*/ 3329 w 127655"/>
                  <a:gd name="connsiteY8" fmla="*/ 149458 h 153952"/>
                  <a:gd name="connsiteX9" fmla="*/ 3329 w 127655"/>
                  <a:gd name="connsiteY9" fmla="*/ 153952 h 153952"/>
                  <a:gd name="connsiteX10" fmla="*/ 81553 w 127655"/>
                  <a:gd name="connsiteY10" fmla="*/ 153952 h 153952"/>
                  <a:gd name="connsiteX11" fmla="*/ 81553 w 127655"/>
                  <a:gd name="connsiteY11" fmla="*/ 149458 h 153952"/>
                  <a:gd name="connsiteX12" fmla="*/ 61914 w 127655"/>
                  <a:gd name="connsiteY12" fmla="*/ 115506 h 153952"/>
                  <a:gd name="connsiteX13" fmla="*/ 61914 w 127655"/>
                  <a:gd name="connsiteY13" fmla="*/ 71567 h 153952"/>
                  <a:gd name="connsiteX14" fmla="*/ 68405 w 127655"/>
                  <a:gd name="connsiteY14" fmla="*/ 45603 h 153952"/>
                  <a:gd name="connsiteX15" fmla="*/ 93370 w 127655"/>
                  <a:gd name="connsiteY15" fmla="*/ 32788 h 153952"/>
                  <a:gd name="connsiteX16" fmla="*/ 117170 w 127655"/>
                  <a:gd name="connsiteY16" fmla="*/ 48432 h 153952"/>
                  <a:gd name="connsiteX17" fmla="*/ 120998 w 127655"/>
                  <a:gd name="connsiteY17" fmla="*/ 48432 h 153952"/>
                  <a:gd name="connsiteX18" fmla="*/ 127656 w 127655"/>
                  <a:gd name="connsiteY18" fmla="*/ 5492 h 153952"/>
                  <a:gd name="connsiteX19" fmla="*/ 109015 w 127655"/>
                  <a:gd name="connsiteY19" fmla="*/ 1997 h 1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655" h="153952">
                    <a:moveTo>
                      <a:pt x="109015" y="1997"/>
                    </a:moveTo>
                    <a:cubicBezTo>
                      <a:pt x="84715" y="1997"/>
                      <a:pt x="71733" y="16477"/>
                      <a:pt x="61914" y="27628"/>
                    </a:cubicBezTo>
                    <a:lnTo>
                      <a:pt x="61914" y="0"/>
                    </a:lnTo>
                    <a:lnTo>
                      <a:pt x="0" y="32455"/>
                    </a:lnTo>
                    <a:lnTo>
                      <a:pt x="1664" y="35950"/>
                    </a:lnTo>
                    <a:cubicBezTo>
                      <a:pt x="21803" y="35950"/>
                      <a:pt x="22136" y="51595"/>
                      <a:pt x="22136" y="68072"/>
                    </a:cubicBezTo>
                    <a:lnTo>
                      <a:pt x="22136" y="115506"/>
                    </a:lnTo>
                    <a:cubicBezTo>
                      <a:pt x="22136" y="121664"/>
                      <a:pt x="21803" y="130318"/>
                      <a:pt x="19639" y="135977"/>
                    </a:cubicBezTo>
                    <a:cubicBezTo>
                      <a:pt x="15478" y="145297"/>
                      <a:pt x="8155" y="147794"/>
                      <a:pt x="3329" y="149458"/>
                    </a:cubicBezTo>
                    <a:lnTo>
                      <a:pt x="3329" y="153952"/>
                    </a:lnTo>
                    <a:lnTo>
                      <a:pt x="81553" y="153952"/>
                    </a:lnTo>
                    <a:lnTo>
                      <a:pt x="81553" y="149458"/>
                    </a:lnTo>
                    <a:cubicBezTo>
                      <a:pt x="63911" y="143134"/>
                      <a:pt x="61914" y="139139"/>
                      <a:pt x="61914" y="115506"/>
                    </a:cubicBezTo>
                    <a:lnTo>
                      <a:pt x="61914" y="71567"/>
                    </a:lnTo>
                    <a:cubicBezTo>
                      <a:pt x="61914" y="63911"/>
                      <a:pt x="61914" y="54591"/>
                      <a:pt x="68405" y="45603"/>
                    </a:cubicBezTo>
                    <a:cubicBezTo>
                      <a:pt x="74230" y="37614"/>
                      <a:pt x="82885" y="32788"/>
                      <a:pt x="93370" y="32788"/>
                    </a:cubicBezTo>
                    <a:cubicBezTo>
                      <a:pt x="107517" y="32788"/>
                      <a:pt x="113176" y="41775"/>
                      <a:pt x="117170" y="48432"/>
                    </a:cubicBezTo>
                    <a:lnTo>
                      <a:pt x="120998" y="48432"/>
                    </a:lnTo>
                    <a:lnTo>
                      <a:pt x="127656" y="5492"/>
                    </a:lnTo>
                    <a:cubicBezTo>
                      <a:pt x="123994" y="4161"/>
                      <a:pt x="118002" y="1997"/>
                      <a:pt x="109015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068FDC-0906-0430-C4F1-0348F565D13C}"/>
                  </a:ext>
                </a:extLst>
              </p:cNvPr>
              <p:cNvSpPr/>
              <p:nvPr/>
            </p:nvSpPr>
            <p:spPr>
              <a:xfrm>
                <a:off x="1560583" y="6004210"/>
                <a:ext cx="183078" cy="157447"/>
              </a:xfrm>
              <a:custGeom>
                <a:avLst/>
                <a:gdLst>
                  <a:gd name="connsiteX0" fmla="*/ 181081 w 183078"/>
                  <a:gd name="connsiteY0" fmla="*/ 128321 h 157447"/>
                  <a:gd name="connsiteX1" fmla="*/ 164438 w 183078"/>
                  <a:gd name="connsiteY1" fmla="*/ 97531 h 157447"/>
                  <a:gd name="connsiteX2" fmla="*/ 164438 w 183078"/>
                  <a:gd name="connsiteY2" fmla="*/ 333 h 157447"/>
                  <a:gd name="connsiteX3" fmla="*/ 105520 w 183078"/>
                  <a:gd name="connsiteY3" fmla="*/ 12150 h 157447"/>
                  <a:gd name="connsiteX4" fmla="*/ 105520 w 183078"/>
                  <a:gd name="connsiteY4" fmla="*/ 16643 h 157447"/>
                  <a:gd name="connsiteX5" fmla="*/ 124493 w 183078"/>
                  <a:gd name="connsiteY5" fmla="*/ 40277 h 157447"/>
                  <a:gd name="connsiteX6" fmla="*/ 124493 w 183078"/>
                  <a:gd name="connsiteY6" fmla="*/ 91872 h 157447"/>
                  <a:gd name="connsiteX7" fmla="*/ 116837 w 183078"/>
                  <a:gd name="connsiteY7" fmla="*/ 116837 h 157447"/>
                  <a:gd name="connsiteX8" fmla="*/ 88876 w 183078"/>
                  <a:gd name="connsiteY8" fmla="*/ 128321 h 157447"/>
                  <a:gd name="connsiteX9" fmla="*/ 60249 w 183078"/>
                  <a:gd name="connsiteY9" fmla="*/ 109015 h 157447"/>
                  <a:gd name="connsiteX10" fmla="*/ 58086 w 183078"/>
                  <a:gd name="connsiteY10" fmla="*/ 91706 h 157447"/>
                  <a:gd name="connsiteX11" fmla="*/ 58086 w 183078"/>
                  <a:gd name="connsiteY11" fmla="*/ 0 h 157447"/>
                  <a:gd name="connsiteX12" fmla="*/ 0 w 183078"/>
                  <a:gd name="connsiteY12" fmla="*/ 11817 h 157447"/>
                  <a:gd name="connsiteX13" fmla="*/ 0 w 183078"/>
                  <a:gd name="connsiteY13" fmla="*/ 16311 h 157447"/>
                  <a:gd name="connsiteX14" fmla="*/ 17975 w 183078"/>
                  <a:gd name="connsiteY14" fmla="*/ 43939 h 157447"/>
                  <a:gd name="connsiteX15" fmla="*/ 17975 w 183078"/>
                  <a:gd name="connsiteY15" fmla="*/ 100027 h 157447"/>
                  <a:gd name="connsiteX16" fmla="*/ 28294 w 183078"/>
                  <a:gd name="connsiteY16" fmla="*/ 138141 h 157447"/>
                  <a:gd name="connsiteX17" fmla="*/ 70901 w 183078"/>
                  <a:gd name="connsiteY17" fmla="*/ 156449 h 157447"/>
                  <a:gd name="connsiteX18" fmla="*/ 126657 w 183078"/>
                  <a:gd name="connsiteY18" fmla="*/ 127988 h 157447"/>
                  <a:gd name="connsiteX19" fmla="*/ 147794 w 183078"/>
                  <a:gd name="connsiteY19" fmla="*/ 157447 h 157447"/>
                  <a:gd name="connsiteX20" fmla="*/ 183079 w 183078"/>
                  <a:gd name="connsiteY20" fmla="*/ 131151 h 157447"/>
                  <a:gd name="connsiteX21" fmla="*/ 181081 w 183078"/>
                  <a:gd name="connsiteY21" fmla="*/ 128321 h 15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78" h="157447">
                    <a:moveTo>
                      <a:pt x="181081" y="128321"/>
                    </a:moveTo>
                    <a:cubicBezTo>
                      <a:pt x="164438" y="125159"/>
                      <a:pt x="164438" y="113176"/>
                      <a:pt x="164438" y="97531"/>
                    </a:cubicBezTo>
                    <a:lnTo>
                      <a:pt x="164438" y="333"/>
                    </a:lnTo>
                    <a:lnTo>
                      <a:pt x="105520" y="12150"/>
                    </a:lnTo>
                    <a:lnTo>
                      <a:pt x="105520" y="16643"/>
                    </a:lnTo>
                    <a:cubicBezTo>
                      <a:pt x="121165" y="18807"/>
                      <a:pt x="124493" y="24965"/>
                      <a:pt x="124493" y="40277"/>
                    </a:cubicBezTo>
                    <a:lnTo>
                      <a:pt x="124493" y="91872"/>
                    </a:lnTo>
                    <a:cubicBezTo>
                      <a:pt x="124493" y="98529"/>
                      <a:pt x="124161" y="108183"/>
                      <a:pt x="116837" y="116837"/>
                    </a:cubicBezTo>
                    <a:cubicBezTo>
                      <a:pt x="111012" y="123495"/>
                      <a:pt x="101359" y="128321"/>
                      <a:pt x="88876" y="128321"/>
                    </a:cubicBezTo>
                    <a:cubicBezTo>
                      <a:pt x="74064" y="128321"/>
                      <a:pt x="64244" y="120998"/>
                      <a:pt x="60249" y="109015"/>
                    </a:cubicBezTo>
                    <a:cubicBezTo>
                      <a:pt x="58585" y="103855"/>
                      <a:pt x="58086" y="98696"/>
                      <a:pt x="58086" y="91706"/>
                    </a:cubicBezTo>
                    <a:lnTo>
                      <a:pt x="58086" y="0"/>
                    </a:lnTo>
                    <a:lnTo>
                      <a:pt x="0" y="11817"/>
                    </a:lnTo>
                    <a:lnTo>
                      <a:pt x="0" y="16311"/>
                    </a:lnTo>
                    <a:cubicBezTo>
                      <a:pt x="16311" y="18474"/>
                      <a:pt x="17975" y="26962"/>
                      <a:pt x="17975" y="43939"/>
                    </a:cubicBezTo>
                    <a:lnTo>
                      <a:pt x="17975" y="100027"/>
                    </a:lnTo>
                    <a:cubicBezTo>
                      <a:pt x="17975" y="111844"/>
                      <a:pt x="18641" y="125991"/>
                      <a:pt x="28294" y="138141"/>
                    </a:cubicBezTo>
                    <a:cubicBezTo>
                      <a:pt x="32455" y="143633"/>
                      <a:pt x="44272" y="156449"/>
                      <a:pt x="70901" y="156449"/>
                    </a:cubicBezTo>
                    <a:cubicBezTo>
                      <a:pt x="96865" y="156449"/>
                      <a:pt x="115839" y="142635"/>
                      <a:pt x="126657" y="127988"/>
                    </a:cubicBezTo>
                    <a:cubicBezTo>
                      <a:pt x="128987" y="136976"/>
                      <a:pt x="133148" y="146629"/>
                      <a:pt x="147794" y="157447"/>
                    </a:cubicBezTo>
                    <a:lnTo>
                      <a:pt x="183079" y="131151"/>
                    </a:lnTo>
                    <a:lnTo>
                      <a:pt x="181081" y="128321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B1F2C86-EE25-B49C-A521-F52EA1BCB5F2}"/>
                  </a:ext>
                </a:extLst>
              </p:cNvPr>
              <p:cNvSpPr/>
              <p:nvPr/>
            </p:nvSpPr>
            <p:spPr>
              <a:xfrm>
                <a:off x="1743662" y="6001547"/>
                <a:ext cx="187738" cy="154118"/>
              </a:xfrm>
              <a:custGeom>
                <a:avLst/>
                <a:gdLst>
                  <a:gd name="connsiteX0" fmla="*/ 110846 w 187738"/>
                  <a:gd name="connsiteY0" fmla="*/ 149625 h 154118"/>
                  <a:gd name="connsiteX1" fmla="*/ 110846 w 187738"/>
                  <a:gd name="connsiteY1" fmla="*/ 154119 h 154118"/>
                  <a:gd name="connsiteX2" fmla="*/ 187739 w 187738"/>
                  <a:gd name="connsiteY2" fmla="*/ 154119 h 154118"/>
                  <a:gd name="connsiteX3" fmla="*/ 187739 w 187738"/>
                  <a:gd name="connsiteY3" fmla="*/ 149625 h 154118"/>
                  <a:gd name="connsiteX4" fmla="*/ 168432 w 187738"/>
                  <a:gd name="connsiteY4" fmla="*/ 117170 h 154118"/>
                  <a:gd name="connsiteX5" fmla="*/ 168432 w 187738"/>
                  <a:gd name="connsiteY5" fmla="*/ 62080 h 154118"/>
                  <a:gd name="connsiteX6" fmla="*/ 158446 w 187738"/>
                  <a:gd name="connsiteY6" fmla="*/ 21304 h 154118"/>
                  <a:gd name="connsiteX7" fmla="*/ 116505 w 187738"/>
                  <a:gd name="connsiteY7" fmla="*/ 2996 h 154118"/>
                  <a:gd name="connsiteX8" fmla="*/ 62247 w 187738"/>
                  <a:gd name="connsiteY8" fmla="*/ 27961 h 154118"/>
                  <a:gd name="connsiteX9" fmla="*/ 62247 w 187738"/>
                  <a:gd name="connsiteY9" fmla="*/ 0 h 154118"/>
                  <a:gd name="connsiteX10" fmla="*/ 0 w 187738"/>
                  <a:gd name="connsiteY10" fmla="*/ 32455 h 154118"/>
                  <a:gd name="connsiteX11" fmla="*/ 2330 w 187738"/>
                  <a:gd name="connsiteY11" fmla="*/ 36283 h 154118"/>
                  <a:gd name="connsiteX12" fmla="*/ 22136 w 187738"/>
                  <a:gd name="connsiteY12" fmla="*/ 67739 h 154118"/>
                  <a:gd name="connsiteX13" fmla="*/ 22136 w 187738"/>
                  <a:gd name="connsiteY13" fmla="*/ 116504 h 154118"/>
                  <a:gd name="connsiteX14" fmla="*/ 2829 w 187738"/>
                  <a:gd name="connsiteY14" fmla="*/ 149458 h 154118"/>
                  <a:gd name="connsiteX15" fmla="*/ 2829 w 187738"/>
                  <a:gd name="connsiteY15" fmla="*/ 154119 h 154118"/>
                  <a:gd name="connsiteX16" fmla="*/ 80388 w 187738"/>
                  <a:gd name="connsiteY16" fmla="*/ 154119 h 154118"/>
                  <a:gd name="connsiteX17" fmla="*/ 80055 w 187738"/>
                  <a:gd name="connsiteY17" fmla="*/ 149625 h 154118"/>
                  <a:gd name="connsiteX18" fmla="*/ 62080 w 187738"/>
                  <a:gd name="connsiteY18" fmla="*/ 120499 h 154118"/>
                  <a:gd name="connsiteX19" fmla="*/ 62080 w 187738"/>
                  <a:gd name="connsiteY19" fmla="*/ 65742 h 154118"/>
                  <a:gd name="connsiteX20" fmla="*/ 73564 w 187738"/>
                  <a:gd name="connsiteY20" fmla="*/ 38446 h 154118"/>
                  <a:gd name="connsiteX21" fmla="*/ 96366 w 187738"/>
                  <a:gd name="connsiteY21" fmla="*/ 31456 h 154118"/>
                  <a:gd name="connsiteX22" fmla="*/ 128155 w 187738"/>
                  <a:gd name="connsiteY22" fmla="*/ 65742 h 154118"/>
                  <a:gd name="connsiteX23" fmla="*/ 128155 w 187738"/>
                  <a:gd name="connsiteY23" fmla="*/ 120499 h 154118"/>
                  <a:gd name="connsiteX24" fmla="*/ 110846 w 187738"/>
                  <a:gd name="connsiteY24" fmla="*/ 149625 h 15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738" h="154118">
                    <a:moveTo>
                      <a:pt x="110846" y="149625"/>
                    </a:moveTo>
                    <a:lnTo>
                      <a:pt x="110846" y="154119"/>
                    </a:lnTo>
                    <a:lnTo>
                      <a:pt x="187739" y="154119"/>
                    </a:lnTo>
                    <a:lnTo>
                      <a:pt x="187739" y="149625"/>
                    </a:lnTo>
                    <a:cubicBezTo>
                      <a:pt x="168765" y="146130"/>
                      <a:pt x="168432" y="137142"/>
                      <a:pt x="168432" y="117170"/>
                    </a:cubicBezTo>
                    <a:lnTo>
                      <a:pt x="168432" y="62080"/>
                    </a:lnTo>
                    <a:cubicBezTo>
                      <a:pt x="168432" y="47933"/>
                      <a:pt x="168099" y="33453"/>
                      <a:pt x="158446" y="21304"/>
                    </a:cubicBezTo>
                    <a:cubicBezTo>
                      <a:pt x="151456" y="11983"/>
                      <a:pt x="137309" y="2996"/>
                      <a:pt x="116505" y="2996"/>
                    </a:cubicBezTo>
                    <a:cubicBezTo>
                      <a:pt x="88876" y="2996"/>
                      <a:pt x="72899" y="18141"/>
                      <a:pt x="62247" y="27961"/>
                    </a:cubicBezTo>
                    <a:lnTo>
                      <a:pt x="62247" y="0"/>
                    </a:lnTo>
                    <a:lnTo>
                      <a:pt x="0" y="32455"/>
                    </a:lnTo>
                    <a:lnTo>
                      <a:pt x="2330" y="36283"/>
                    </a:lnTo>
                    <a:cubicBezTo>
                      <a:pt x="21969" y="36948"/>
                      <a:pt x="22136" y="47267"/>
                      <a:pt x="22136" y="67739"/>
                    </a:cubicBezTo>
                    <a:lnTo>
                      <a:pt x="22136" y="116504"/>
                    </a:lnTo>
                    <a:cubicBezTo>
                      <a:pt x="22136" y="132482"/>
                      <a:pt x="21803" y="146629"/>
                      <a:pt x="2829" y="149458"/>
                    </a:cubicBezTo>
                    <a:lnTo>
                      <a:pt x="2829" y="154119"/>
                    </a:lnTo>
                    <a:lnTo>
                      <a:pt x="80388" y="154119"/>
                    </a:lnTo>
                    <a:lnTo>
                      <a:pt x="80055" y="149625"/>
                    </a:lnTo>
                    <a:cubicBezTo>
                      <a:pt x="62746" y="144798"/>
                      <a:pt x="62080" y="137808"/>
                      <a:pt x="62080" y="120499"/>
                    </a:cubicBezTo>
                    <a:lnTo>
                      <a:pt x="62080" y="65742"/>
                    </a:lnTo>
                    <a:cubicBezTo>
                      <a:pt x="62080" y="58086"/>
                      <a:pt x="62413" y="47101"/>
                      <a:pt x="73564" y="38446"/>
                    </a:cubicBezTo>
                    <a:cubicBezTo>
                      <a:pt x="78724" y="34618"/>
                      <a:pt x="86047" y="31456"/>
                      <a:pt x="96366" y="31456"/>
                    </a:cubicBezTo>
                    <a:cubicBezTo>
                      <a:pt x="127822" y="31456"/>
                      <a:pt x="128155" y="57753"/>
                      <a:pt x="128155" y="65742"/>
                    </a:cubicBezTo>
                    <a:lnTo>
                      <a:pt x="128155" y="120499"/>
                    </a:lnTo>
                    <a:cubicBezTo>
                      <a:pt x="128488" y="137142"/>
                      <a:pt x="128155" y="145797"/>
                      <a:pt x="110846" y="149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351AD0-F3EF-C04C-F9C6-4DDE4446822E}"/>
                  </a:ext>
                </a:extLst>
              </p:cNvPr>
              <p:cNvSpPr/>
              <p:nvPr/>
            </p:nvSpPr>
            <p:spPr>
              <a:xfrm>
                <a:off x="1940055" y="6004376"/>
                <a:ext cx="105687" cy="156615"/>
              </a:xfrm>
              <a:custGeom>
                <a:avLst/>
                <a:gdLst>
                  <a:gd name="connsiteX0" fmla="*/ 76061 w 105687"/>
                  <a:gd name="connsiteY0" fmla="*/ 67240 h 156615"/>
                  <a:gd name="connsiteX1" fmla="*/ 63911 w 105687"/>
                  <a:gd name="connsiteY1" fmla="*/ 61414 h 156615"/>
                  <a:gd name="connsiteX2" fmla="*/ 41442 w 105687"/>
                  <a:gd name="connsiteY2" fmla="*/ 38280 h 156615"/>
                  <a:gd name="connsiteX3" fmla="*/ 65742 w 105687"/>
                  <a:gd name="connsiteY3" fmla="*/ 19306 h 156615"/>
                  <a:gd name="connsiteX4" fmla="*/ 95534 w 105687"/>
                  <a:gd name="connsiteY4" fmla="*/ 43273 h 156615"/>
                  <a:gd name="connsiteX5" fmla="*/ 100027 w 105687"/>
                  <a:gd name="connsiteY5" fmla="*/ 43273 h 156615"/>
                  <a:gd name="connsiteX6" fmla="*/ 100027 w 105687"/>
                  <a:gd name="connsiteY6" fmla="*/ 7656 h 156615"/>
                  <a:gd name="connsiteX7" fmla="*/ 58752 w 105687"/>
                  <a:gd name="connsiteY7" fmla="*/ 0 h 156615"/>
                  <a:gd name="connsiteX8" fmla="*/ 1997 w 105687"/>
                  <a:gd name="connsiteY8" fmla="*/ 44937 h 156615"/>
                  <a:gd name="connsiteX9" fmla="*/ 26963 w 105687"/>
                  <a:gd name="connsiteY9" fmla="*/ 81220 h 156615"/>
                  <a:gd name="connsiteX10" fmla="*/ 40444 w 105687"/>
                  <a:gd name="connsiteY10" fmla="*/ 87711 h 156615"/>
                  <a:gd name="connsiteX11" fmla="*/ 65742 w 105687"/>
                  <a:gd name="connsiteY11" fmla="*/ 115006 h 156615"/>
                  <a:gd name="connsiteX12" fmla="*/ 37448 w 105687"/>
                  <a:gd name="connsiteY12" fmla="*/ 137142 h 156615"/>
                  <a:gd name="connsiteX13" fmla="*/ 4660 w 105687"/>
                  <a:gd name="connsiteY13" fmla="*/ 111178 h 156615"/>
                  <a:gd name="connsiteX14" fmla="*/ 0 w 105687"/>
                  <a:gd name="connsiteY14" fmla="*/ 111178 h 156615"/>
                  <a:gd name="connsiteX15" fmla="*/ 0 w 105687"/>
                  <a:gd name="connsiteY15" fmla="*/ 149292 h 156615"/>
                  <a:gd name="connsiteX16" fmla="*/ 43606 w 105687"/>
                  <a:gd name="connsiteY16" fmla="*/ 156615 h 156615"/>
                  <a:gd name="connsiteX17" fmla="*/ 90041 w 105687"/>
                  <a:gd name="connsiteY17" fmla="*/ 142135 h 156615"/>
                  <a:gd name="connsiteX18" fmla="*/ 105686 w 105687"/>
                  <a:gd name="connsiteY18" fmla="*/ 107517 h 156615"/>
                  <a:gd name="connsiteX19" fmla="*/ 76061 w 105687"/>
                  <a:gd name="connsiteY19" fmla="*/ 67240 h 1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687" h="156615">
                    <a:moveTo>
                      <a:pt x="76061" y="67240"/>
                    </a:moveTo>
                    <a:lnTo>
                      <a:pt x="63911" y="61414"/>
                    </a:lnTo>
                    <a:cubicBezTo>
                      <a:pt x="53592" y="56588"/>
                      <a:pt x="41442" y="50763"/>
                      <a:pt x="41442" y="38280"/>
                    </a:cubicBezTo>
                    <a:cubicBezTo>
                      <a:pt x="41442" y="27628"/>
                      <a:pt x="51428" y="19306"/>
                      <a:pt x="65742" y="19306"/>
                    </a:cubicBezTo>
                    <a:cubicBezTo>
                      <a:pt x="88876" y="19306"/>
                      <a:pt x="93370" y="35284"/>
                      <a:pt x="95534" y="43273"/>
                    </a:cubicBezTo>
                    <a:lnTo>
                      <a:pt x="100027" y="43273"/>
                    </a:lnTo>
                    <a:lnTo>
                      <a:pt x="100027" y="7656"/>
                    </a:lnTo>
                    <a:cubicBezTo>
                      <a:pt x="93037" y="5159"/>
                      <a:pt x="78890" y="0"/>
                      <a:pt x="58752" y="0"/>
                    </a:cubicBezTo>
                    <a:cubicBezTo>
                      <a:pt x="21803" y="0"/>
                      <a:pt x="1997" y="20471"/>
                      <a:pt x="1997" y="44937"/>
                    </a:cubicBezTo>
                    <a:cubicBezTo>
                      <a:pt x="1997" y="67406"/>
                      <a:pt x="18308" y="76394"/>
                      <a:pt x="26963" y="81220"/>
                    </a:cubicBezTo>
                    <a:lnTo>
                      <a:pt x="40444" y="87711"/>
                    </a:lnTo>
                    <a:cubicBezTo>
                      <a:pt x="51595" y="93536"/>
                      <a:pt x="65742" y="100859"/>
                      <a:pt x="65742" y="115006"/>
                    </a:cubicBezTo>
                    <a:cubicBezTo>
                      <a:pt x="65742" y="130984"/>
                      <a:pt x="50929" y="137142"/>
                      <a:pt x="37448" y="137142"/>
                    </a:cubicBezTo>
                    <a:cubicBezTo>
                      <a:pt x="13481" y="137142"/>
                      <a:pt x="7656" y="120499"/>
                      <a:pt x="4660" y="111178"/>
                    </a:cubicBezTo>
                    <a:lnTo>
                      <a:pt x="0" y="111178"/>
                    </a:lnTo>
                    <a:lnTo>
                      <a:pt x="0" y="149292"/>
                    </a:lnTo>
                    <a:cubicBezTo>
                      <a:pt x="12150" y="153120"/>
                      <a:pt x="23467" y="156615"/>
                      <a:pt x="43606" y="156615"/>
                    </a:cubicBezTo>
                    <a:cubicBezTo>
                      <a:pt x="68904" y="156615"/>
                      <a:pt x="83051" y="148293"/>
                      <a:pt x="90041" y="142135"/>
                    </a:cubicBezTo>
                    <a:cubicBezTo>
                      <a:pt x="100027" y="133481"/>
                      <a:pt x="105686" y="120332"/>
                      <a:pt x="105686" y="107517"/>
                    </a:cubicBezTo>
                    <a:cubicBezTo>
                      <a:pt x="105853" y="81387"/>
                      <a:pt x="83717" y="70901"/>
                      <a:pt x="76061" y="6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DB5BAA-C37E-77AC-A170-AA452D918B83}"/>
                  </a:ext>
                </a:extLst>
              </p:cNvPr>
              <p:cNvSpPr/>
              <p:nvPr/>
            </p:nvSpPr>
            <p:spPr>
              <a:xfrm>
                <a:off x="2048071" y="6010202"/>
                <a:ext cx="268459" cy="148459"/>
              </a:xfrm>
              <a:custGeom>
                <a:avLst/>
                <a:gdLst>
                  <a:gd name="connsiteX0" fmla="*/ 268127 w 268459"/>
                  <a:gd name="connsiteY0" fmla="*/ 0 h 148459"/>
                  <a:gd name="connsiteX1" fmla="*/ 211040 w 268459"/>
                  <a:gd name="connsiteY1" fmla="*/ 0 h 148459"/>
                  <a:gd name="connsiteX2" fmla="*/ 211040 w 268459"/>
                  <a:gd name="connsiteY2" fmla="*/ 4494 h 148459"/>
                  <a:gd name="connsiteX3" fmla="*/ 224521 w 268459"/>
                  <a:gd name="connsiteY3" fmla="*/ 17975 h 148459"/>
                  <a:gd name="connsiteX4" fmla="*/ 221359 w 268459"/>
                  <a:gd name="connsiteY4" fmla="*/ 29293 h 148459"/>
                  <a:gd name="connsiteX5" fmla="*/ 190235 w 268459"/>
                  <a:gd name="connsiteY5" fmla="*/ 99861 h 148459"/>
                  <a:gd name="connsiteX6" fmla="*/ 160776 w 268459"/>
                  <a:gd name="connsiteY6" fmla="*/ 29293 h 148459"/>
                  <a:gd name="connsiteX7" fmla="*/ 158613 w 268459"/>
                  <a:gd name="connsiteY7" fmla="*/ 18641 h 148459"/>
                  <a:gd name="connsiteX8" fmla="*/ 171428 w 268459"/>
                  <a:gd name="connsiteY8" fmla="*/ 4494 h 148459"/>
                  <a:gd name="connsiteX9" fmla="*/ 171428 w 268459"/>
                  <a:gd name="connsiteY9" fmla="*/ 0 h 148459"/>
                  <a:gd name="connsiteX10" fmla="*/ 97364 w 268459"/>
                  <a:gd name="connsiteY10" fmla="*/ 0 h 148459"/>
                  <a:gd name="connsiteX11" fmla="*/ 97364 w 268459"/>
                  <a:gd name="connsiteY11" fmla="*/ 4494 h 148459"/>
                  <a:gd name="connsiteX12" fmla="*/ 114674 w 268459"/>
                  <a:gd name="connsiteY12" fmla="*/ 18974 h 148459"/>
                  <a:gd name="connsiteX13" fmla="*/ 121997 w 268459"/>
                  <a:gd name="connsiteY13" fmla="*/ 34618 h 148459"/>
                  <a:gd name="connsiteX14" fmla="*/ 92538 w 268459"/>
                  <a:gd name="connsiteY14" fmla="*/ 99694 h 148459"/>
                  <a:gd name="connsiteX15" fmla="*/ 64077 w 268459"/>
                  <a:gd name="connsiteY15" fmla="*/ 30125 h 148459"/>
                  <a:gd name="connsiteX16" fmla="*/ 61248 w 268459"/>
                  <a:gd name="connsiteY16" fmla="*/ 18641 h 148459"/>
                  <a:gd name="connsiteX17" fmla="*/ 74396 w 268459"/>
                  <a:gd name="connsiteY17" fmla="*/ 4494 h 148459"/>
                  <a:gd name="connsiteX18" fmla="*/ 74396 w 268459"/>
                  <a:gd name="connsiteY18" fmla="*/ 0 h 148459"/>
                  <a:gd name="connsiteX19" fmla="*/ 0 w 268459"/>
                  <a:gd name="connsiteY19" fmla="*/ 0 h 148459"/>
                  <a:gd name="connsiteX20" fmla="*/ 0 w 268459"/>
                  <a:gd name="connsiteY20" fmla="*/ 4494 h 148459"/>
                  <a:gd name="connsiteX21" fmla="*/ 20804 w 268459"/>
                  <a:gd name="connsiteY21" fmla="*/ 27628 h 148459"/>
                  <a:gd name="connsiteX22" fmla="*/ 73398 w 268459"/>
                  <a:gd name="connsiteY22" fmla="*/ 148460 h 148459"/>
                  <a:gd name="connsiteX23" fmla="*/ 92371 w 268459"/>
                  <a:gd name="connsiteY23" fmla="*/ 148460 h 148459"/>
                  <a:gd name="connsiteX24" fmla="*/ 133148 w 268459"/>
                  <a:gd name="connsiteY24" fmla="*/ 61248 h 148459"/>
                  <a:gd name="connsiteX25" fmla="*/ 171595 w 268459"/>
                  <a:gd name="connsiteY25" fmla="*/ 148460 h 148459"/>
                  <a:gd name="connsiteX26" fmla="*/ 190568 w 268459"/>
                  <a:gd name="connsiteY26" fmla="*/ 148460 h 148459"/>
                  <a:gd name="connsiteX27" fmla="*/ 247322 w 268459"/>
                  <a:gd name="connsiteY27" fmla="*/ 27628 h 148459"/>
                  <a:gd name="connsiteX28" fmla="*/ 268460 w 268459"/>
                  <a:gd name="connsiteY28" fmla="*/ 4494 h 148459"/>
                  <a:gd name="connsiteX29" fmla="*/ 268460 w 268459"/>
                  <a:gd name="connsiteY29" fmla="*/ 0 h 14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8459" h="148459">
                    <a:moveTo>
                      <a:pt x="268127" y="0"/>
                    </a:moveTo>
                    <a:lnTo>
                      <a:pt x="211040" y="0"/>
                    </a:lnTo>
                    <a:lnTo>
                      <a:pt x="211040" y="4494"/>
                    </a:lnTo>
                    <a:cubicBezTo>
                      <a:pt x="214535" y="5159"/>
                      <a:pt x="224521" y="6657"/>
                      <a:pt x="224521" y="17975"/>
                    </a:cubicBezTo>
                    <a:cubicBezTo>
                      <a:pt x="224521" y="21470"/>
                      <a:pt x="222856" y="25298"/>
                      <a:pt x="221359" y="29293"/>
                    </a:cubicBezTo>
                    <a:lnTo>
                      <a:pt x="190235" y="99861"/>
                    </a:lnTo>
                    <a:lnTo>
                      <a:pt x="160776" y="29293"/>
                    </a:lnTo>
                    <a:cubicBezTo>
                      <a:pt x="159778" y="26130"/>
                      <a:pt x="158613" y="21969"/>
                      <a:pt x="158613" y="18641"/>
                    </a:cubicBezTo>
                    <a:cubicBezTo>
                      <a:pt x="158613" y="7323"/>
                      <a:pt x="167267" y="5492"/>
                      <a:pt x="171428" y="4494"/>
                    </a:cubicBezTo>
                    <a:lnTo>
                      <a:pt x="171428" y="0"/>
                    </a:lnTo>
                    <a:lnTo>
                      <a:pt x="97364" y="0"/>
                    </a:lnTo>
                    <a:lnTo>
                      <a:pt x="97364" y="4494"/>
                    </a:lnTo>
                    <a:cubicBezTo>
                      <a:pt x="105686" y="6158"/>
                      <a:pt x="109514" y="8322"/>
                      <a:pt x="114674" y="18974"/>
                    </a:cubicBezTo>
                    <a:lnTo>
                      <a:pt x="121997" y="34618"/>
                    </a:lnTo>
                    <a:lnTo>
                      <a:pt x="92538" y="99694"/>
                    </a:lnTo>
                    <a:lnTo>
                      <a:pt x="64077" y="30125"/>
                    </a:lnTo>
                    <a:cubicBezTo>
                      <a:pt x="62746" y="26962"/>
                      <a:pt x="61248" y="22802"/>
                      <a:pt x="61248" y="18641"/>
                    </a:cubicBezTo>
                    <a:cubicBezTo>
                      <a:pt x="61248" y="10319"/>
                      <a:pt x="66075" y="5825"/>
                      <a:pt x="74396" y="4494"/>
                    </a:cubicBezTo>
                    <a:lnTo>
                      <a:pt x="74396" y="0"/>
                    </a:lnTo>
                    <a:lnTo>
                      <a:pt x="0" y="0"/>
                    </a:lnTo>
                    <a:lnTo>
                      <a:pt x="0" y="4494"/>
                    </a:lnTo>
                    <a:cubicBezTo>
                      <a:pt x="12150" y="8655"/>
                      <a:pt x="13814" y="11151"/>
                      <a:pt x="20804" y="27628"/>
                    </a:cubicBezTo>
                    <a:lnTo>
                      <a:pt x="73398" y="148460"/>
                    </a:lnTo>
                    <a:lnTo>
                      <a:pt x="92371" y="148460"/>
                    </a:lnTo>
                    <a:lnTo>
                      <a:pt x="133148" y="61248"/>
                    </a:lnTo>
                    <a:lnTo>
                      <a:pt x="171595" y="148460"/>
                    </a:lnTo>
                    <a:lnTo>
                      <a:pt x="190568" y="148460"/>
                    </a:lnTo>
                    <a:lnTo>
                      <a:pt x="247322" y="27628"/>
                    </a:lnTo>
                    <a:cubicBezTo>
                      <a:pt x="254146" y="13148"/>
                      <a:pt x="255977" y="8655"/>
                      <a:pt x="268460" y="4494"/>
                    </a:cubicBezTo>
                    <a:lnTo>
                      <a:pt x="268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70CD80-EFFB-52C1-C13E-462DBE428E74}"/>
                  </a:ext>
                </a:extLst>
              </p:cNvPr>
              <p:cNvSpPr/>
              <p:nvPr/>
            </p:nvSpPr>
            <p:spPr>
              <a:xfrm>
                <a:off x="1599529" y="5925153"/>
                <a:ext cx="108682" cy="60082"/>
              </a:xfrm>
              <a:custGeom>
                <a:avLst/>
                <a:gdLst>
                  <a:gd name="connsiteX0" fmla="*/ 8322 w 108682"/>
                  <a:gd name="connsiteY0" fmla="*/ 11151 h 60082"/>
                  <a:gd name="connsiteX1" fmla="*/ 29625 w 108682"/>
                  <a:gd name="connsiteY1" fmla="*/ 60083 h 60082"/>
                  <a:gd name="connsiteX2" fmla="*/ 37281 w 108682"/>
                  <a:gd name="connsiteY2" fmla="*/ 60083 h 60082"/>
                  <a:gd name="connsiteX3" fmla="*/ 53759 w 108682"/>
                  <a:gd name="connsiteY3" fmla="*/ 24799 h 60082"/>
                  <a:gd name="connsiteX4" fmla="*/ 69403 w 108682"/>
                  <a:gd name="connsiteY4" fmla="*/ 60083 h 60082"/>
                  <a:gd name="connsiteX5" fmla="*/ 77059 w 108682"/>
                  <a:gd name="connsiteY5" fmla="*/ 60083 h 60082"/>
                  <a:gd name="connsiteX6" fmla="*/ 100027 w 108682"/>
                  <a:gd name="connsiteY6" fmla="*/ 11151 h 60082"/>
                  <a:gd name="connsiteX7" fmla="*/ 108682 w 108682"/>
                  <a:gd name="connsiteY7" fmla="*/ 1831 h 60082"/>
                  <a:gd name="connsiteX8" fmla="*/ 108682 w 108682"/>
                  <a:gd name="connsiteY8" fmla="*/ 0 h 60082"/>
                  <a:gd name="connsiteX9" fmla="*/ 85548 w 108682"/>
                  <a:gd name="connsiteY9" fmla="*/ 0 h 60082"/>
                  <a:gd name="connsiteX10" fmla="*/ 85548 w 108682"/>
                  <a:gd name="connsiteY10" fmla="*/ 1831 h 60082"/>
                  <a:gd name="connsiteX11" fmla="*/ 91040 w 108682"/>
                  <a:gd name="connsiteY11" fmla="*/ 7323 h 60082"/>
                  <a:gd name="connsiteX12" fmla="*/ 89708 w 108682"/>
                  <a:gd name="connsiteY12" fmla="*/ 11817 h 60082"/>
                  <a:gd name="connsiteX13" fmla="*/ 77059 w 108682"/>
                  <a:gd name="connsiteY13" fmla="*/ 40444 h 60082"/>
                  <a:gd name="connsiteX14" fmla="*/ 65076 w 108682"/>
                  <a:gd name="connsiteY14" fmla="*/ 11817 h 60082"/>
                  <a:gd name="connsiteX15" fmla="*/ 64244 w 108682"/>
                  <a:gd name="connsiteY15" fmla="*/ 7490 h 60082"/>
                  <a:gd name="connsiteX16" fmla="*/ 69403 w 108682"/>
                  <a:gd name="connsiteY16" fmla="*/ 1831 h 60082"/>
                  <a:gd name="connsiteX17" fmla="*/ 69403 w 108682"/>
                  <a:gd name="connsiteY17" fmla="*/ 0 h 60082"/>
                  <a:gd name="connsiteX18" fmla="*/ 39445 w 108682"/>
                  <a:gd name="connsiteY18" fmla="*/ 0 h 60082"/>
                  <a:gd name="connsiteX19" fmla="*/ 39445 w 108682"/>
                  <a:gd name="connsiteY19" fmla="*/ 1831 h 60082"/>
                  <a:gd name="connsiteX20" fmla="*/ 46435 w 108682"/>
                  <a:gd name="connsiteY20" fmla="*/ 7656 h 60082"/>
                  <a:gd name="connsiteX21" fmla="*/ 49431 w 108682"/>
                  <a:gd name="connsiteY21" fmla="*/ 13981 h 60082"/>
                  <a:gd name="connsiteX22" fmla="*/ 37448 w 108682"/>
                  <a:gd name="connsiteY22" fmla="*/ 40277 h 60082"/>
                  <a:gd name="connsiteX23" fmla="*/ 25964 w 108682"/>
                  <a:gd name="connsiteY23" fmla="*/ 12150 h 60082"/>
                  <a:gd name="connsiteX24" fmla="*/ 24799 w 108682"/>
                  <a:gd name="connsiteY24" fmla="*/ 7490 h 60082"/>
                  <a:gd name="connsiteX25" fmla="*/ 30125 w 108682"/>
                  <a:gd name="connsiteY25" fmla="*/ 1831 h 60082"/>
                  <a:gd name="connsiteX26" fmla="*/ 30125 w 108682"/>
                  <a:gd name="connsiteY26" fmla="*/ 0 h 60082"/>
                  <a:gd name="connsiteX27" fmla="*/ 0 w 108682"/>
                  <a:gd name="connsiteY27" fmla="*/ 0 h 60082"/>
                  <a:gd name="connsiteX28" fmla="*/ 0 w 108682"/>
                  <a:gd name="connsiteY28" fmla="*/ 1831 h 60082"/>
                  <a:gd name="connsiteX29" fmla="*/ 8322 w 108682"/>
                  <a:gd name="connsiteY29" fmla="*/ 11151 h 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682" h="60082">
                    <a:moveTo>
                      <a:pt x="8322" y="11151"/>
                    </a:moveTo>
                    <a:lnTo>
                      <a:pt x="29625" y="60083"/>
                    </a:lnTo>
                    <a:lnTo>
                      <a:pt x="37281" y="60083"/>
                    </a:lnTo>
                    <a:lnTo>
                      <a:pt x="53759" y="24799"/>
                    </a:lnTo>
                    <a:lnTo>
                      <a:pt x="69403" y="60083"/>
                    </a:lnTo>
                    <a:lnTo>
                      <a:pt x="77059" y="60083"/>
                    </a:lnTo>
                    <a:lnTo>
                      <a:pt x="100027" y="11151"/>
                    </a:lnTo>
                    <a:cubicBezTo>
                      <a:pt x="102690" y="5326"/>
                      <a:pt x="103523" y="3495"/>
                      <a:pt x="108682" y="1831"/>
                    </a:cubicBezTo>
                    <a:lnTo>
                      <a:pt x="108682" y="0"/>
                    </a:lnTo>
                    <a:lnTo>
                      <a:pt x="85548" y="0"/>
                    </a:lnTo>
                    <a:lnTo>
                      <a:pt x="85548" y="1831"/>
                    </a:lnTo>
                    <a:cubicBezTo>
                      <a:pt x="87046" y="1997"/>
                      <a:pt x="91040" y="2663"/>
                      <a:pt x="91040" y="7323"/>
                    </a:cubicBezTo>
                    <a:cubicBezTo>
                      <a:pt x="91040" y="8821"/>
                      <a:pt x="90374" y="10319"/>
                      <a:pt x="89708" y="11817"/>
                    </a:cubicBezTo>
                    <a:lnTo>
                      <a:pt x="77059" y="40444"/>
                    </a:lnTo>
                    <a:lnTo>
                      <a:pt x="65076" y="11817"/>
                    </a:lnTo>
                    <a:cubicBezTo>
                      <a:pt x="64743" y="10485"/>
                      <a:pt x="64244" y="8821"/>
                      <a:pt x="64244" y="7490"/>
                    </a:cubicBezTo>
                    <a:cubicBezTo>
                      <a:pt x="64244" y="2996"/>
                      <a:pt x="67739" y="2164"/>
                      <a:pt x="69403" y="1831"/>
                    </a:cubicBezTo>
                    <a:lnTo>
                      <a:pt x="69403" y="0"/>
                    </a:lnTo>
                    <a:lnTo>
                      <a:pt x="39445" y="0"/>
                    </a:lnTo>
                    <a:lnTo>
                      <a:pt x="39445" y="1831"/>
                    </a:lnTo>
                    <a:cubicBezTo>
                      <a:pt x="42774" y="2497"/>
                      <a:pt x="44438" y="3329"/>
                      <a:pt x="46435" y="7656"/>
                    </a:cubicBezTo>
                    <a:lnTo>
                      <a:pt x="49431" y="13981"/>
                    </a:lnTo>
                    <a:lnTo>
                      <a:pt x="37448" y="40277"/>
                    </a:lnTo>
                    <a:lnTo>
                      <a:pt x="25964" y="12150"/>
                    </a:lnTo>
                    <a:cubicBezTo>
                      <a:pt x="25465" y="10818"/>
                      <a:pt x="24799" y="9154"/>
                      <a:pt x="24799" y="7490"/>
                    </a:cubicBezTo>
                    <a:cubicBezTo>
                      <a:pt x="24799" y="4161"/>
                      <a:pt x="26796" y="2330"/>
                      <a:pt x="30125" y="1831"/>
                    </a:cubicBezTo>
                    <a:lnTo>
                      <a:pt x="30125" y="0"/>
                    </a:lnTo>
                    <a:lnTo>
                      <a:pt x="0" y="0"/>
                    </a:lnTo>
                    <a:lnTo>
                      <a:pt x="0" y="1831"/>
                    </a:lnTo>
                    <a:cubicBezTo>
                      <a:pt x="4827" y="3495"/>
                      <a:pt x="5492" y="4494"/>
                      <a:pt x="8322" y="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78391DE-8C03-662F-3C7E-54C96CA12F51}"/>
                  </a:ext>
                </a:extLst>
              </p:cNvPr>
              <p:cNvSpPr/>
              <p:nvPr/>
            </p:nvSpPr>
            <p:spPr>
              <a:xfrm>
                <a:off x="2314367" y="6001880"/>
                <a:ext cx="81386" cy="153785"/>
              </a:xfrm>
              <a:custGeom>
                <a:avLst/>
                <a:gdLst>
                  <a:gd name="connsiteX0" fmla="*/ 2497 w 81386"/>
                  <a:gd name="connsiteY0" fmla="*/ 149292 h 153785"/>
                  <a:gd name="connsiteX1" fmla="*/ 2497 w 81386"/>
                  <a:gd name="connsiteY1" fmla="*/ 153786 h 153785"/>
                  <a:gd name="connsiteX2" fmla="*/ 81387 w 81386"/>
                  <a:gd name="connsiteY2" fmla="*/ 153786 h 153785"/>
                  <a:gd name="connsiteX3" fmla="*/ 81387 w 81386"/>
                  <a:gd name="connsiteY3" fmla="*/ 149292 h 153785"/>
                  <a:gd name="connsiteX4" fmla="*/ 61581 w 81386"/>
                  <a:gd name="connsiteY4" fmla="*/ 119500 h 153785"/>
                  <a:gd name="connsiteX5" fmla="*/ 61581 w 81386"/>
                  <a:gd name="connsiteY5" fmla="*/ 0 h 153785"/>
                  <a:gd name="connsiteX6" fmla="*/ 0 w 81386"/>
                  <a:gd name="connsiteY6" fmla="*/ 30125 h 153785"/>
                  <a:gd name="connsiteX7" fmla="*/ 1831 w 81386"/>
                  <a:gd name="connsiteY7" fmla="*/ 33620 h 153785"/>
                  <a:gd name="connsiteX8" fmla="*/ 21803 w 81386"/>
                  <a:gd name="connsiteY8" fmla="*/ 57919 h 153785"/>
                  <a:gd name="connsiteX9" fmla="*/ 21803 w 81386"/>
                  <a:gd name="connsiteY9" fmla="*/ 117503 h 153785"/>
                  <a:gd name="connsiteX10" fmla="*/ 2497 w 81386"/>
                  <a:gd name="connsiteY10" fmla="*/ 149292 h 1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86" h="153785">
                    <a:moveTo>
                      <a:pt x="2497" y="149292"/>
                    </a:moveTo>
                    <a:lnTo>
                      <a:pt x="2497" y="153786"/>
                    </a:lnTo>
                    <a:lnTo>
                      <a:pt x="81387" y="153786"/>
                    </a:lnTo>
                    <a:lnTo>
                      <a:pt x="81387" y="149292"/>
                    </a:lnTo>
                    <a:cubicBezTo>
                      <a:pt x="64078" y="145131"/>
                      <a:pt x="61581" y="140637"/>
                      <a:pt x="61581" y="119500"/>
                    </a:cubicBezTo>
                    <a:lnTo>
                      <a:pt x="61581" y="0"/>
                    </a:lnTo>
                    <a:lnTo>
                      <a:pt x="0" y="30125"/>
                    </a:lnTo>
                    <a:lnTo>
                      <a:pt x="1831" y="33620"/>
                    </a:lnTo>
                    <a:cubicBezTo>
                      <a:pt x="20804" y="32621"/>
                      <a:pt x="21803" y="41276"/>
                      <a:pt x="21803" y="57919"/>
                    </a:cubicBezTo>
                    <a:lnTo>
                      <a:pt x="21803" y="117503"/>
                    </a:lnTo>
                    <a:cubicBezTo>
                      <a:pt x="21637" y="135811"/>
                      <a:pt x="21637" y="143633"/>
                      <a:pt x="2497" y="149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9E058C-B784-BB7C-69DE-6F0BF6CF3408}"/>
                  </a:ext>
                </a:extLst>
              </p:cNvPr>
              <p:cNvSpPr/>
              <p:nvPr/>
            </p:nvSpPr>
            <p:spPr>
              <a:xfrm>
                <a:off x="2395754" y="6004709"/>
                <a:ext cx="137974" cy="156448"/>
              </a:xfrm>
              <a:custGeom>
                <a:avLst/>
                <a:gdLst>
                  <a:gd name="connsiteX0" fmla="*/ 132982 w 137974"/>
                  <a:gd name="connsiteY0" fmla="*/ 102857 h 156448"/>
                  <a:gd name="connsiteX1" fmla="*/ 86213 w 137974"/>
                  <a:gd name="connsiteY1" fmla="*/ 125325 h 156448"/>
                  <a:gd name="connsiteX2" fmla="*/ 35950 w 137974"/>
                  <a:gd name="connsiteY2" fmla="*/ 69903 h 156448"/>
                  <a:gd name="connsiteX3" fmla="*/ 79889 w 137974"/>
                  <a:gd name="connsiteY3" fmla="*/ 18641 h 156448"/>
                  <a:gd name="connsiteX4" fmla="*/ 120998 w 137974"/>
                  <a:gd name="connsiteY4" fmla="*/ 52926 h 156448"/>
                  <a:gd name="connsiteX5" fmla="*/ 125492 w 137974"/>
                  <a:gd name="connsiteY5" fmla="*/ 52926 h 156448"/>
                  <a:gd name="connsiteX6" fmla="*/ 132815 w 137974"/>
                  <a:gd name="connsiteY6" fmla="*/ 16311 h 156448"/>
                  <a:gd name="connsiteX7" fmla="*/ 79889 w 137974"/>
                  <a:gd name="connsiteY7" fmla="*/ 0 h 156448"/>
                  <a:gd name="connsiteX8" fmla="*/ 0 w 137974"/>
                  <a:gd name="connsiteY8" fmla="*/ 82052 h 156448"/>
                  <a:gd name="connsiteX9" fmla="*/ 70568 w 137974"/>
                  <a:gd name="connsiteY9" fmla="*/ 156449 h 156448"/>
                  <a:gd name="connsiteX10" fmla="*/ 137975 w 137974"/>
                  <a:gd name="connsiteY10" fmla="*/ 105520 h 156448"/>
                  <a:gd name="connsiteX11" fmla="*/ 132982 w 137974"/>
                  <a:gd name="connsiteY11" fmla="*/ 102857 h 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974" h="156448">
                    <a:moveTo>
                      <a:pt x="132982" y="102857"/>
                    </a:moveTo>
                    <a:cubicBezTo>
                      <a:pt x="123328" y="112510"/>
                      <a:pt x="110513" y="125325"/>
                      <a:pt x="86213" y="125325"/>
                    </a:cubicBezTo>
                    <a:cubicBezTo>
                      <a:pt x="48765" y="125325"/>
                      <a:pt x="35950" y="93869"/>
                      <a:pt x="35950" y="69903"/>
                    </a:cubicBezTo>
                    <a:cubicBezTo>
                      <a:pt x="35950" y="44272"/>
                      <a:pt x="48765" y="18641"/>
                      <a:pt x="79889" y="18641"/>
                    </a:cubicBezTo>
                    <a:cubicBezTo>
                      <a:pt x="108682" y="18641"/>
                      <a:pt x="115839" y="38779"/>
                      <a:pt x="120998" y="52926"/>
                    </a:cubicBezTo>
                    <a:lnTo>
                      <a:pt x="125492" y="52926"/>
                    </a:lnTo>
                    <a:lnTo>
                      <a:pt x="132815" y="16311"/>
                    </a:lnTo>
                    <a:cubicBezTo>
                      <a:pt x="125825" y="11484"/>
                      <a:pt x="108516" y="0"/>
                      <a:pt x="79889" y="0"/>
                    </a:cubicBezTo>
                    <a:cubicBezTo>
                      <a:pt x="31123" y="0"/>
                      <a:pt x="0" y="36948"/>
                      <a:pt x="0" y="82052"/>
                    </a:cubicBezTo>
                    <a:cubicBezTo>
                      <a:pt x="0" y="114174"/>
                      <a:pt x="18641" y="156449"/>
                      <a:pt x="70568" y="156449"/>
                    </a:cubicBezTo>
                    <a:cubicBezTo>
                      <a:pt x="95201" y="156449"/>
                      <a:pt x="119334" y="147794"/>
                      <a:pt x="137975" y="105520"/>
                    </a:cubicBezTo>
                    <a:lnTo>
                      <a:pt x="132982" y="102857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07ECA-CB66-0C1B-63E2-D3DF438C4A05}"/>
                  </a:ext>
                </a:extLst>
              </p:cNvPr>
              <p:cNvSpPr/>
              <p:nvPr/>
            </p:nvSpPr>
            <p:spPr>
              <a:xfrm>
                <a:off x="2526406" y="5925320"/>
                <a:ext cx="185075" cy="230512"/>
              </a:xfrm>
              <a:custGeom>
                <a:avLst/>
                <a:gdLst>
                  <a:gd name="connsiteX0" fmla="*/ 163938 w 185075"/>
                  <a:gd name="connsiteY0" fmla="*/ 207877 h 230512"/>
                  <a:gd name="connsiteX1" fmla="*/ 102690 w 185075"/>
                  <a:gd name="connsiteY1" fmla="*/ 143467 h 230512"/>
                  <a:gd name="connsiteX2" fmla="*/ 147628 w 185075"/>
                  <a:gd name="connsiteY2" fmla="*/ 103356 h 230512"/>
                  <a:gd name="connsiteX3" fmla="*/ 169431 w 185075"/>
                  <a:gd name="connsiteY3" fmla="*/ 89209 h 230512"/>
                  <a:gd name="connsiteX4" fmla="*/ 169431 w 185075"/>
                  <a:gd name="connsiteY4" fmla="*/ 84715 h 230512"/>
                  <a:gd name="connsiteX5" fmla="*/ 106851 w 185075"/>
                  <a:gd name="connsiteY5" fmla="*/ 84715 h 230512"/>
                  <a:gd name="connsiteX6" fmla="*/ 106851 w 185075"/>
                  <a:gd name="connsiteY6" fmla="*/ 89209 h 230512"/>
                  <a:gd name="connsiteX7" fmla="*/ 115839 w 185075"/>
                  <a:gd name="connsiteY7" fmla="*/ 96865 h 230512"/>
                  <a:gd name="connsiteX8" fmla="*/ 106851 w 185075"/>
                  <a:gd name="connsiteY8" fmla="*/ 110013 h 230512"/>
                  <a:gd name="connsiteX9" fmla="*/ 61914 w 185075"/>
                  <a:gd name="connsiteY9" fmla="*/ 149458 h 230512"/>
                  <a:gd name="connsiteX10" fmla="*/ 61914 w 185075"/>
                  <a:gd name="connsiteY10" fmla="*/ 0 h 230512"/>
                  <a:gd name="connsiteX11" fmla="*/ 0 w 185075"/>
                  <a:gd name="connsiteY11" fmla="*/ 31789 h 230512"/>
                  <a:gd name="connsiteX12" fmla="*/ 1997 w 185075"/>
                  <a:gd name="connsiteY12" fmla="*/ 35617 h 230512"/>
                  <a:gd name="connsiteX13" fmla="*/ 8155 w 185075"/>
                  <a:gd name="connsiteY13" fmla="*/ 34618 h 230512"/>
                  <a:gd name="connsiteX14" fmla="*/ 22302 w 185075"/>
                  <a:gd name="connsiteY14" fmla="*/ 59916 h 230512"/>
                  <a:gd name="connsiteX15" fmla="*/ 22302 w 185075"/>
                  <a:gd name="connsiteY15" fmla="*/ 200054 h 230512"/>
                  <a:gd name="connsiteX16" fmla="*/ 3994 w 185075"/>
                  <a:gd name="connsiteY16" fmla="*/ 225685 h 230512"/>
                  <a:gd name="connsiteX17" fmla="*/ 3994 w 185075"/>
                  <a:gd name="connsiteY17" fmla="*/ 230346 h 230512"/>
                  <a:gd name="connsiteX18" fmla="*/ 80388 w 185075"/>
                  <a:gd name="connsiteY18" fmla="*/ 230346 h 230512"/>
                  <a:gd name="connsiteX19" fmla="*/ 80388 w 185075"/>
                  <a:gd name="connsiteY19" fmla="*/ 225852 h 230512"/>
                  <a:gd name="connsiteX20" fmla="*/ 62080 w 185075"/>
                  <a:gd name="connsiteY20" fmla="*/ 197392 h 230512"/>
                  <a:gd name="connsiteX21" fmla="*/ 62080 w 185075"/>
                  <a:gd name="connsiteY21" fmla="*/ 155450 h 230512"/>
                  <a:gd name="connsiteX22" fmla="*/ 111844 w 185075"/>
                  <a:gd name="connsiteY22" fmla="*/ 208043 h 230512"/>
                  <a:gd name="connsiteX23" fmla="*/ 161941 w 185075"/>
                  <a:gd name="connsiteY23" fmla="*/ 230512 h 230512"/>
                  <a:gd name="connsiteX24" fmla="*/ 185076 w 185075"/>
                  <a:gd name="connsiteY24" fmla="*/ 230512 h 230512"/>
                  <a:gd name="connsiteX25" fmla="*/ 185076 w 185075"/>
                  <a:gd name="connsiteY25" fmla="*/ 226018 h 230512"/>
                  <a:gd name="connsiteX26" fmla="*/ 163938 w 185075"/>
                  <a:gd name="connsiteY26" fmla="*/ 207877 h 2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5" h="230512">
                    <a:moveTo>
                      <a:pt x="163938" y="207877"/>
                    </a:moveTo>
                    <a:lnTo>
                      <a:pt x="102690" y="143467"/>
                    </a:lnTo>
                    <a:lnTo>
                      <a:pt x="147628" y="103356"/>
                    </a:lnTo>
                    <a:cubicBezTo>
                      <a:pt x="160110" y="92371"/>
                      <a:pt x="160443" y="92038"/>
                      <a:pt x="169431" y="89209"/>
                    </a:cubicBezTo>
                    <a:lnTo>
                      <a:pt x="169431" y="84715"/>
                    </a:lnTo>
                    <a:lnTo>
                      <a:pt x="106851" y="84715"/>
                    </a:lnTo>
                    <a:lnTo>
                      <a:pt x="106851" y="89209"/>
                    </a:lnTo>
                    <a:cubicBezTo>
                      <a:pt x="109681" y="89875"/>
                      <a:pt x="115839" y="91206"/>
                      <a:pt x="115839" y="96865"/>
                    </a:cubicBezTo>
                    <a:cubicBezTo>
                      <a:pt x="115839" y="101026"/>
                      <a:pt x="113009" y="103855"/>
                      <a:pt x="106851" y="110013"/>
                    </a:cubicBezTo>
                    <a:lnTo>
                      <a:pt x="61914" y="149458"/>
                    </a:lnTo>
                    <a:lnTo>
                      <a:pt x="61914" y="0"/>
                    </a:lnTo>
                    <a:lnTo>
                      <a:pt x="0" y="31789"/>
                    </a:lnTo>
                    <a:lnTo>
                      <a:pt x="1997" y="35617"/>
                    </a:lnTo>
                    <a:cubicBezTo>
                      <a:pt x="4327" y="34951"/>
                      <a:pt x="6158" y="34618"/>
                      <a:pt x="8155" y="34618"/>
                    </a:cubicBezTo>
                    <a:cubicBezTo>
                      <a:pt x="21969" y="34618"/>
                      <a:pt x="22302" y="47101"/>
                      <a:pt x="22302" y="59916"/>
                    </a:cubicBezTo>
                    <a:lnTo>
                      <a:pt x="22302" y="200054"/>
                    </a:lnTo>
                    <a:cubicBezTo>
                      <a:pt x="22302" y="213869"/>
                      <a:pt x="20638" y="222856"/>
                      <a:pt x="3994" y="225685"/>
                    </a:cubicBezTo>
                    <a:lnTo>
                      <a:pt x="3994" y="230346"/>
                    </a:lnTo>
                    <a:lnTo>
                      <a:pt x="80388" y="230346"/>
                    </a:lnTo>
                    <a:lnTo>
                      <a:pt x="80388" y="225852"/>
                    </a:lnTo>
                    <a:cubicBezTo>
                      <a:pt x="62413" y="222024"/>
                      <a:pt x="62080" y="212038"/>
                      <a:pt x="62080" y="197392"/>
                    </a:cubicBezTo>
                    <a:lnTo>
                      <a:pt x="62080" y="155450"/>
                    </a:lnTo>
                    <a:lnTo>
                      <a:pt x="111844" y="208043"/>
                    </a:lnTo>
                    <a:cubicBezTo>
                      <a:pt x="127822" y="224687"/>
                      <a:pt x="133980" y="230179"/>
                      <a:pt x="161941" y="230512"/>
                    </a:cubicBezTo>
                    <a:lnTo>
                      <a:pt x="185076" y="230512"/>
                    </a:lnTo>
                    <a:lnTo>
                      <a:pt x="185076" y="226018"/>
                    </a:lnTo>
                    <a:cubicBezTo>
                      <a:pt x="176588" y="222357"/>
                      <a:pt x="170097" y="215034"/>
                      <a:pt x="163938" y="207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CFDB91C-F433-8276-915B-0B4F0C6C43D2}"/>
                  </a:ext>
                </a:extLst>
              </p:cNvPr>
              <p:cNvSpPr/>
              <p:nvPr/>
            </p:nvSpPr>
            <p:spPr>
              <a:xfrm>
                <a:off x="202560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5BB6DA8-59B5-429E-A5AE-E0864936377E}"/>
                  </a:ext>
                </a:extLst>
              </p:cNvPr>
              <p:cNvSpPr/>
              <p:nvPr/>
            </p:nvSpPr>
            <p:spPr>
              <a:xfrm>
                <a:off x="144108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E85B46C-7B12-8F96-C3C1-5B2005DB1380}"/>
                  </a:ext>
                </a:extLst>
              </p:cNvPr>
              <p:cNvSpPr/>
              <p:nvPr/>
            </p:nvSpPr>
            <p:spPr>
              <a:xfrm>
                <a:off x="2124126" y="5922823"/>
                <a:ext cx="65748" cy="63744"/>
              </a:xfrm>
              <a:custGeom>
                <a:avLst/>
                <a:gdLst>
                  <a:gd name="connsiteX0" fmla="*/ 8494 w 65748"/>
                  <a:gd name="connsiteY0" fmla="*/ 54923 h 63744"/>
                  <a:gd name="connsiteX1" fmla="*/ 31962 w 65748"/>
                  <a:gd name="connsiteY1" fmla="*/ 63744 h 63744"/>
                  <a:gd name="connsiteX2" fmla="*/ 65748 w 65748"/>
                  <a:gd name="connsiteY2" fmla="*/ 31623 h 63744"/>
                  <a:gd name="connsiteX3" fmla="*/ 33293 w 65748"/>
                  <a:gd name="connsiteY3" fmla="*/ 0 h 63744"/>
                  <a:gd name="connsiteX4" fmla="*/ 6 w 65748"/>
                  <a:gd name="connsiteY4" fmla="*/ 32288 h 63744"/>
                  <a:gd name="connsiteX5" fmla="*/ 8494 w 65748"/>
                  <a:gd name="connsiteY5" fmla="*/ 54923 h 63744"/>
                  <a:gd name="connsiteX6" fmla="*/ 21809 w 65748"/>
                  <a:gd name="connsiteY6" fmla="*/ 12982 h 63744"/>
                  <a:gd name="connsiteX7" fmla="*/ 32295 w 65748"/>
                  <a:gd name="connsiteY7" fmla="*/ 7656 h 63744"/>
                  <a:gd name="connsiteX8" fmla="*/ 42114 w 65748"/>
                  <a:gd name="connsiteY8" fmla="*/ 11983 h 63744"/>
                  <a:gd name="connsiteX9" fmla="*/ 48439 w 65748"/>
                  <a:gd name="connsiteY9" fmla="*/ 33120 h 63744"/>
                  <a:gd name="connsiteX10" fmla="*/ 40284 w 65748"/>
                  <a:gd name="connsiteY10" fmla="*/ 54757 h 63744"/>
                  <a:gd name="connsiteX11" fmla="*/ 34125 w 65748"/>
                  <a:gd name="connsiteY11" fmla="*/ 56255 h 63744"/>
                  <a:gd name="connsiteX12" fmla="*/ 17316 w 65748"/>
                  <a:gd name="connsiteY12" fmla="*/ 30125 h 63744"/>
                  <a:gd name="connsiteX13" fmla="*/ 21809 w 65748"/>
                  <a:gd name="connsiteY13" fmla="*/ 12982 h 6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48" h="63744">
                    <a:moveTo>
                      <a:pt x="8494" y="54923"/>
                    </a:moveTo>
                    <a:cubicBezTo>
                      <a:pt x="15818" y="62579"/>
                      <a:pt x="24639" y="63744"/>
                      <a:pt x="31962" y="63744"/>
                    </a:cubicBezTo>
                    <a:cubicBezTo>
                      <a:pt x="56095" y="63744"/>
                      <a:pt x="65748" y="46935"/>
                      <a:pt x="65748" y="31623"/>
                    </a:cubicBezTo>
                    <a:cubicBezTo>
                      <a:pt x="65748" y="15146"/>
                      <a:pt x="55096" y="0"/>
                      <a:pt x="33293" y="0"/>
                    </a:cubicBezTo>
                    <a:cubicBezTo>
                      <a:pt x="12655" y="0"/>
                      <a:pt x="6" y="14813"/>
                      <a:pt x="6" y="32288"/>
                    </a:cubicBezTo>
                    <a:cubicBezTo>
                      <a:pt x="-160" y="41109"/>
                      <a:pt x="3002" y="49431"/>
                      <a:pt x="8494" y="54923"/>
                    </a:cubicBezTo>
                    <a:close/>
                    <a:moveTo>
                      <a:pt x="21809" y="12982"/>
                    </a:moveTo>
                    <a:cubicBezTo>
                      <a:pt x="23973" y="10319"/>
                      <a:pt x="27634" y="7656"/>
                      <a:pt x="32295" y="7656"/>
                    </a:cubicBezTo>
                    <a:cubicBezTo>
                      <a:pt x="36289" y="7656"/>
                      <a:pt x="39784" y="9487"/>
                      <a:pt x="42114" y="11983"/>
                    </a:cubicBezTo>
                    <a:cubicBezTo>
                      <a:pt x="45443" y="15645"/>
                      <a:pt x="48439" y="23467"/>
                      <a:pt x="48439" y="33120"/>
                    </a:cubicBezTo>
                    <a:cubicBezTo>
                      <a:pt x="48439" y="37614"/>
                      <a:pt x="48106" y="50097"/>
                      <a:pt x="40284" y="54757"/>
                    </a:cubicBezTo>
                    <a:cubicBezTo>
                      <a:pt x="38453" y="55756"/>
                      <a:pt x="36289" y="56255"/>
                      <a:pt x="34125" y="56255"/>
                    </a:cubicBezTo>
                    <a:cubicBezTo>
                      <a:pt x="22142" y="56255"/>
                      <a:pt x="17316" y="41775"/>
                      <a:pt x="17316" y="30125"/>
                    </a:cubicBezTo>
                    <a:cubicBezTo>
                      <a:pt x="17149" y="23467"/>
                      <a:pt x="18647" y="16976"/>
                      <a:pt x="21809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81D6F46-7CBD-3B98-13D0-97DEC328AA6E}"/>
                  </a:ext>
                </a:extLst>
              </p:cNvPr>
              <p:cNvSpPr/>
              <p:nvPr/>
            </p:nvSpPr>
            <p:spPr>
              <a:xfrm>
                <a:off x="2189708" y="5922823"/>
                <a:ext cx="74562" cy="64077"/>
              </a:xfrm>
              <a:custGeom>
                <a:avLst/>
                <a:gdLst>
                  <a:gd name="connsiteX0" fmla="*/ 7323 w 74562"/>
                  <a:gd name="connsiteY0" fmla="*/ 17975 h 64077"/>
                  <a:gd name="connsiteX1" fmla="*/ 7323 w 74562"/>
                  <a:gd name="connsiteY1" fmla="*/ 40776 h 64077"/>
                  <a:gd name="connsiteX2" fmla="*/ 11484 w 74562"/>
                  <a:gd name="connsiteY2" fmla="*/ 56255 h 64077"/>
                  <a:gd name="connsiteX3" fmla="*/ 28793 w 74562"/>
                  <a:gd name="connsiteY3" fmla="*/ 63744 h 64077"/>
                  <a:gd name="connsiteX4" fmla="*/ 51595 w 74562"/>
                  <a:gd name="connsiteY4" fmla="*/ 52094 h 64077"/>
                  <a:gd name="connsiteX5" fmla="*/ 60250 w 74562"/>
                  <a:gd name="connsiteY5" fmla="*/ 64077 h 64077"/>
                  <a:gd name="connsiteX6" fmla="*/ 74563 w 74562"/>
                  <a:gd name="connsiteY6" fmla="*/ 53426 h 64077"/>
                  <a:gd name="connsiteX7" fmla="*/ 73731 w 74562"/>
                  <a:gd name="connsiteY7" fmla="*/ 52094 h 64077"/>
                  <a:gd name="connsiteX8" fmla="*/ 66907 w 74562"/>
                  <a:gd name="connsiteY8" fmla="*/ 39611 h 64077"/>
                  <a:gd name="connsiteX9" fmla="*/ 66907 w 74562"/>
                  <a:gd name="connsiteY9" fmla="*/ 0 h 64077"/>
                  <a:gd name="connsiteX10" fmla="*/ 42940 w 74562"/>
                  <a:gd name="connsiteY10" fmla="*/ 4827 h 64077"/>
                  <a:gd name="connsiteX11" fmla="*/ 42940 w 74562"/>
                  <a:gd name="connsiteY11" fmla="*/ 6657 h 64077"/>
                  <a:gd name="connsiteX12" fmla="*/ 50596 w 74562"/>
                  <a:gd name="connsiteY12" fmla="*/ 16311 h 64077"/>
                  <a:gd name="connsiteX13" fmla="*/ 50596 w 74562"/>
                  <a:gd name="connsiteY13" fmla="*/ 37281 h 64077"/>
                  <a:gd name="connsiteX14" fmla="*/ 47434 w 74562"/>
                  <a:gd name="connsiteY14" fmla="*/ 47434 h 64077"/>
                  <a:gd name="connsiteX15" fmla="*/ 36116 w 74562"/>
                  <a:gd name="connsiteY15" fmla="*/ 52094 h 64077"/>
                  <a:gd name="connsiteX16" fmla="*/ 24466 w 74562"/>
                  <a:gd name="connsiteY16" fmla="*/ 44272 h 64077"/>
                  <a:gd name="connsiteX17" fmla="*/ 23467 w 74562"/>
                  <a:gd name="connsiteY17" fmla="*/ 37281 h 64077"/>
                  <a:gd name="connsiteX18" fmla="*/ 23467 w 74562"/>
                  <a:gd name="connsiteY18" fmla="*/ 0 h 64077"/>
                  <a:gd name="connsiteX19" fmla="*/ 0 w 74562"/>
                  <a:gd name="connsiteY19" fmla="*/ 4827 h 64077"/>
                  <a:gd name="connsiteX20" fmla="*/ 0 w 74562"/>
                  <a:gd name="connsiteY20" fmla="*/ 6657 h 64077"/>
                  <a:gd name="connsiteX21" fmla="*/ 7323 w 74562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562" h="64077">
                    <a:moveTo>
                      <a:pt x="7323" y="17975"/>
                    </a:moveTo>
                    <a:lnTo>
                      <a:pt x="7323" y="40776"/>
                    </a:lnTo>
                    <a:cubicBezTo>
                      <a:pt x="7323" y="45603"/>
                      <a:pt x="7656" y="51428"/>
                      <a:pt x="11484" y="56255"/>
                    </a:cubicBezTo>
                    <a:cubicBezTo>
                      <a:pt x="13148" y="58419"/>
                      <a:pt x="17975" y="63744"/>
                      <a:pt x="28793" y="63744"/>
                    </a:cubicBezTo>
                    <a:cubicBezTo>
                      <a:pt x="39445" y="63744"/>
                      <a:pt x="47101" y="58086"/>
                      <a:pt x="51595" y="52094"/>
                    </a:cubicBezTo>
                    <a:cubicBezTo>
                      <a:pt x="52593" y="55756"/>
                      <a:pt x="54258" y="59584"/>
                      <a:pt x="60250" y="64077"/>
                    </a:cubicBezTo>
                    <a:lnTo>
                      <a:pt x="74563" y="53426"/>
                    </a:lnTo>
                    <a:lnTo>
                      <a:pt x="73731" y="52094"/>
                    </a:lnTo>
                    <a:cubicBezTo>
                      <a:pt x="66907" y="50763"/>
                      <a:pt x="66907" y="45936"/>
                      <a:pt x="66907" y="39611"/>
                    </a:cubicBezTo>
                    <a:lnTo>
                      <a:pt x="66907" y="0"/>
                    </a:lnTo>
                    <a:lnTo>
                      <a:pt x="42940" y="4827"/>
                    </a:lnTo>
                    <a:lnTo>
                      <a:pt x="42940" y="6657"/>
                    </a:lnTo>
                    <a:cubicBezTo>
                      <a:pt x="49265" y="7490"/>
                      <a:pt x="50596" y="9986"/>
                      <a:pt x="50596" y="16311"/>
                    </a:cubicBezTo>
                    <a:lnTo>
                      <a:pt x="50596" y="37281"/>
                    </a:lnTo>
                    <a:cubicBezTo>
                      <a:pt x="50596" y="40111"/>
                      <a:pt x="50430" y="43939"/>
                      <a:pt x="47434" y="47434"/>
                    </a:cubicBezTo>
                    <a:cubicBezTo>
                      <a:pt x="45104" y="50263"/>
                      <a:pt x="41109" y="52094"/>
                      <a:pt x="36116" y="52094"/>
                    </a:cubicBezTo>
                    <a:cubicBezTo>
                      <a:pt x="30125" y="52094"/>
                      <a:pt x="26130" y="49098"/>
                      <a:pt x="24466" y="44272"/>
                    </a:cubicBezTo>
                    <a:cubicBezTo>
                      <a:pt x="23800" y="42108"/>
                      <a:pt x="23467" y="40111"/>
                      <a:pt x="23467" y="37281"/>
                    </a:cubicBezTo>
                    <a:lnTo>
                      <a:pt x="23467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657" y="7656"/>
                      <a:pt x="7323" y="10985"/>
                      <a:pt x="7323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00D4EA8-BF48-065D-140E-528AA6D0900F}"/>
                  </a:ext>
                </a:extLst>
              </p:cNvPr>
              <p:cNvSpPr/>
              <p:nvPr/>
            </p:nvSpPr>
            <p:spPr>
              <a:xfrm>
                <a:off x="2324351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39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39ABED1-19BA-356A-12F0-C633D9ACD5E7}"/>
                  </a:ext>
                </a:extLst>
              </p:cNvPr>
              <p:cNvSpPr/>
              <p:nvPr/>
            </p:nvSpPr>
            <p:spPr>
              <a:xfrm>
                <a:off x="1540443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40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9A84D1A-D4DB-FA51-B138-0FB940A48C11}"/>
                  </a:ext>
                </a:extLst>
              </p:cNvPr>
              <p:cNvSpPr/>
              <p:nvPr/>
            </p:nvSpPr>
            <p:spPr>
              <a:xfrm>
                <a:off x="2387599" y="5922657"/>
                <a:ext cx="61414" cy="64077"/>
              </a:xfrm>
              <a:custGeom>
                <a:avLst/>
                <a:gdLst>
                  <a:gd name="connsiteX0" fmla="*/ 19140 w 61414"/>
                  <a:gd name="connsiteY0" fmla="*/ 63744 h 64077"/>
                  <a:gd name="connsiteX1" fmla="*/ 39112 w 61414"/>
                  <a:gd name="connsiteY1" fmla="*/ 54091 h 64077"/>
                  <a:gd name="connsiteX2" fmla="*/ 46768 w 61414"/>
                  <a:gd name="connsiteY2" fmla="*/ 64077 h 64077"/>
                  <a:gd name="connsiteX3" fmla="*/ 61415 w 61414"/>
                  <a:gd name="connsiteY3" fmla="*/ 53093 h 64077"/>
                  <a:gd name="connsiteX4" fmla="*/ 60416 w 61414"/>
                  <a:gd name="connsiteY4" fmla="*/ 51595 h 64077"/>
                  <a:gd name="connsiteX5" fmla="*/ 53426 w 61414"/>
                  <a:gd name="connsiteY5" fmla="*/ 38280 h 64077"/>
                  <a:gd name="connsiteX6" fmla="*/ 53426 w 61414"/>
                  <a:gd name="connsiteY6" fmla="*/ 24133 h 64077"/>
                  <a:gd name="connsiteX7" fmla="*/ 49598 w 61414"/>
                  <a:gd name="connsiteY7" fmla="*/ 7490 h 64077"/>
                  <a:gd name="connsiteX8" fmla="*/ 30291 w 61414"/>
                  <a:gd name="connsiteY8" fmla="*/ 0 h 64077"/>
                  <a:gd name="connsiteX9" fmla="*/ 7822 w 61414"/>
                  <a:gd name="connsiteY9" fmla="*/ 4161 h 64077"/>
                  <a:gd name="connsiteX10" fmla="*/ 5825 w 61414"/>
                  <a:gd name="connsiteY10" fmla="*/ 17975 h 64077"/>
                  <a:gd name="connsiteX11" fmla="*/ 7822 w 61414"/>
                  <a:gd name="connsiteY11" fmla="*/ 17975 h 64077"/>
                  <a:gd name="connsiteX12" fmla="*/ 14979 w 61414"/>
                  <a:gd name="connsiteY12" fmla="*/ 11318 h 64077"/>
                  <a:gd name="connsiteX13" fmla="*/ 26963 w 61414"/>
                  <a:gd name="connsiteY13" fmla="*/ 7989 h 64077"/>
                  <a:gd name="connsiteX14" fmla="*/ 36616 w 61414"/>
                  <a:gd name="connsiteY14" fmla="*/ 12649 h 64077"/>
                  <a:gd name="connsiteX15" fmla="*/ 37448 w 61414"/>
                  <a:gd name="connsiteY15" fmla="*/ 16976 h 64077"/>
                  <a:gd name="connsiteX16" fmla="*/ 24799 w 61414"/>
                  <a:gd name="connsiteY16" fmla="*/ 26962 h 64077"/>
                  <a:gd name="connsiteX17" fmla="*/ 20305 w 61414"/>
                  <a:gd name="connsiteY17" fmla="*/ 27961 h 64077"/>
                  <a:gd name="connsiteX18" fmla="*/ 0 w 61414"/>
                  <a:gd name="connsiteY18" fmla="*/ 46768 h 64077"/>
                  <a:gd name="connsiteX19" fmla="*/ 19140 w 61414"/>
                  <a:gd name="connsiteY19" fmla="*/ 63744 h 64077"/>
                  <a:gd name="connsiteX20" fmla="*/ 28128 w 61414"/>
                  <a:gd name="connsiteY20" fmla="*/ 33786 h 64077"/>
                  <a:gd name="connsiteX21" fmla="*/ 37947 w 61414"/>
                  <a:gd name="connsiteY21" fmla="*/ 29126 h 64077"/>
                  <a:gd name="connsiteX22" fmla="*/ 37947 w 61414"/>
                  <a:gd name="connsiteY22" fmla="*/ 45770 h 64077"/>
                  <a:gd name="connsiteX23" fmla="*/ 24965 w 61414"/>
                  <a:gd name="connsiteY23" fmla="*/ 53093 h 64077"/>
                  <a:gd name="connsiteX24" fmla="*/ 16644 w 61414"/>
                  <a:gd name="connsiteY24" fmla="*/ 45104 h 64077"/>
                  <a:gd name="connsiteX25" fmla="*/ 28128 w 61414"/>
                  <a:gd name="connsiteY25" fmla="*/ 33786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414" h="64077">
                    <a:moveTo>
                      <a:pt x="19140" y="63744"/>
                    </a:moveTo>
                    <a:cubicBezTo>
                      <a:pt x="29459" y="63744"/>
                      <a:pt x="34785" y="58419"/>
                      <a:pt x="39112" y="54091"/>
                    </a:cubicBezTo>
                    <a:cubicBezTo>
                      <a:pt x="40610" y="58585"/>
                      <a:pt x="42275" y="61082"/>
                      <a:pt x="46768" y="64077"/>
                    </a:cubicBezTo>
                    <a:lnTo>
                      <a:pt x="61415" y="53093"/>
                    </a:lnTo>
                    <a:lnTo>
                      <a:pt x="60416" y="51595"/>
                    </a:lnTo>
                    <a:cubicBezTo>
                      <a:pt x="53592" y="48765"/>
                      <a:pt x="53426" y="45770"/>
                      <a:pt x="53426" y="38280"/>
                    </a:cubicBezTo>
                    <a:lnTo>
                      <a:pt x="53426" y="24133"/>
                    </a:lnTo>
                    <a:cubicBezTo>
                      <a:pt x="53426" y="17143"/>
                      <a:pt x="53426" y="12316"/>
                      <a:pt x="49598" y="7490"/>
                    </a:cubicBezTo>
                    <a:cubicBezTo>
                      <a:pt x="44272" y="499"/>
                      <a:pt x="34951" y="0"/>
                      <a:pt x="30291" y="0"/>
                    </a:cubicBezTo>
                    <a:cubicBezTo>
                      <a:pt x="24965" y="0"/>
                      <a:pt x="17143" y="832"/>
                      <a:pt x="7822" y="4161"/>
                    </a:cubicBezTo>
                    <a:lnTo>
                      <a:pt x="5825" y="17975"/>
                    </a:lnTo>
                    <a:lnTo>
                      <a:pt x="7822" y="17975"/>
                    </a:lnTo>
                    <a:cubicBezTo>
                      <a:pt x="9653" y="15811"/>
                      <a:pt x="11651" y="13315"/>
                      <a:pt x="14979" y="11318"/>
                    </a:cubicBezTo>
                    <a:cubicBezTo>
                      <a:pt x="18641" y="9154"/>
                      <a:pt x="23134" y="7989"/>
                      <a:pt x="26963" y="7989"/>
                    </a:cubicBezTo>
                    <a:cubicBezTo>
                      <a:pt x="30957" y="7989"/>
                      <a:pt x="34951" y="9320"/>
                      <a:pt x="36616" y="12649"/>
                    </a:cubicBezTo>
                    <a:cubicBezTo>
                      <a:pt x="37282" y="14147"/>
                      <a:pt x="37448" y="15645"/>
                      <a:pt x="37448" y="16976"/>
                    </a:cubicBezTo>
                    <a:cubicBezTo>
                      <a:pt x="37448" y="23301"/>
                      <a:pt x="31123" y="25298"/>
                      <a:pt x="24799" y="26962"/>
                    </a:cubicBezTo>
                    <a:lnTo>
                      <a:pt x="20305" y="27961"/>
                    </a:lnTo>
                    <a:cubicBezTo>
                      <a:pt x="14147" y="29459"/>
                      <a:pt x="0" y="33120"/>
                      <a:pt x="0" y="46768"/>
                    </a:cubicBezTo>
                    <a:cubicBezTo>
                      <a:pt x="166" y="53925"/>
                      <a:pt x="4494" y="63744"/>
                      <a:pt x="19140" y="63744"/>
                    </a:cubicBezTo>
                    <a:close/>
                    <a:moveTo>
                      <a:pt x="28128" y="33786"/>
                    </a:moveTo>
                    <a:cubicBezTo>
                      <a:pt x="32788" y="32288"/>
                      <a:pt x="33953" y="31623"/>
                      <a:pt x="37947" y="29126"/>
                    </a:cubicBezTo>
                    <a:lnTo>
                      <a:pt x="37947" y="45770"/>
                    </a:lnTo>
                    <a:cubicBezTo>
                      <a:pt x="32122" y="52593"/>
                      <a:pt x="26297" y="53093"/>
                      <a:pt x="24965" y="53093"/>
                    </a:cubicBezTo>
                    <a:cubicBezTo>
                      <a:pt x="20139" y="53093"/>
                      <a:pt x="16644" y="49598"/>
                      <a:pt x="16644" y="45104"/>
                    </a:cubicBezTo>
                    <a:cubicBezTo>
                      <a:pt x="16477" y="37614"/>
                      <a:pt x="24632" y="34951"/>
                      <a:pt x="28128" y="337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A457967-FEB0-6EB1-0135-5041B1AC6CEF}"/>
                  </a:ext>
                </a:extLst>
              </p:cNvPr>
              <p:cNvSpPr/>
              <p:nvPr/>
            </p:nvSpPr>
            <p:spPr>
              <a:xfrm>
                <a:off x="2446517" y="5922823"/>
                <a:ext cx="74729" cy="64077"/>
              </a:xfrm>
              <a:custGeom>
                <a:avLst/>
                <a:gdLst>
                  <a:gd name="connsiteX0" fmla="*/ 7490 w 74729"/>
                  <a:gd name="connsiteY0" fmla="*/ 17975 h 64077"/>
                  <a:gd name="connsiteX1" fmla="*/ 7490 w 74729"/>
                  <a:gd name="connsiteY1" fmla="*/ 40776 h 64077"/>
                  <a:gd name="connsiteX2" fmla="*/ 11651 w 74729"/>
                  <a:gd name="connsiteY2" fmla="*/ 56255 h 64077"/>
                  <a:gd name="connsiteX3" fmla="*/ 28960 w 74729"/>
                  <a:gd name="connsiteY3" fmla="*/ 63744 h 64077"/>
                  <a:gd name="connsiteX4" fmla="*/ 51761 w 74729"/>
                  <a:gd name="connsiteY4" fmla="*/ 52094 h 64077"/>
                  <a:gd name="connsiteX5" fmla="*/ 60416 w 74729"/>
                  <a:gd name="connsiteY5" fmla="*/ 64077 h 64077"/>
                  <a:gd name="connsiteX6" fmla="*/ 74729 w 74729"/>
                  <a:gd name="connsiteY6" fmla="*/ 53426 h 64077"/>
                  <a:gd name="connsiteX7" fmla="*/ 73897 w 74729"/>
                  <a:gd name="connsiteY7" fmla="*/ 52094 h 64077"/>
                  <a:gd name="connsiteX8" fmla="*/ 67073 w 74729"/>
                  <a:gd name="connsiteY8" fmla="*/ 39611 h 64077"/>
                  <a:gd name="connsiteX9" fmla="*/ 67073 w 74729"/>
                  <a:gd name="connsiteY9" fmla="*/ 0 h 64077"/>
                  <a:gd name="connsiteX10" fmla="*/ 43107 w 74729"/>
                  <a:gd name="connsiteY10" fmla="*/ 4827 h 64077"/>
                  <a:gd name="connsiteX11" fmla="*/ 43107 w 74729"/>
                  <a:gd name="connsiteY11" fmla="*/ 6657 h 64077"/>
                  <a:gd name="connsiteX12" fmla="*/ 50763 w 74729"/>
                  <a:gd name="connsiteY12" fmla="*/ 16311 h 64077"/>
                  <a:gd name="connsiteX13" fmla="*/ 50763 w 74729"/>
                  <a:gd name="connsiteY13" fmla="*/ 37281 h 64077"/>
                  <a:gd name="connsiteX14" fmla="*/ 47600 w 74729"/>
                  <a:gd name="connsiteY14" fmla="*/ 47434 h 64077"/>
                  <a:gd name="connsiteX15" fmla="*/ 36283 w 74729"/>
                  <a:gd name="connsiteY15" fmla="*/ 52094 h 64077"/>
                  <a:gd name="connsiteX16" fmla="*/ 24632 w 74729"/>
                  <a:gd name="connsiteY16" fmla="*/ 44272 h 64077"/>
                  <a:gd name="connsiteX17" fmla="*/ 23634 w 74729"/>
                  <a:gd name="connsiteY17" fmla="*/ 37281 h 64077"/>
                  <a:gd name="connsiteX18" fmla="*/ 23634 w 74729"/>
                  <a:gd name="connsiteY18" fmla="*/ 0 h 64077"/>
                  <a:gd name="connsiteX19" fmla="*/ 0 w 74729"/>
                  <a:gd name="connsiteY19" fmla="*/ 4827 h 64077"/>
                  <a:gd name="connsiteX20" fmla="*/ 0 w 74729"/>
                  <a:gd name="connsiteY20" fmla="*/ 6657 h 64077"/>
                  <a:gd name="connsiteX21" fmla="*/ 7490 w 74729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729" h="64077">
                    <a:moveTo>
                      <a:pt x="7490" y="17975"/>
                    </a:moveTo>
                    <a:lnTo>
                      <a:pt x="7490" y="40776"/>
                    </a:lnTo>
                    <a:cubicBezTo>
                      <a:pt x="7490" y="45603"/>
                      <a:pt x="7822" y="51428"/>
                      <a:pt x="11651" y="56255"/>
                    </a:cubicBezTo>
                    <a:cubicBezTo>
                      <a:pt x="13315" y="58419"/>
                      <a:pt x="18141" y="63744"/>
                      <a:pt x="28960" y="63744"/>
                    </a:cubicBezTo>
                    <a:cubicBezTo>
                      <a:pt x="39612" y="63744"/>
                      <a:pt x="47268" y="58086"/>
                      <a:pt x="51761" y="52094"/>
                    </a:cubicBezTo>
                    <a:cubicBezTo>
                      <a:pt x="52760" y="55756"/>
                      <a:pt x="54424" y="59584"/>
                      <a:pt x="60416" y="64077"/>
                    </a:cubicBezTo>
                    <a:lnTo>
                      <a:pt x="74729" y="53426"/>
                    </a:lnTo>
                    <a:lnTo>
                      <a:pt x="73897" y="52094"/>
                    </a:lnTo>
                    <a:cubicBezTo>
                      <a:pt x="67073" y="50763"/>
                      <a:pt x="67073" y="45936"/>
                      <a:pt x="67073" y="39611"/>
                    </a:cubicBezTo>
                    <a:lnTo>
                      <a:pt x="67073" y="0"/>
                    </a:lnTo>
                    <a:lnTo>
                      <a:pt x="43107" y="4827"/>
                    </a:lnTo>
                    <a:lnTo>
                      <a:pt x="43107" y="6657"/>
                    </a:lnTo>
                    <a:cubicBezTo>
                      <a:pt x="49431" y="7490"/>
                      <a:pt x="50763" y="9986"/>
                      <a:pt x="50763" y="16311"/>
                    </a:cubicBezTo>
                    <a:lnTo>
                      <a:pt x="50763" y="37281"/>
                    </a:lnTo>
                    <a:cubicBezTo>
                      <a:pt x="50763" y="40111"/>
                      <a:pt x="50596" y="43939"/>
                      <a:pt x="47600" y="47434"/>
                    </a:cubicBezTo>
                    <a:cubicBezTo>
                      <a:pt x="45270" y="50263"/>
                      <a:pt x="41276" y="52094"/>
                      <a:pt x="36283" y="52094"/>
                    </a:cubicBezTo>
                    <a:cubicBezTo>
                      <a:pt x="30291" y="52094"/>
                      <a:pt x="26297" y="49098"/>
                      <a:pt x="24632" y="44272"/>
                    </a:cubicBezTo>
                    <a:cubicBezTo>
                      <a:pt x="23967" y="42108"/>
                      <a:pt x="23634" y="40111"/>
                      <a:pt x="23634" y="37281"/>
                    </a:cubicBezTo>
                    <a:lnTo>
                      <a:pt x="23634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824" y="7656"/>
                      <a:pt x="7490" y="10985"/>
                      <a:pt x="7490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D70D8AA-260E-BDB4-ABDA-D07136208ACB}"/>
                  </a:ext>
                </a:extLst>
              </p:cNvPr>
              <p:cNvSpPr/>
              <p:nvPr/>
            </p:nvSpPr>
            <p:spPr>
              <a:xfrm>
                <a:off x="1700389" y="5942043"/>
                <a:ext cx="180740" cy="49351"/>
              </a:xfrm>
              <a:custGeom>
                <a:avLst/>
                <a:gdLst>
                  <a:gd name="connsiteX0" fmla="*/ 86213 w 180740"/>
                  <a:gd name="connsiteY0" fmla="*/ 31543 h 49351"/>
                  <a:gd name="connsiteX1" fmla="*/ 135811 w 180740"/>
                  <a:gd name="connsiteY1" fmla="*/ 45856 h 49351"/>
                  <a:gd name="connsiteX2" fmla="*/ 152954 w 180740"/>
                  <a:gd name="connsiteY2" fmla="*/ 40031 h 49351"/>
                  <a:gd name="connsiteX3" fmla="*/ 112843 w 180740"/>
                  <a:gd name="connsiteY3" fmla="*/ 26051 h 49351"/>
                  <a:gd name="connsiteX4" fmla="*/ 154785 w 180740"/>
                  <a:gd name="connsiteY4" fmla="*/ 16564 h 49351"/>
                  <a:gd name="connsiteX5" fmla="*/ 176255 w 180740"/>
                  <a:gd name="connsiteY5" fmla="*/ 49352 h 49351"/>
                  <a:gd name="connsiteX6" fmla="*/ 178418 w 180740"/>
                  <a:gd name="connsiteY6" fmla="*/ 45524 h 49351"/>
                  <a:gd name="connsiteX7" fmla="*/ 134812 w 180740"/>
                  <a:gd name="connsiteY7" fmla="*/ 87 h 49351"/>
                  <a:gd name="connsiteX8" fmla="*/ 0 w 180740"/>
                  <a:gd name="connsiteY8" fmla="*/ 43859 h 49351"/>
                  <a:gd name="connsiteX9" fmla="*/ 91040 w 180740"/>
                  <a:gd name="connsiteY9" fmla="*/ 17563 h 49351"/>
                  <a:gd name="connsiteX10" fmla="*/ 86213 w 180740"/>
                  <a:gd name="connsiteY10" fmla="*/ 31543 h 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40" h="49351">
                    <a:moveTo>
                      <a:pt x="86213" y="31543"/>
                    </a:moveTo>
                    <a:cubicBezTo>
                      <a:pt x="88543" y="43193"/>
                      <a:pt x="113842" y="50517"/>
                      <a:pt x="135811" y="45856"/>
                    </a:cubicBezTo>
                    <a:cubicBezTo>
                      <a:pt x="142136" y="44525"/>
                      <a:pt x="147794" y="42028"/>
                      <a:pt x="152954" y="40031"/>
                    </a:cubicBezTo>
                    <a:cubicBezTo>
                      <a:pt x="148460" y="41696"/>
                      <a:pt x="112177" y="39865"/>
                      <a:pt x="112843" y="26051"/>
                    </a:cubicBezTo>
                    <a:cubicBezTo>
                      <a:pt x="113342" y="15565"/>
                      <a:pt x="137142" y="10239"/>
                      <a:pt x="154785" y="16564"/>
                    </a:cubicBezTo>
                    <a:cubicBezTo>
                      <a:pt x="169431" y="21890"/>
                      <a:pt x="180083" y="41030"/>
                      <a:pt x="176255" y="49352"/>
                    </a:cubicBezTo>
                    <a:cubicBezTo>
                      <a:pt x="177087" y="48186"/>
                      <a:pt x="177919" y="46855"/>
                      <a:pt x="178418" y="45524"/>
                    </a:cubicBezTo>
                    <a:cubicBezTo>
                      <a:pt x="185076" y="31044"/>
                      <a:pt x="179417" y="-1910"/>
                      <a:pt x="134812" y="87"/>
                    </a:cubicBezTo>
                    <a:cubicBezTo>
                      <a:pt x="78391" y="2583"/>
                      <a:pt x="0" y="43859"/>
                      <a:pt x="0" y="43859"/>
                    </a:cubicBezTo>
                    <a:cubicBezTo>
                      <a:pt x="0" y="43859"/>
                      <a:pt x="43273" y="24386"/>
                      <a:pt x="91040" y="17563"/>
                    </a:cubicBezTo>
                    <a:cubicBezTo>
                      <a:pt x="87212" y="22056"/>
                      <a:pt x="85215" y="26883"/>
                      <a:pt x="86213" y="3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8DBF70-A049-40A1-8B93-1BA52B01D281}"/>
                  </a:ext>
                </a:extLst>
              </p:cNvPr>
              <p:cNvSpPr/>
              <p:nvPr/>
            </p:nvSpPr>
            <p:spPr>
              <a:xfrm>
                <a:off x="1910763" y="5940144"/>
                <a:ext cx="106048" cy="44898"/>
              </a:xfrm>
              <a:custGeom>
                <a:avLst/>
                <a:gdLst>
                  <a:gd name="connsiteX0" fmla="*/ 48932 w 106048"/>
                  <a:gd name="connsiteY0" fmla="*/ 39933 h 44898"/>
                  <a:gd name="connsiteX1" fmla="*/ 31290 w 106048"/>
                  <a:gd name="connsiteY1" fmla="*/ 38269 h 44898"/>
                  <a:gd name="connsiteX2" fmla="*/ 69903 w 106048"/>
                  <a:gd name="connsiteY2" fmla="*/ 43595 h 44898"/>
                  <a:gd name="connsiteX3" fmla="*/ 105853 w 106048"/>
                  <a:gd name="connsiteY3" fmla="*/ 14802 h 44898"/>
                  <a:gd name="connsiteX4" fmla="*/ 61747 w 106048"/>
                  <a:gd name="connsiteY4" fmla="*/ 1321 h 44898"/>
                  <a:gd name="connsiteX5" fmla="*/ 37448 w 106048"/>
                  <a:gd name="connsiteY5" fmla="*/ 10807 h 44898"/>
                  <a:gd name="connsiteX6" fmla="*/ 0 w 106048"/>
                  <a:gd name="connsiteY6" fmla="*/ 38935 h 44898"/>
                  <a:gd name="connsiteX7" fmla="*/ 19306 w 106048"/>
                  <a:gd name="connsiteY7" fmla="*/ 28283 h 44898"/>
                  <a:gd name="connsiteX8" fmla="*/ 76893 w 106048"/>
                  <a:gd name="connsiteY8" fmla="*/ 21626 h 44898"/>
                  <a:gd name="connsiteX9" fmla="*/ 48932 w 106048"/>
                  <a:gd name="connsiteY9" fmla="*/ 39933 h 4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048" h="44898">
                    <a:moveTo>
                      <a:pt x="48932" y="39933"/>
                    </a:moveTo>
                    <a:cubicBezTo>
                      <a:pt x="42940" y="40766"/>
                      <a:pt x="35284" y="40433"/>
                      <a:pt x="31290" y="38269"/>
                    </a:cubicBezTo>
                    <a:cubicBezTo>
                      <a:pt x="39112" y="44261"/>
                      <a:pt x="53925" y="46591"/>
                      <a:pt x="69903" y="43595"/>
                    </a:cubicBezTo>
                    <a:cubicBezTo>
                      <a:pt x="92039" y="39434"/>
                      <a:pt x="108016" y="26452"/>
                      <a:pt x="105853" y="14802"/>
                    </a:cubicBezTo>
                    <a:cubicBezTo>
                      <a:pt x="103523" y="3151"/>
                      <a:pt x="83883" y="-2840"/>
                      <a:pt x="61747" y="1321"/>
                    </a:cubicBezTo>
                    <a:cubicBezTo>
                      <a:pt x="52427" y="3151"/>
                      <a:pt x="43939" y="7146"/>
                      <a:pt x="37448" y="10807"/>
                    </a:cubicBezTo>
                    <a:cubicBezTo>
                      <a:pt x="22136" y="19628"/>
                      <a:pt x="0" y="38935"/>
                      <a:pt x="0" y="38935"/>
                    </a:cubicBezTo>
                    <a:cubicBezTo>
                      <a:pt x="5326" y="35107"/>
                      <a:pt x="12150" y="31612"/>
                      <a:pt x="19306" y="28283"/>
                    </a:cubicBezTo>
                    <a:cubicBezTo>
                      <a:pt x="28627" y="23956"/>
                      <a:pt x="71734" y="6979"/>
                      <a:pt x="76893" y="21626"/>
                    </a:cubicBezTo>
                    <a:cubicBezTo>
                      <a:pt x="79223" y="28283"/>
                      <a:pt x="71068" y="37104"/>
                      <a:pt x="48932" y="39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1EBE089-75C4-5BD0-9F6D-2AA68EF093FF}"/>
                  </a:ext>
                </a:extLst>
              </p:cNvPr>
              <p:cNvSpPr/>
              <p:nvPr/>
            </p:nvSpPr>
            <p:spPr>
              <a:xfrm>
                <a:off x="1691401" y="5872630"/>
                <a:ext cx="301913" cy="119263"/>
              </a:xfrm>
              <a:custGeom>
                <a:avLst/>
                <a:gdLst>
                  <a:gd name="connsiteX0" fmla="*/ 191733 w 301913"/>
                  <a:gd name="connsiteY0" fmla="*/ 119264 h 119263"/>
                  <a:gd name="connsiteX1" fmla="*/ 301913 w 301913"/>
                  <a:gd name="connsiteY1" fmla="*/ 8252 h 119263"/>
                  <a:gd name="connsiteX2" fmla="*/ 0 w 301913"/>
                  <a:gd name="connsiteY2" fmla="*/ 109111 h 119263"/>
                  <a:gd name="connsiteX3" fmla="*/ 264632 w 301913"/>
                  <a:gd name="connsiteY3" fmla="*/ 30221 h 119263"/>
                  <a:gd name="connsiteX4" fmla="*/ 191733 w 301913"/>
                  <a:gd name="connsiteY4" fmla="*/ 119264 h 1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3" h="119263">
                    <a:moveTo>
                      <a:pt x="191733" y="119264"/>
                    </a:moveTo>
                    <a:cubicBezTo>
                      <a:pt x="247322" y="81982"/>
                      <a:pt x="281442" y="43702"/>
                      <a:pt x="301913" y="8252"/>
                    </a:cubicBezTo>
                    <a:cubicBezTo>
                      <a:pt x="191733" y="-35521"/>
                      <a:pt x="0" y="109111"/>
                      <a:pt x="0" y="109111"/>
                    </a:cubicBezTo>
                    <a:cubicBezTo>
                      <a:pt x="0" y="109111"/>
                      <a:pt x="176920" y="16573"/>
                      <a:pt x="264632" y="30221"/>
                    </a:cubicBezTo>
                    <a:cubicBezTo>
                      <a:pt x="230180" y="81816"/>
                      <a:pt x="191733" y="119264"/>
                      <a:pt x="191733" y="119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7363A8D-B002-3B64-979F-25200245F781}"/>
                  </a:ext>
                </a:extLst>
              </p:cNvPr>
              <p:cNvSpPr/>
              <p:nvPr/>
            </p:nvSpPr>
            <p:spPr>
              <a:xfrm>
                <a:off x="1744660" y="5656362"/>
                <a:ext cx="274887" cy="270789"/>
              </a:xfrm>
              <a:custGeom>
                <a:avLst/>
                <a:gdLst>
                  <a:gd name="connsiteX0" fmla="*/ 205547 w 274887"/>
                  <a:gd name="connsiteY0" fmla="*/ 178751 h 270789"/>
                  <a:gd name="connsiteX1" fmla="*/ 250152 w 274887"/>
                  <a:gd name="connsiteY1" fmla="*/ 219860 h 270789"/>
                  <a:gd name="connsiteX2" fmla="*/ 268293 w 274887"/>
                  <a:gd name="connsiteY2" fmla="*/ 80222 h 270789"/>
                  <a:gd name="connsiteX3" fmla="*/ 207378 w 274887"/>
                  <a:gd name="connsiteY3" fmla="*/ 39279 h 270789"/>
                  <a:gd name="connsiteX4" fmla="*/ 197059 w 274887"/>
                  <a:gd name="connsiteY4" fmla="*/ 0 h 270789"/>
                  <a:gd name="connsiteX5" fmla="*/ 198723 w 274887"/>
                  <a:gd name="connsiteY5" fmla="*/ 36116 h 270789"/>
                  <a:gd name="connsiteX6" fmla="*/ 95367 w 274887"/>
                  <a:gd name="connsiteY6" fmla="*/ 23134 h 270789"/>
                  <a:gd name="connsiteX7" fmla="*/ 0 w 274887"/>
                  <a:gd name="connsiteY7" fmla="*/ 270789 h 270789"/>
                  <a:gd name="connsiteX8" fmla="*/ 205547 w 274887"/>
                  <a:gd name="connsiteY8" fmla="*/ 178751 h 270789"/>
                  <a:gd name="connsiteX9" fmla="*/ 141969 w 274887"/>
                  <a:gd name="connsiteY9" fmla="*/ 42940 h 270789"/>
                  <a:gd name="connsiteX10" fmla="*/ 259139 w 274887"/>
                  <a:gd name="connsiteY10" fmla="*/ 86879 h 270789"/>
                  <a:gd name="connsiteX11" fmla="*/ 243494 w 274887"/>
                  <a:gd name="connsiteY11" fmla="*/ 188570 h 270789"/>
                  <a:gd name="connsiteX12" fmla="*/ 205547 w 274887"/>
                  <a:gd name="connsiteY12" fmla="*/ 156116 h 270789"/>
                  <a:gd name="connsiteX13" fmla="*/ 71234 w 274887"/>
                  <a:gd name="connsiteY13" fmla="*/ 211538 h 270789"/>
                  <a:gd name="connsiteX14" fmla="*/ 141969 w 274887"/>
                  <a:gd name="connsiteY14" fmla="*/ 42940 h 2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887" h="270789">
                    <a:moveTo>
                      <a:pt x="205547" y="178751"/>
                    </a:moveTo>
                    <a:cubicBezTo>
                      <a:pt x="205547" y="178751"/>
                      <a:pt x="227517" y="181747"/>
                      <a:pt x="250152" y="219860"/>
                    </a:cubicBezTo>
                    <a:cubicBezTo>
                      <a:pt x="291761" y="141802"/>
                      <a:pt x="268293" y="80222"/>
                      <a:pt x="268293" y="80222"/>
                    </a:cubicBezTo>
                    <a:cubicBezTo>
                      <a:pt x="268293" y="80222"/>
                      <a:pt x="250152" y="56255"/>
                      <a:pt x="207378" y="39279"/>
                    </a:cubicBezTo>
                    <a:cubicBezTo>
                      <a:pt x="205048" y="24299"/>
                      <a:pt x="201386" y="11484"/>
                      <a:pt x="197059" y="0"/>
                    </a:cubicBezTo>
                    <a:cubicBezTo>
                      <a:pt x="199389" y="10153"/>
                      <a:pt x="199888" y="24632"/>
                      <a:pt x="198723" y="36116"/>
                    </a:cubicBezTo>
                    <a:cubicBezTo>
                      <a:pt x="172760" y="27129"/>
                      <a:pt x="138640" y="20971"/>
                      <a:pt x="95367" y="23134"/>
                    </a:cubicBezTo>
                    <a:cubicBezTo>
                      <a:pt x="95367" y="23134"/>
                      <a:pt x="188238" y="66574"/>
                      <a:pt x="0" y="270789"/>
                    </a:cubicBezTo>
                    <a:cubicBezTo>
                      <a:pt x="166" y="270623"/>
                      <a:pt x="154285" y="165103"/>
                      <a:pt x="205547" y="178751"/>
                    </a:cubicBezTo>
                    <a:close/>
                    <a:moveTo>
                      <a:pt x="141969" y="42940"/>
                    </a:moveTo>
                    <a:cubicBezTo>
                      <a:pt x="225353" y="42940"/>
                      <a:pt x="259139" y="86879"/>
                      <a:pt x="259139" y="86879"/>
                    </a:cubicBezTo>
                    <a:cubicBezTo>
                      <a:pt x="269458" y="119001"/>
                      <a:pt x="257641" y="155450"/>
                      <a:pt x="243494" y="188570"/>
                    </a:cubicBezTo>
                    <a:cubicBezTo>
                      <a:pt x="225686" y="160776"/>
                      <a:pt x="205547" y="156116"/>
                      <a:pt x="205547" y="156116"/>
                    </a:cubicBezTo>
                    <a:cubicBezTo>
                      <a:pt x="154285" y="142468"/>
                      <a:pt x="71234" y="211538"/>
                      <a:pt x="71234" y="211538"/>
                    </a:cubicBezTo>
                    <a:cubicBezTo>
                      <a:pt x="181414" y="79722"/>
                      <a:pt x="141969" y="42940"/>
                      <a:pt x="141969" y="42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67229E5-AC05-E112-2173-6A3170000983}"/>
                  </a:ext>
                </a:extLst>
              </p:cNvPr>
              <p:cNvSpPr/>
              <p:nvPr/>
            </p:nvSpPr>
            <p:spPr>
              <a:xfrm>
                <a:off x="1855673" y="5658176"/>
                <a:ext cx="79470" cy="22651"/>
              </a:xfrm>
              <a:custGeom>
                <a:avLst/>
                <a:gdLst>
                  <a:gd name="connsiteX0" fmla="*/ 78557 w 79470"/>
                  <a:gd name="connsiteY0" fmla="*/ 1848 h 22651"/>
                  <a:gd name="connsiteX1" fmla="*/ 0 w 79470"/>
                  <a:gd name="connsiteY1" fmla="*/ 11501 h 22651"/>
                  <a:gd name="connsiteX2" fmla="*/ 79057 w 79470"/>
                  <a:gd name="connsiteY2" fmla="*/ 22652 h 22651"/>
                  <a:gd name="connsiteX3" fmla="*/ 78557 w 79470"/>
                  <a:gd name="connsiteY3" fmla="*/ 1848 h 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70" h="22651">
                    <a:moveTo>
                      <a:pt x="78557" y="1848"/>
                    </a:moveTo>
                    <a:cubicBezTo>
                      <a:pt x="29792" y="-5143"/>
                      <a:pt x="2996" y="9836"/>
                      <a:pt x="0" y="11501"/>
                    </a:cubicBezTo>
                    <a:cubicBezTo>
                      <a:pt x="50929" y="12832"/>
                      <a:pt x="61082" y="18158"/>
                      <a:pt x="79057" y="22652"/>
                    </a:cubicBezTo>
                    <a:cubicBezTo>
                      <a:pt x="80222" y="15828"/>
                      <a:pt x="78557" y="1848"/>
                      <a:pt x="78557" y="18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353155-3A91-E7D1-8C58-80C3A78D0AD1}"/>
                </a:ext>
              </a:extLst>
            </p:cNvPr>
            <p:cNvSpPr/>
            <p:nvPr/>
          </p:nvSpPr>
          <p:spPr>
            <a:xfrm>
              <a:off x="82003" y="331435"/>
              <a:ext cx="2214449" cy="10671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 anchorCtr="0"/>
            <a:lstStyle/>
            <a:p>
              <a:r>
                <a:rPr lang="en-CA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2022-23 Results</a:t>
              </a: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/>
        </p:nvGraphicFramePr>
        <p:xfrm>
          <a:off x="1864494" y="274320"/>
          <a:ext cx="9369563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9369563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10 FSL Reading  Late FI-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C9C990E-4933-3E4D-2A43-AF16BAA53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173362"/>
              </p:ext>
            </p:extLst>
          </p:nvPr>
        </p:nvGraphicFramePr>
        <p:xfrm>
          <a:off x="496826" y="1371600"/>
          <a:ext cx="11237974" cy="482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917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1A37E1-96CA-3911-9694-8A03D2970954}"/>
              </a:ext>
            </a:extLst>
          </p:cNvPr>
          <p:cNvGrpSpPr/>
          <p:nvPr/>
        </p:nvGrpSpPr>
        <p:grpSpPr>
          <a:xfrm>
            <a:off x="82003" y="331435"/>
            <a:ext cx="2214449" cy="6041502"/>
            <a:chOff x="82003" y="331435"/>
            <a:chExt cx="2214449" cy="6041502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720B0616-C46F-18B7-D035-602899E9FD29}"/>
                </a:ext>
              </a:extLst>
            </p:cNvPr>
            <p:cNvGrpSpPr/>
            <p:nvPr/>
          </p:nvGrpSpPr>
          <p:grpSpPr>
            <a:xfrm>
              <a:off x="496826" y="5867642"/>
              <a:ext cx="1463795" cy="505295"/>
              <a:chOff x="1247686" y="5656362"/>
              <a:chExt cx="1463795" cy="50529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9714E3A-84EC-88DF-7B26-C2562AB2512E}"/>
                  </a:ext>
                </a:extLst>
              </p:cNvPr>
              <p:cNvSpPr/>
              <p:nvPr/>
            </p:nvSpPr>
            <p:spPr>
              <a:xfrm>
                <a:off x="2339000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299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7193E0-5443-AF3B-87CA-C3649D18C31A}"/>
                  </a:ext>
                </a:extLst>
              </p:cNvPr>
              <p:cNvSpPr/>
              <p:nvPr/>
            </p:nvSpPr>
            <p:spPr>
              <a:xfrm>
                <a:off x="2403909" y="5951783"/>
                <a:ext cx="21470" cy="23966"/>
              </a:xfrm>
              <a:custGeom>
                <a:avLst/>
                <a:gdLst>
                  <a:gd name="connsiteX0" fmla="*/ 8488 w 21470"/>
                  <a:gd name="connsiteY0" fmla="*/ 23967 h 23966"/>
                  <a:gd name="connsiteX1" fmla="*/ 21470 w 21470"/>
                  <a:gd name="connsiteY1" fmla="*/ 16643 h 23966"/>
                  <a:gd name="connsiteX2" fmla="*/ 21470 w 21470"/>
                  <a:gd name="connsiteY2" fmla="*/ 0 h 23966"/>
                  <a:gd name="connsiteX3" fmla="*/ 11650 w 21470"/>
                  <a:gd name="connsiteY3" fmla="*/ 4660 h 23966"/>
                  <a:gd name="connsiteX4" fmla="*/ 0 w 21470"/>
                  <a:gd name="connsiteY4" fmla="*/ 15978 h 23966"/>
                  <a:gd name="connsiteX5" fmla="*/ 8488 w 21470"/>
                  <a:gd name="connsiteY5" fmla="*/ 23967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0" h="23966">
                    <a:moveTo>
                      <a:pt x="8488" y="23967"/>
                    </a:moveTo>
                    <a:cubicBezTo>
                      <a:pt x="9986" y="23967"/>
                      <a:pt x="15811" y="23467"/>
                      <a:pt x="21470" y="16643"/>
                    </a:cubicBezTo>
                    <a:lnTo>
                      <a:pt x="21470" y="0"/>
                    </a:lnTo>
                    <a:cubicBezTo>
                      <a:pt x="17642" y="2663"/>
                      <a:pt x="16311" y="3162"/>
                      <a:pt x="11650" y="4660"/>
                    </a:cubicBezTo>
                    <a:cubicBezTo>
                      <a:pt x="8322" y="5825"/>
                      <a:pt x="0" y="8655"/>
                      <a:pt x="0" y="15978"/>
                    </a:cubicBezTo>
                    <a:cubicBezTo>
                      <a:pt x="166" y="20471"/>
                      <a:pt x="3662" y="23967"/>
                      <a:pt x="8488" y="23967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6E7DF7D-AA98-EC91-A39A-52791FB60750}"/>
                  </a:ext>
                </a:extLst>
              </p:cNvPr>
              <p:cNvSpPr/>
              <p:nvPr/>
            </p:nvSpPr>
            <p:spPr>
              <a:xfrm>
                <a:off x="2141109" y="5930479"/>
                <a:ext cx="31289" cy="48598"/>
              </a:xfrm>
              <a:custGeom>
                <a:avLst/>
                <a:gdLst>
                  <a:gd name="connsiteX0" fmla="*/ 16976 w 31289"/>
                  <a:gd name="connsiteY0" fmla="*/ 48599 h 48598"/>
                  <a:gd name="connsiteX1" fmla="*/ 23134 w 31289"/>
                  <a:gd name="connsiteY1" fmla="*/ 47101 h 48598"/>
                  <a:gd name="connsiteX2" fmla="*/ 31290 w 31289"/>
                  <a:gd name="connsiteY2" fmla="*/ 25465 h 48598"/>
                  <a:gd name="connsiteX3" fmla="*/ 24965 w 31289"/>
                  <a:gd name="connsiteY3" fmla="*/ 4327 h 48598"/>
                  <a:gd name="connsiteX4" fmla="*/ 15146 w 31289"/>
                  <a:gd name="connsiteY4" fmla="*/ 0 h 48598"/>
                  <a:gd name="connsiteX5" fmla="*/ 4660 w 31289"/>
                  <a:gd name="connsiteY5" fmla="*/ 5326 h 48598"/>
                  <a:gd name="connsiteX6" fmla="*/ 0 w 31289"/>
                  <a:gd name="connsiteY6" fmla="*/ 22635 h 48598"/>
                  <a:gd name="connsiteX7" fmla="*/ 16976 w 31289"/>
                  <a:gd name="connsiteY7" fmla="*/ 48599 h 4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9" h="48598">
                    <a:moveTo>
                      <a:pt x="16976" y="48599"/>
                    </a:moveTo>
                    <a:cubicBezTo>
                      <a:pt x="18974" y="48599"/>
                      <a:pt x="21304" y="48100"/>
                      <a:pt x="23134" y="47101"/>
                    </a:cubicBezTo>
                    <a:cubicBezTo>
                      <a:pt x="30957" y="42441"/>
                      <a:pt x="31290" y="29792"/>
                      <a:pt x="31290" y="25465"/>
                    </a:cubicBezTo>
                    <a:cubicBezTo>
                      <a:pt x="31290" y="15811"/>
                      <a:pt x="28460" y="7989"/>
                      <a:pt x="24965" y="4327"/>
                    </a:cubicBezTo>
                    <a:cubicBezTo>
                      <a:pt x="22635" y="1831"/>
                      <a:pt x="19140" y="0"/>
                      <a:pt x="15146" y="0"/>
                    </a:cubicBezTo>
                    <a:cubicBezTo>
                      <a:pt x="10485" y="0"/>
                      <a:pt x="6824" y="2663"/>
                      <a:pt x="4660" y="5326"/>
                    </a:cubicBezTo>
                    <a:cubicBezTo>
                      <a:pt x="1498" y="9320"/>
                      <a:pt x="0" y="15811"/>
                      <a:pt x="0" y="22635"/>
                    </a:cubicBezTo>
                    <a:cubicBezTo>
                      <a:pt x="166" y="34119"/>
                      <a:pt x="4827" y="48599"/>
                      <a:pt x="16976" y="4859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E04C40-0218-A192-D972-11592049D03C}"/>
                  </a:ext>
                </a:extLst>
              </p:cNvPr>
              <p:cNvSpPr/>
              <p:nvPr/>
            </p:nvSpPr>
            <p:spPr>
              <a:xfrm>
                <a:off x="1815728" y="5699302"/>
                <a:ext cx="191980" cy="168598"/>
              </a:xfrm>
              <a:custGeom>
                <a:avLst/>
                <a:gdLst>
                  <a:gd name="connsiteX0" fmla="*/ 134479 w 191980"/>
                  <a:gd name="connsiteY0" fmla="*/ 113176 h 168598"/>
                  <a:gd name="connsiteX1" fmla="*/ 172427 w 191980"/>
                  <a:gd name="connsiteY1" fmla="*/ 145630 h 168598"/>
                  <a:gd name="connsiteX2" fmla="*/ 188072 w 191980"/>
                  <a:gd name="connsiteY2" fmla="*/ 43939 h 168598"/>
                  <a:gd name="connsiteX3" fmla="*/ 70901 w 191980"/>
                  <a:gd name="connsiteY3" fmla="*/ 0 h 168598"/>
                  <a:gd name="connsiteX4" fmla="*/ 0 w 191980"/>
                  <a:gd name="connsiteY4" fmla="*/ 168598 h 168598"/>
                  <a:gd name="connsiteX5" fmla="*/ 134479 w 191980"/>
                  <a:gd name="connsiteY5" fmla="*/ 113176 h 1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80" h="168598">
                    <a:moveTo>
                      <a:pt x="134479" y="113176"/>
                    </a:moveTo>
                    <a:cubicBezTo>
                      <a:pt x="134479" y="113176"/>
                      <a:pt x="154618" y="117836"/>
                      <a:pt x="172427" y="145630"/>
                    </a:cubicBezTo>
                    <a:cubicBezTo>
                      <a:pt x="186574" y="112676"/>
                      <a:pt x="198390" y="76061"/>
                      <a:pt x="188072" y="43939"/>
                    </a:cubicBezTo>
                    <a:cubicBezTo>
                      <a:pt x="188072" y="43939"/>
                      <a:pt x="154285" y="0"/>
                      <a:pt x="70901" y="0"/>
                    </a:cubicBezTo>
                    <a:cubicBezTo>
                      <a:pt x="70901" y="0"/>
                      <a:pt x="110346" y="36782"/>
                      <a:pt x="0" y="168598"/>
                    </a:cubicBezTo>
                    <a:cubicBezTo>
                      <a:pt x="166" y="168598"/>
                      <a:pt x="83218" y="99528"/>
                      <a:pt x="134479" y="113176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C0D21A-0E6D-D4AD-2966-736B72D62BCD}"/>
                  </a:ext>
                </a:extLst>
              </p:cNvPr>
              <p:cNvSpPr/>
              <p:nvPr/>
            </p:nvSpPr>
            <p:spPr>
              <a:xfrm>
                <a:off x="1310931" y="6048648"/>
                <a:ext cx="74895" cy="83550"/>
              </a:xfrm>
              <a:custGeom>
                <a:avLst/>
                <a:gdLst>
                  <a:gd name="connsiteX0" fmla="*/ 74896 w 74895"/>
                  <a:gd name="connsiteY0" fmla="*/ 42940 h 83550"/>
                  <a:gd name="connsiteX1" fmla="*/ 56921 w 74895"/>
                  <a:gd name="connsiteY1" fmla="*/ 7656 h 83550"/>
                  <a:gd name="connsiteX2" fmla="*/ 21969 w 74895"/>
                  <a:gd name="connsiteY2" fmla="*/ 0 h 83550"/>
                  <a:gd name="connsiteX3" fmla="*/ 0 w 74895"/>
                  <a:gd name="connsiteY3" fmla="*/ 0 h 83550"/>
                  <a:gd name="connsiteX4" fmla="*/ 0 w 74895"/>
                  <a:gd name="connsiteY4" fmla="*/ 55090 h 83550"/>
                  <a:gd name="connsiteX5" fmla="*/ 22802 w 74895"/>
                  <a:gd name="connsiteY5" fmla="*/ 83550 h 83550"/>
                  <a:gd name="connsiteX6" fmla="*/ 60915 w 74895"/>
                  <a:gd name="connsiteY6" fmla="*/ 74230 h 83550"/>
                  <a:gd name="connsiteX7" fmla="*/ 74896 w 74895"/>
                  <a:gd name="connsiteY7" fmla="*/ 42940 h 8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95" h="83550">
                    <a:moveTo>
                      <a:pt x="74896" y="42940"/>
                    </a:moveTo>
                    <a:cubicBezTo>
                      <a:pt x="74896" y="21803"/>
                      <a:pt x="63079" y="11484"/>
                      <a:pt x="56921" y="7656"/>
                    </a:cubicBezTo>
                    <a:cubicBezTo>
                      <a:pt x="45104" y="333"/>
                      <a:pt x="32288" y="0"/>
                      <a:pt x="21969" y="0"/>
                    </a:cubicBezTo>
                    <a:lnTo>
                      <a:pt x="0" y="0"/>
                    </a:lnTo>
                    <a:lnTo>
                      <a:pt x="0" y="55090"/>
                    </a:lnTo>
                    <a:cubicBezTo>
                      <a:pt x="0" y="70735"/>
                      <a:pt x="333" y="83550"/>
                      <a:pt x="22802" y="83550"/>
                    </a:cubicBezTo>
                    <a:cubicBezTo>
                      <a:pt x="35617" y="83550"/>
                      <a:pt x="51096" y="81719"/>
                      <a:pt x="60915" y="74230"/>
                    </a:cubicBezTo>
                    <a:cubicBezTo>
                      <a:pt x="67905" y="68904"/>
                      <a:pt x="74896" y="58585"/>
                      <a:pt x="74896" y="42940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DDBE182-5774-3484-8C12-2EB11B9DB4A9}"/>
                  </a:ext>
                </a:extLst>
              </p:cNvPr>
              <p:cNvSpPr/>
              <p:nvPr/>
            </p:nvSpPr>
            <p:spPr>
              <a:xfrm>
                <a:off x="1310931" y="5952948"/>
                <a:ext cx="64077" cy="71566"/>
              </a:xfrm>
              <a:custGeom>
                <a:avLst/>
                <a:gdLst>
                  <a:gd name="connsiteX0" fmla="*/ 64077 w 64077"/>
                  <a:gd name="connsiteY0" fmla="*/ 36283 h 71566"/>
                  <a:gd name="connsiteX1" fmla="*/ 45770 w 64077"/>
                  <a:gd name="connsiteY1" fmla="*/ 4161 h 71566"/>
                  <a:gd name="connsiteX2" fmla="*/ 13315 w 64077"/>
                  <a:gd name="connsiteY2" fmla="*/ 0 h 71566"/>
                  <a:gd name="connsiteX3" fmla="*/ 0 w 64077"/>
                  <a:gd name="connsiteY3" fmla="*/ 0 h 71566"/>
                  <a:gd name="connsiteX4" fmla="*/ 0 w 64077"/>
                  <a:gd name="connsiteY4" fmla="*/ 71567 h 71566"/>
                  <a:gd name="connsiteX5" fmla="*/ 16976 w 64077"/>
                  <a:gd name="connsiteY5" fmla="*/ 71567 h 71566"/>
                  <a:gd name="connsiteX6" fmla="*/ 64077 w 64077"/>
                  <a:gd name="connsiteY6" fmla="*/ 36283 h 7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77" h="71566">
                    <a:moveTo>
                      <a:pt x="64077" y="36283"/>
                    </a:moveTo>
                    <a:cubicBezTo>
                      <a:pt x="64077" y="21137"/>
                      <a:pt x="58585" y="9986"/>
                      <a:pt x="45770" y="4161"/>
                    </a:cubicBezTo>
                    <a:cubicBezTo>
                      <a:pt x="36782" y="333"/>
                      <a:pt x="26463" y="0"/>
                      <a:pt x="13315" y="0"/>
                    </a:cubicBezTo>
                    <a:lnTo>
                      <a:pt x="0" y="0"/>
                    </a:lnTo>
                    <a:lnTo>
                      <a:pt x="0" y="71567"/>
                    </a:lnTo>
                    <a:lnTo>
                      <a:pt x="16976" y="71567"/>
                    </a:lnTo>
                    <a:cubicBezTo>
                      <a:pt x="38779" y="71567"/>
                      <a:pt x="64077" y="65242"/>
                      <a:pt x="64077" y="36283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4B452A8-D709-7F94-00C4-DAE8B14BBB5A}"/>
                  </a:ext>
                </a:extLst>
              </p:cNvPr>
              <p:cNvSpPr/>
              <p:nvPr/>
            </p:nvSpPr>
            <p:spPr>
              <a:xfrm>
                <a:off x="1555091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300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EDCBB-1B63-2A9D-05F3-C549AC3916AC}"/>
                  </a:ext>
                </a:extLst>
              </p:cNvPr>
              <p:cNvSpPr/>
              <p:nvPr/>
            </p:nvSpPr>
            <p:spPr>
              <a:xfrm>
                <a:off x="2260775" y="5924987"/>
                <a:ext cx="68904" cy="60582"/>
              </a:xfrm>
              <a:custGeom>
                <a:avLst/>
                <a:gdLst>
                  <a:gd name="connsiteX0" fmla="*/ 8322 w 68904"/>
                  <a:gd name="connsiteY0" fmla="*/ 9986 h 60582"/>
                  <a:gd name="connsiteX1" fmla="*/ 29792 w 68904"/>
                  <a:gd name="connsiteY1" fmla="*/ 60582 h 60582"/>
                  <a:gd name="connsiteX2" fmla="*/ 37614 w 68904"/>
                  <a:gd name="connsiteY2" fmla="*/ 60582 h 60582"/>
                  <a:gd name="connsiteX3" fmla="*/ 60915 w 68904"/>
                  <a:gd name="connsiteY3" fmla="*/ 9986 h 60582"/>
                  <a:gd name="connsiteX4" fmla="*/ 68904 w 68904"/>
                  <a:gd name="connsiteY4" fmla="*/ 1997 h 60582"/>
                  <a:gd name="connsiteX5" fmla="*/ 68904 w 68904"/>
                  <a:gd name="connsiteY5" fmla="*/ 0 h 60582"/>
                  <a:gd name="connsiteX6" fmla="*/ 45936 w 68904"/>
                  <a:gd name="connsiteY6" fmla="*/ 0 h 60582"/>
                  <a:gd name="connsiteX7" fmla="*/ 45936 w 68904"/>
                  <a:gd name="connsiteY7" fmla="*/ 1997 h 60582"/>
                  <a:gd name="connsiteX8" fmla="*/ 51428 w 68904"/>
                  <a:gd name="connsiteY8" fmla="*/ 7157 h 60582"/>
                  <a:gd name="connsiteX9" fmla="*/ 50097 w 68904"/>
                  <a:gd name="connsiteY9" fmla="*/ 12316 h 60582"/>
                  <a:gd name="connsiteX10" fmla="*/ 37614 w 68904"/>
                  <a:gd name="connsiteY10" fmla="*/ 40943 h 60582"/>
                  <a:gd name="connsiteX11" fmla="*/ 25964 w 68904"/>
                  <a:gd name="connsiteY11" fmla="*/ 11484 h 60582"/>
                  <a:gd name="connsiteX12" fmla="*/ 24799 w 68904"/>
                  <a:gd name="connsiteY12" fmla="*/ 7157 h 60582"/>
                  <a:gd name="connsiteX13" fmla="*/ 29792 w 68904"/>
                  <a:gd name="connsiteY13" fmla="*/ 2164 h 60582"/>
                  <a:gd name="connsiteX14" fmla="*/ 29792 w 68904"/>
                  <a:gd name="connsiteY14" fmla="*/ 166 h 60582"/>
                  <a:gd name="connsiteX15" fmla="*/ 0 w 68904"/>
                  <a:gd name="connsiteY15" fmla="*/ 166 h 60582"/>
                  <a:gd name="connsiteX16" fmla="*/ 0 w 68904"/>
                  <a:gd name="connsiteY16" fmla="*/ 2164 h 60582"/>
                  <a:gd name="connsiteX17" fmla="*/ 8322 w 68904"/>
                  <a:gd name="connsiteY17" fmla="*/ 9986 h 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904" h="60582">
                    <a:moveTo>
                      <a:pt x="8322" y="9986"/>
                    </a:moveTo>
                    <a:lnTo>
                      <a:pt x="29792" y="60582"/>
                    </a:lnTo>
                    <a:lnTo>
                      <a:pt x="37614" y="60582"/>
                    </a:lnTo>
                    <a:lnTo>
                      <a:pt x="60915" y="9986"/>
                    </a:lnTo>
                    <a:cubicBezTo>
                      <a:pt x="63745" y="4161"/>
                      <a:pt x="64910" y="2497"/>
                      <a:pt x="68904" y="1997"/>
                    </a:cubicBezTo>
                    <a:lnTo>
                      <a:pt x="68904" y="0"/>
                    </a:lnTo>
                    <a:lnTo>
                      <a:pt x="45936" y="0"/>
                    </a:lnTo>
                    <a:lnTo>
                      <a:pt x="45936" y="1997"/>
                    </a:lnTo>
                    <a:cubicBezTo>
                      <a:pt x="47600" y="2164"/>
                      <a:pt x="51428" y="2663"/>
                      <a:pt x="51428" y="7157"/>
                    </a:cubicBezTo>
                    <a:cubicBezTo>
                      <a:pt x="51428" y="8655"/>
                      <a:pt x="50596" y="11151"/>
                      <a:pt x="50097" y="12316"/>
                    </a:cubicBezTo>
                    <a:lnTo>
                      <a:pt x="37614" y="40943"/>
                    </a:lnTo>
                    <a:lnTo>
                      <a:pt x="25964" y="11484"/>
                    </a:lnTo>
                    <a:cubicBezTo>
                      <a:pt x="25465" y="10153"/>
                      <a:pt x="24799" y="8488"/>
                      <a:pt x="24799" y="7157"/>
                    </a:cubicBezTo>
                    <a:cubicBezTo>
                      <a:pt x="24799" y="3162"/>
                      <a:pt x="28294" y="2497"/>
                      <a:pt x="29792" y="2164"/>
                    </a:cubicBezTo>
                    <a:lnTo>
                      <a:pt x="29792" y="166"/>
                    </a:lnTo>
                    <a:lnTo>
                      <a:pt x="0" y="166"/>
                    </a:lnTo>
                    <a:lnTo>
                      <a:pt x="0" y="2164"/>
                    </a:lnTo>
                    <a:cubicBezTo>
                      <a:pt x="3994" y="2497"/>
                      <a:pt x="5992" y="4993"/>
                      <a:pt x="8322" y="9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1C2745-E20F-853E-98CE-65FAD9B37A90}"/>
                  </a:ext>
                </a:extLst>
              </p:cNvPr>
              <p:cNvSpPr/>
              <p:nvPr/>
            </p:nvSpPr>
            <p:spPr>
              <a:xfrm>
                <a:off x="1247686" y="5929481"/>
                <a:ext cx="183577" cy="226184"/>
              </a:xfrm>
              <a:custGeom>
                <a:avLst/>
                <a:gdLst>
                  <a:gd name="connsiteX0" fmla="*/ 155117 w 183577"/>
                  <a:gd name="connsiteY0" fmla="*/ 214701 h 226184"/>
                  <a:gd name="connsiteX1" fmla="*/ 183578 w 183577"/>
                  <a:gd name="connsiteY1" fmla="*/ 163439 h 226184"/>
                  <a:gd name="connsiteX2" fmla="*/ 126491 w 183577"/>
                  <a:gd name="connsiteY2" fmla="*/ 103855 h 226184"/>
                  <a:gd name="connsiteX3" fmla="*/ 172427 w 183577"/>
                  <a:gd name="connsiteY3" fmla="*/ 53259 h 226184"/>
                  <a:gd name="connsiteX4" fmla="*/ 141969 w 183577"/>
                  <a:gd name="connsiteY4" fmla="*/ 6158 h 226184"/>
                  <a:gd name="connsiteX5" fmla="*/ 94202 w 183577"/>
                  <a:gd name="connsiteY5" fmla="*/ 0 h 226184"/>
                  <a:gd name="connsiteX6" fmla="*/ 0 w 183577"/>
                  <a:gd name="connsiteY6" fmla="*/ 0 h 226184"/>
                  <a:gd name="connsiteX7" fmla="*/ 0 w 183577"/>
                  <a:gd name="connsiteY7" fmla="*/ 4827 h 226184"/>
                  <a:gd name="connsiteX8" fmla="*/ 19639 w 183577"/>
                  <a:gd name="connsiteY8" fmla="*/ 35284 h 226184"/>
                  <a:gd name="connsiteX9" fmla="*/ 19639 w 183577"/>
                  <a:gd name="connsiteY9" fmla="*/ 192398 h 226184"/>
                  <a:gd name="connsiteX10" fmla="*/ 0 w 183577"/>
                  <a:gd name="connsiteY10" fmla="*/ 221525 h 226184"/>
                  <a:gd name="connsiteX11" fmla="*/ 0 w 183577"/>
                  <a:gd name="connsiteY11" fmla="*/ 226185 h 226184"/>
                  <a:gd name="connsiteX12" fmla="*/ 96865 w 183577"/>
                  <a:gd name="connsiteY12" fmla="*/ 226185 h 226184"/>
                  <a:gd name="connsiteX13" fmla="*/ 155117 w 183577"/>
                  <a:gd name="connsiteY13" fmla="*/ 214701 h 226184"/>
                  <a:gd name="connsiteX14" fmla="*/ 63245 w 183577"/>
                  <a:gd name="connsiteY14" fmla="*/ 23634 h 226184"/>
                  <a:gd name="connsiteX15" fmla="*/ 76560 w 183577"/>
                  <a:gd name="connsiteY15" fmla="*/ 23634 h 226184"/>
                  <a:gd name="connsiteX16" fmla="*/ 109015 w 183577"/>
                  <a:gd name="connsiteY16" fmla="*/ 27795 h 226184"/>
                  <a:gd name="connsiteX17" fmla="*/ 127323 w 183577"/>
                  <a:gd name="connsiteY17" fmla="*/ 59916 h 226184"/>
                  <a:gd name="connsiteX18" fmla="*/ 80222 w 183577"/>
                  <a:gd name="connsiteY18" fmla="*/ 95201 h 226184"/>
                  <a:gd name="connsiteX19" fmla="*/ 63245 w 183577"/>
                  <a:gd name="connsiteY19" fmla="*/ 95201 h 226184"/>
                  <a:gd name="connsiteX20" fmla="*/ 63245 w 183577"/>
                  <a:gd name="connsiteY20" fmla="*/ 23634 h 226184"/>
                  <a:gd name="connsiteX21" fmla="*/ 63245 w 183577"/>
                  <a:gd name="connsiteY21" fmla="*/ 174257 h 226184"/>
                  <a:gd name="connsiteX22" fmla="*/ 63245 w 183577"/>
                  <a:gd name="connsiteY22" fmla="*/ 119167 h 226184"/>
                  <a:gd name="connsiteX23" fmla="*/ 85381 w 183577"/>
                  <a:gd name="connsiteY23" fmla="*/ 119167 h 226184"/>
                  <a:gd name="connsiteX24" fmla="*/ 120333 w 183577"/>
                  <a:gd name="connsiteY24" fmla="*/ 126823 h 226184"/>
                  <a:gd name="connsiteX25" fmla="*/ 138307 w 183577"/>
                  <a:gd name="connsiteY25" fmla="*/ 162107 h 226184"/>
                  <a:gd name="connsiteX26" fmla="*/ 124161 w 183577"/>
                  <a:gd name="connsiteY26" fmla="*/ 193564 h 226184"/>
                  <a:gd name="connsiteX27" fmla="*/ 86047 w 183577"/>
                  <a:gd name="connsiteY27" fmla="*/ 202884 h 226184"/>
                  <a:gd name="connsiteX28" fmla="*/ 63245 w 183577"/>
                  <a:gd name="connsiteY28" fmla="*/ 174257 h 2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577" h="226184">
                    <a:moveTo>
                      <a:pt x="155117" y="214701"/>
                    </a:moveTo>
                    <a:cubicBezTo>
                      <a:pt x="169930" y="205713"/>
                      <a:pt x="183578" y="188404"/>
                      <a:pt x="183578" y="163439"/>
                    </a:cubicBezTo>
                    <a:cubicBezTo>
                      <a:pt x="183578" y="128155"/>
                      <a:pt x="157281" y="110180"/>
                      <a:pt x="126491" y="103855"/>
                    </a:cubicBezTo>
                    <a:cubicBezTo>
                      <a:pt x="150790" y="97364"/>
                      <a:pt x="172427" y="83384"/>
                      <a:pt x="172427" y="53259"/>
                    </a:cubicBezTo>
                    <a:cubicBezTo>
                      <a:pt x="172427" y="34286"/>
                      <a:pt x="164105" y="15146"/>
                      <a:pt x="141969" y="6158"/>
                    </a:cubicBezTo>
                    <a:cubicBezTo>
                      <a:pt x="129486" y="999"/>
                      <a:pt x="114008" y="0"/>
                      <a:pt x="94202" y="0"/>
                    </a:cubicBezTo>
                    <a:lnTo>
                      <a:pt x="0" y="0"/>
                    </a:lnTo>
                    <a:lnTo>
                      <a:pt x="0" y="4827"/>
                    </a:lnTo>
                    <a:cubicBezTo>
                      <a:pt x="19639" y="7323"/>
                      <a:pt x="19639" y="18641"/>
                      <a:pt x="19639" y="35284"/>
                    </a:cubicBezTo>
                    <a:lnTo>
                      <a:pt x="19639" y="192398"/>
                    </a:lnTo>
                    <a:cubicBezTo>
                      <a:pt x="19639" y="210041"/>
                      <a:pt x="17476" y="218362"/>
                      <a:pt x="0" y="221525"/>
                    </a:cubicBezTo>
                    <a:lnTo>
                      <a:pt x="0" y="226185"/>
                    </a:lnTo>
                    <a:lnTo>
                      <a:pt x="96865" y="226185"/>
                    </a:lnTo>
                    <a:cubicBezTo>
                      <a:pt x="114174" y="226185"/>
                      <a:pt x="136310" y="226185"/>
                      <a:pt x="155117" y="214701"/>
                    </a:cubicBezTo>
                    <a:close/>
                    <a:moveTo>
                      <a:pt x="63245" y="23634"/>
                    </a:moveTo>
                    <a:lnTo>
                      <a:pt x="76560" y="23634"/>
                    </a:lnTo>
                    <a:cubicBezTo>
                      <a:pt x="89708" y="23634"/>
                      <a:pt x="100027" y="23967"/>
                      <a:pt x="109015" y="27795"/>
                    </a:cubicBezTo>
                    <a:cubicBezTo>
                      <a:pt x="121830" y="33620"/>
                      <a:pt x="127323" y="44771"/>
                      <a:pt x="127323" y="59916"/>
                    </a:cubicBezTo>
                    <a:cubicBezTo>
                      <a:pt x="127323" y="88710"/>
                      <a:pt x="102025" y="95201"/>
                      <a:pt x="80222" y="95201"/>
                    </a:cubicBezTo>
                    <a:lnTo>
                      <a:pt x="63245" y="95201"/>
                    </a:lnTo>
                    <a:lnTo>
                      <a:pt x="63245" y="23634"/>
                    </a:lnTo>
                    <a:close/>
                    <a:moveTo>
                      <a:pt x="63245" y="174257"/>
                    </a:moveTo>
                    <a:lnTo>
                      <a:pt x="63245" y="119167"/>
                    </a:lnTo>
                    <a:lnTo>
                      <a:pt x="85381" y="119167"/>
                    </a:lnTo>
                    <a:cubicBezTo>
                      <a:pt x="95700" y="119167"/>
                      <a:pt x="108516" y="119500"/>
                      <a:pt x="120333" y="126823"/>
                    </a:cubicBezTo>
                    <a:cubicBezTo>
                      <a:pt x="126491" y="130651"/>
                      <a:pt x="138307" y="140970"/>
                      <a:pt x="138307" y="162107"/>
                    </a:cubicBezTo>
                    <a:cubicBezTo>
                      <a:pt x="138307" y="177752"/>
                      <a:pt x="131317" y="188071"/>
                      <a:pt x="124161" y="193564"/>
                    </a:cubicBezTo>
                    <a:cubicBezTo>
                      <a:pt x="114174" y="200887"/>
                      <a:pt x="98862" y="202884"/>
                      <a:pt x="86047" y="202884"/>
                    </a:cubicBezTo>
                    <a:cubicBezTo>
                      <a:pt x="63412" y="202884"/>
                      <a:pt x="63245" y="189902"/>
                      <a:pt x="63245" y="17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307875B-37EF-610A-9CC9-893CBBC4972F}"/>
                  </a:ext>
                </a:extLst>
              </p:cNvPr>
              <p:cNvSpPr/>
              <p:nvPr/>
            </p:nvSpPr>
            <p:spPr>
              <a:xfrm>
                <a:off x="1427269" y="6001713"/>
                <a:ext cx="127655" cy="153952"/>
              </a:xfrm>
              <a:custGeom>
                <a:avLst/>
                <a:gdLst>
                  <a:gd name="connsiteX0" fmla="*/ 109015 w 127655"/>
                  <a:gd name="connsiteY0" fmla="*/ 1997 h 153952"/>
                  <a:gd name="connsiteX1" fmla="*/ 61914 w 127655"/>
                  <a:gd name="connsiteY1" fmla="*/ 27628 h 153952"/>
                  <a:gd name="connsiteX2" fmla="*/ 61914 w 127655"/>
                  <a:gd name="connsiteY2" fmla="*/ 0 h 153952"/>
                  <a:gd name="connsiteX3" fmla="*/ 0 w 127655"/>
                  <a:gd name="connsiteY3" fmla="*/ 32455 h 153952"/>
                  <a:gd name="connsiteX4" fmla="*/ 1664 w 127655"/>
                  <a:gd name="connsiteY4" fmla="*/ 35950 h 153952"/>
                  <a:gd name="connsiteX5" fmla="*/ 22136 w 127655"/>
                  <a:gd name="connsiteY5" fmla="*/ 68072 h 153952"/>
                  <a:gd name="connsiteX6" fmla="*/ 22136 w 127655"/>
                  <a:gd name="connsiteY6" fmla="*/ 115506 h 153952"/>
                  <a:gd name="connsiteX7" fmla="*/ 19639 w 127655"/>
                  <a:gd name="connsiteY7" fmla="*/ 135977 h 153952"/>
                  <a:gd name="connsiteX8" fmla="*/ 3329 w 127655"/>
                  <a:gd name="connsiteY8" fmla="*/ 149458 h 153952"/>
                  <a:gd name="connsiteX9" fmla="*/ 3329 w 127655"/>
                  <a:gd name="connsiteY9" fmla="*/ 153952 h 153952"/>
                  <a:gd name="connsiteX10" fmla="*/ 81553 w 127655"/>
                  <a:gd name="connsiteY10" fmla="*/ 153952 h 153952"/>
                  <a:gd name="connsiteX11" fmla="*/ 81553 w 127655"/>
                  <a:gd name="connsiteY11" fmla="*/ 149458 h 153952"/>
                  <a:gd name="connsiteX12" fmla="*/ 61914 w 127655"/>
                  <a:gd name="connsiteY12" fmla="*/ 115506 h 153952"/>
                  <a:gd name="connsiteX13" fmla="*/ 61914 w 127655"/>
                  <a:gd name="connsiteY13" fmla="*/ 71567 h 153952"/>
                  <a:gd name="connsiteX14" fmla="*/ 68405 w 127655"/>
                  <a:gd name="connsiteY14" fmla="*/ 45603 h 153952"/>
                  <a:gd name="connsiteX15" fmla="*/ 93370 w 127655"/>
                  <a:gd name="connsiteY15" fmla="*/ 32788 h 153952"/>
                  <a:gd name="connsiteX16" fmla="*/ 117170 w 127655"/>
                  <a:gd name="connsiteY16" fmla="*/ 48432 h 153952"/>
                  <a:gd name="connsiteX17" fmla="*/ 120998 w 127655"/>
                  <a:gd name="connsiteY17" fmla="*/ 48432 h 153952"/>
                  <a:gd name="connsiteX18" fmla="*/ 127656 w 127655"/>
                  <a:gd name="connsiteY18" fmla="*/ 5492 h 153952"/>
                  <a:gd name="connsiteX19" fmla="*/ 109015 w 127655"/>
                  <a:gd name="connsiteY19" fmla="*/ 1997 h 1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655" h="153952">
                    <a:moveTo>
                      <a:pt x="109015" y="1997"/>
                    </a:moveTo>
                    <a:cubicBezTo>
                      <a:pt x="84715" y="1997"/>
                      <a:pt x="71733" y="16477"/>
                      <a:pt x="61914" y="27628"/>
                    </a:cubicBezTo>
                    <a:lnTo>
                      <a:pt x="61914" y="0"/>
                    </a:lnTo>
                    <a:lnTo>
                      <a:pt x="0" y="32455"/>
                    </a:lnTo>
                    <a:lnTo>
                      <a:pt x="1664" y="35950"/>
                    </a:lnTo>
                    <a:cubicBezTo>
                      <a:pt x="21803" y="35950"/>
                      <a:pt x="22136" y="51595"/>
                      <a:pt x="22136" y="68072"/>
                    </a:cubicBezTo>
                    <a:lnTo>
                      <a:pt x="22136" y="115506"/>
                    </a:lnTo>
                    <a:cubicBezTo>
                      <a:pt x="22136" y="121664"/>
                      <a:pt x="21803" y="130318"/>
                      <a:pt x="19639" y="135977"/>
                    </a:cubicBezTo>
                    <a:cubicBezTo>
                      <a:pt x="15478" y="145297"/>
                      <a:pt x="8155" y="147794"/>
                      <a:pt x="3329" y="149458"/>
                    </a:cubicBezTo>
                    <a:lnTo>
                      <a:pt x="3329" y="153952"/>
                    </a:lnTo>
                    <a:lnTo>
                      <a:pt x="81553" y="153952"/>
                    </a:lnTo>
                    <a:lnTo>
                      <a:pt x="81553" y="149458"/>
                    </a:lnTo>
                    <a:cubicBezTo>
                      <a:pt x="63911" y="143134"/>
                      <a:pt x="61914" y="139139"/>
                      <a:pt x="61914" y="115506"/>
                    </a:cubicBezTo>
                    <a:lnTo>
                      <a:pt x="61914" y="71567"/>
                    </a:lnTo>
                    <a:cubicBezTo>
                      <a:pt x="61914" y="63911"/>
                      <a:pt x="61914" y="54591"/>
                      <a:pt x="68405" y="45603"/>
                    </a:cubicBezTo>
                    <a:cubicBezTo>
                      <a:pt x="74230" y="37614"/>
                      <a:pt x="82885" y="32788"/>
                      <a:pt x="93370" y="32788"/>
                    </a:cubicBezTo>
                    <a:cubicBezTo>
                      <a:pt x="107517" y="32788"/>
                      <a:pt x="113176" y="41775"/>
                      <a:pt x="117170" y="48432"/>
                    </a:cubicBezTo>
                    <a:lnTo>
                      <a:pt x="120998" y="48432"/>
                    </a:lnTo>
                    <a:lnTo>
                      <a:pt x="127656" y="5492"/>
                    </a:lnTo>
                    <a:cubicBezTo>
                      <a:pt x="123994" y="4161"/>
                      <a:pt x="118002" y="1997"/>
                      <a:pt x="109015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068FDC-0906-0430-C4F1-0348F565D13C}"/>
                  </a:ext>
                </a:extLst>
              </p:cNvPr>
              <p:cNvSpPr/>
              <p:nvPr/>
            </p:nvSpPr>
            <p:spPr>
              <a:xfrm>
                <a:off x="1560583" y="6004210"/>
                <a:ext cx="183078" cy="157447"/>
              </a:xfrm>
              <a:custGeom>
                <a:avLst/>
                <a:gdLst>
                  <a:gd name="connsiteX0" fmla="*/ 181081 w 183078"/>
                  <a:gd name="connsiteY0" fmla="*/ 128321 h 157447"/>
                  <a:gd name="connsiteX1" fmla="*/ 164438 w 183078"/>
                  <a:gd name="connsiteY1" fmla="*/ 97531 h 157447"/>
                  <a:gd name="connsiteX2" fmla="*/ 164438 w 183078"/>
                  <a:gd name="connsiteY2" fmla="*/ 333 h 157447"/>
                  <a:gd name="connsiteX3" fmla="*/ 105520 w 183078"/>
                  <a:gd name="connsiteY3" fmla="*/ 12150 h 157447"/>
                  <a:gd name="connsiteX4" fmla="*/ 105520 w 183078"/>
                  <a:gd name="connsiteY4" fmla="*/ 16643 h 157447"/>
                  <a:gd name="connsiteX5" fmla="*/ 124493 w 183078"/>
                  <a:gd name="connsiteY5" fmla="*/ 40277 h 157447"/>
                  <a:gd name="connsiteX6" fmla="*/ 124493 w 183078"/>
                  <a:gd name="connsiteY6" fmla="*/ 91872 h 157447"/>
                  <a:gd name="connsiteX7" fmla="*/ 116837 w 183078"/>
                  <a:gd name="connsiteY7" fmla="*/ 116837 h 157447"/>
                  <a:gd name="connsiteX8" fmla="*/ 88876 w 183078"/>
                  <a:gd name="connsiteY8" fmla="*/ 128321 h 157447"/>
                  <a:gd name="connsiteX9" fmla="*/ 60249 w 183078"/>
                  <a:gd name="connsiteY9" fmla="*/ 109015 h 157447"/>
                  <a:gd name="connsiteX10" fmla="*/ 58086 w 183078"/>
                  <a:gd name="connsiteY10" fmla="*/ 91706 h 157447"/>
                  <a:gd name="connsiteX11" fmla="*/ 58086 w 183078"/>
                  <a:gd name="connsiteY11" fmla="*/ 0 h 157447"/>
                  <a:gd name="connsiteX12" fmla="*/ 0 w 183078"/>
                  <a:gd name="connsiteY12" fmla="*/ 11817 h 157447"/>
                  <a:gd name="connsiteX13" fmla="*/ 0 w 183078"/>
                  <a:gd name="connsiteY13" fmla="*/ 16311 h 157447"/>
                  <a:gd name="connsiteX14" fmla="*/ 17975 w 183078"/>
                  <a:gd name="connsiteY14" fmla="*/ 43939 h 157447"/>
                  <a:gd name="connsiteX15" fmla="*/ 17975 w 183078"/>
                  <a:gd name="connsiteY15" fmla="*/ 100027 h 157447"/>
                  <a:gd name="connsiteX16" fmla="*/ 28294 w 183078"/>
                  <a:gd name="connsiteY16" fmla="*/ 138141 h 157447"/>
                  <a:gd name="connsiteX17" fmla="*/ 70901 w 183078"/>
                  <a:gd name="connsiteY17" fmla="*/ 156449 h 157447"/>
                  <a:gd name="connsiteX18" fmla="*/ 126657 w 183078"/>
                  <a:gd name="connsiteY18" fmla="*/ 127988 h 157447"/>
                  <a:gd name="connsiteX19" fmla="*/ 147794 w 183078"/>
                  <a:gd name="connsiteY19" fmla="*/ 157447 h 157447"/>
                  <a:gd name="connsiteX20" fmla="*/ 183079 w 183078"/>
                  <a:gd name="connsiteY20" fmla="*/ 131151 h 157447"/>
                  <a:gd name="connsiteX21" fmla="*/ 181081 w 183078"/>
                  <a:gd name="connsiteY21" fmla="*/ 128321 h 15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78" h="157447">
                    <a:moveTo>
                      <a:pt x="181081" y="128321"/>
                    </a:moveTo>
                    <a:cubicBezTo>
                      <a:pt x="164438" y="125159"/>
                      <a:pt x="164438" y="113176"/>
                      <a:pt x="164438" y="97531"/>
                    </a:cubicBezTo>
                    <a:lnTo>
                      <a:pt x="164438" y="333"/>
                    </a:lnTo>
                    <a:lnTo>
                      <a:pt x="105520" y="12150"/>
                    </a:lnTo>
                    <a:lnTo>
                      <a:pt x="105520" y="16643"/>
                    </a:lnTo>
                    <a:cubicBezTo>
                      <a:pt x="121165" y="18807"/>
                      <a:pt x="124493" y="24965"/>
                      <a:pt x="124493" y="40277"/>
                    </a:cubicBezTo>
                    <a:lnTo>
                      <a:pt x="124493" y="91872"/>
                    </a:lnTo>
                    <a:cubicBezTo>
                      <a:pt x="124493" y="98529"/>
                      <a:pt x="124161" y="108183"/>
                      <a:pt x="116837" y="116837"/>
                    </a:cubicBezTo>
                    <a:cubicBezTo>
                      <a:pt x="111012" y="123495"/>
                      <a:pt x="101359" y="128321"/>
                      <a:pt x="88876" y="128321"/>
                    </a:cubicBezTo>
                    <a:cubicBezTo>
                      <a:pt x="74064" y="128321"/>
                      <a:pt x="64244" y="120998"/>
                      <a:pt x="60249" y="109015"/>
                    </a:cubicBezTo>
                    <a:cubicBezTo>
                      <a:pt x="58585" y="103855"/>
                      <a:pt x="58086" y="98696"/>
                      <a:pt x="58086" y="91706"/>
                    </a:cubicBezTo>
                    <a:lnTo>
                      <a:pt x="58086" y="0"/>
                    </a:lnTo>
                    <a:lnTo>
                      <a:pt x="0" y="11817"/>
                    </a:lnTo>
                    <a:lnTo>
                      <a:pt x="0" y="16311"/>
                    </a:lnTo>
                    <a:cubicBezTo>
                      <a:pt x="16311" y="18474"/>
                      <a:pt x="17975" y="26962"/>
                      <a:pt x="17975" y="43939"/>
                    </a:cubicBezTo>
                    <a:lnTo>
                      <a:pt x="17975" y="100027"/>
                    </a:lnTo>
                    <a:cubicBezTo>
                      <a:pt x="17975" y="111844"/>
                      <a:pt x="18641" y="125991"/>
                      <a:pt x="28294" y="138141"/>
                    </a:cubicBezTo>
                    <a:cubicBezTo>
                      <a:pt x="32455" y="143633"/>
                      <a:pt x="44272" y="156449"/>
                      <a:pt x="70901" y="156449"/>
                    </a:cubicBezTo>
                    <a:cubicBezTo>
                      <a:pt x="96865" y="156449"/>
                      <a:pt x="115839" y="142635"/>
                      <a:pt x="126657" y="127988"/>
                    </a:cubicBezTo>
                    <a:cubicBezTo>
                      <a:pt x="128987" y="136976"/>
                      <a:pt x="133148" y="146629"/>
                      <a:pt x="147794" y="157447"/>
                    </a:cubicBezTo>
                    <a:lnTo>
                      <a:pt x="183079" y="131151"/>
                    </a:lnTo>
                    <a:lnTo>
                      <a:pt x="181081" y="128321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B1F2C86-EE25-B49C-A521-F52EA1BCB5F2}"/>
                  </a:ext>
                </a:extLst>
              </p:cNvPr>
              <p:cNvSpPr/>
              <p:nvPr/>
            </p:nvSpPr>
            <p:spPr>
              <a:xfrm>
                <a:off x="1743662" y="6001547"/>
                <a:ext cx="187738" cy="154118"/>
              </a:xfrm>
              <a:custGeom>
                <a:avLst/>
                <a:gdLst>
                  <a:gd name="connsiteX0" fmla="*/ 110846 w 187738"/>
                  <a:gd name="connsiteY0" fmla="*/ 149625 h 154118"/>
                  <a:gd name="connsiteX1" fmla="*/ 110846 w 187738"/>
                  <a:gd name="connsiteY1" fmla="*/ 154119 h 154118"/>
                  <a:gd name="connsiteX2" fmla="*/ 187739 w 187738"/>
                  <a:gd name="connsiteY2" fmla="*/ 154119 h 154118"/>
                  <a:gd name="connsiteX3" fmla="*/ 187739 w 187738"/>
                  <a:gd name="connsiteY3" fmla="*/ 149625 h 154118"/>
                  <a:gd name="connsiteX4" fmla="*/ 168432 w 187738"/>
                  <a:gd name="connsiteY4" fmla="*/ 117170 h 154118"/>
                  <a:gd name="connsiteX5" fmla="*/ 168432 w 187738"/>
                  <a:gd name="connsiteY5" fmla="*/ 62080 h 154118"/>
                  <a:gd name="connsiteX6" fmla="*/ 158446 w 187738"/>
                  <a:gd name="connsiteY6" fmla="*/ 21304 h 154118"/>
                  <a:gd name="connsiteX7" fmla="*/ 116505 w 187738"/>
                  <a:gd name="connsiteY7" fmla="*/ 2996 h 154118"/>
                  <a:gd name="connsiteX8" fmla="*/ 62247 w 187738"/>
                  <a:gd name="connsiteY8" fmla="*/ 27961 h 154118"/>
                  <a:gd name="connsiteX9" fmla="*/ 62247 w 187738"/>
                  <a:gd name="connsiteY9" fmla="*/ 0 h 154118"/>
                  <a:gd name="connsiteX10" fmla="*/ 0 w 187738"/>
                  <a:gd name="connsiteY10" fmla="*/ 32455 h 154118"/>
                  <a:gd name="connsiteX11" fmla="*/ 2330 w 187738"/>
                  <a:gd name="connsiteY11" fmla="*/ 36283 h 154118"/>
                  <a:gd name="connsiteX12" fmla="*/ 22136 w 187738"/>
                  <a:gd name="connsiteY12" fmla="*/ 67739 h 154118"/>
                  <a:gd name="connsiteX13" fmla="*/ 22136 w 187738"/>
                  <a:gd name="connsiteY13" fmla="*/ 116504 h 154118"/>
                  <a:gd name="connsiteX14" fmla="*/ 2829 w 187738"/>
                  <a:gd name="connsiteY14" fmla="*/ 149458 h 154118"/>
                  <a:gd name="connsiteX15" fmla="*/ 2829 w 187738"/>
                  <a:gd name="connsiteY15" fmla="*/ 154119 h 154118"/>
                  <a:gd name="connsiteX16" fmla="*/ 80388 w 187738"/>
                  <a:gd name="connsiteY16" fmla="*/ 154119 h 154118"/>
                  <a:gd name="connsiteX17" fmla="*/ 80055 w 187738"/>
                  <a:gd name="connsiteY17" fmla="*/ 149625 h 154118"/>
                  <a:gd name="connsiteX18" fmla="*/ 62080 w 187738"/>
                  <a:gd name="connsiteY18" fmla="*/ 120499 h 154118"/>
                  <a:gd name="connsiteX19" fmla="*/ 62080 w 187738"/>
                  <a:gd name="connsiteY19" fmla="*/ 65742 h 154118"/>
                  <a:gd name="connsiteX20" fmla="*/ 73564 w 187738"/>
                  <a:gd name="connsiteY20" fmla="*/ 38446 h 154118"/>
                  <a:gd name="connsiteX21" fmla="*/ 96366 w 187738"/>
                  <a:gd name="connsiteY21" fmla="*/ 31456 h 154118"/>
                  <a:gd name="connsiteX22" fmla="*/ 128155 w 187738"/>
                  <a:gd name="connsiteY22" fmla="*/ 65742 h 154118"/>
                  <a:gd name="connsiteX23" fmla="*/ 128155 w 187738"/>
                  <a:gd name="connsiteY23" fmla="*/ 120499 h 154118"/>
                  <a:gd name="connsiteX24" fmla="*/ 110846 w 187738"/>
                  <a:gd name="connsiteY24" fmla="*/ 149625 h 15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738" h="154118">
                    <a:moveTo>
                      <a:pt x="110846" y="149625"/>
                    </a:moveTo>
                    <a:lnTo>
                      <a:pt x="110846" y="154119"/>
                    </a:lnTo>
                    <a:lnTo>
                      <a:pt x="187739" y="154119"/>
                    </a:lnTo>
                    <a:lnTo>
                      <a:pt x="187739" y="149625"/>
                    </a:lnTo>
                    <a:cubicBezTo>
                      <a:pt x="168765" y="146130"/>
                      <a:pt x="168432" y="137142"/>
                      <a:pt x="168432" y="117170"/>
                    </a:cubicBezTo>
                    <a:lnTo>
                      <a:pt x="168432" y="62080"/>
                    </a:lnTo>
                    <a:cubicBezTo>
                      <a:pt x="168432" y="47933"/>
                      <a:pt x="168099" y="33453"/>
                      <a:pt x="158446" y="21304"/>
                    </a:cubicBezTo>
                    <a:cubicBezTo>
                      <a:pt x="151456" y="11983"/>
                      <a:pt x="137309" y="2996"/>
                      <a:pt x="116505" y="2996"/>
                    </a:cubicBezTo>
                    <a:cubicBezTo>
                      <a:pt x="88876" y="2996"/>
                      <a:pt x="72899" y="18141"/>
                      <a:pt x="62247" y="27961"/>
                    </a:cubicBezTo>
                    <a:lnTo>
                      <a:pt x="62247" y="0"/>
                    </a:lnTo>
                    <a:lnTo>
                      <a:pt x="0" y="32455"/>
                    </a:lnTo>
                    <a:lnTo>
                      <a:pt x="2330" y="36283"/>
                    </a:lnTo>
                    <a:cubicBezTo>
                      <a:pt x="21969" y="36948"/>
                      <a:pt x="22136" y="47267"/>
                      <a:pt x="22136" y="67739"/>
                    </a:cubicBezTo>
                    <a:lnTo>
                      <a:pt x="22136" y="116504"/>
                    </a:lnTo>
                    <a:cubicBezTo>
                      <a:pt x="22136" y="132482"/>
                      <a:pt x="21803" y="146629"/>
                      <a:pt x="2829" y="149458"/>
                    </a:cubicBezTo>
                    <a:lnTo>
                      <a:pt x="2829" y="154119"/>
                    </a:lnTo>
                    <a:lnTo>
                      <a:pt x="80388" y="154119"/>
                    </a:lnTo>
                    <a:lnTo>
                      <a:pt x="80055" y="149625"/>
                    </a:lnTo>
                    <a:cubicBezTo>
                      <a:pt x="62746" y="144798"/>
                      <a:pt x="62080" y="137808"/>
                      <a:pt x="62080" y="120499"/>
                    </a:cubicBezTo>
                    <a:lnTo>
                      <a:pt x="62080" y="65742"/>
                    </a:lnTo>
                    <a:cubicBezTo>
                      <a:pt x="62080" y="58086"/>
                      <a:pt x="62413" y="47101"/>
                      <a:pt x="73564" y="38446"/>
                    </a:cubicBezTo>
                    <a:cubicBezTo>
                      <a:pt x="78724" y="34618"/>
                      <a:pt x="86047" y="31456"/>
                      <a:pt x="96366" y="31456"/>
                    </a:cubicBezTo>
                    <a:cubicBezTo>
                      <a:pt x="127822" y="31456"/>
                      <a:pt x="128155" y="57753"/>
                      <a:pt x="128155" y="65742"/>
                    </a:cubicBezTo>
                    <a:lnTo>
                      <a:pt x="128155" y="120499"/>
                    </a:lnTo>
                    <a:cubicBezTo>
                      <a:pt x="128488" y="137142"/>
                      <a:pt x="128155" y="145797"/>
                      <a:pt x="110846" y="149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351AD0-F3EF-C04C-F9C6-4DDE4446822E}"/>
                  </a:ext>
                </a:extLst>
              </p:cNvPr>
              <p:cNvSpPr/>
              <p:nvPr/>
            </p:nvSpPr>
            <p:spPr>
              <a:xfrm>
                <a:off x="1940055" y="6004376"/>
                <a:ext cx="105687" cy="156615"/>
              </a:xfrm>
              <a:custGeom>
                <a:avLst/>
                <a:gdLst>
                  <a:gd name="connsiteX0" fmla="*/ 76061 w 105687"/>
                  <a:gd name="connsiteY0" fmla="*/ 67240 h 156615"/>
                  <a:gd name="connsiteX1" fmla="*/ 63911 w 105687"/>
                  <a:gd name="connsiteY1" fmla="*/ 61414 h 156615"/>
                  <a:gd name="connsiteX2" fmla="*/ 41442 w 105687"/>
                  <a:gd name="connsiteY2" fmla="*/ 38280 h 156615"/>
                  <a:gd name="connsiteX3" fmla="*/ 65742 w 105687"/>
                  <a:gd name="connsiteY3" fmla="*/ 19306 h 156615"/>
                  <a:gd name="connsiteX4" fmla="*/ 95534 w 105687"/>
                  <a:gd name="connsiteY4" fmla="*/ 43273 h 156615"/>
                  <a:gd name="connsiteX5" fmla="*/ 100027 w 105687"/>
                  <a:gd name="connsiteY5" fmla="*/ 43273 h 156615"/>
                  <a:gd name="connsiteX6" fmla="*/ 100027 w 105687"/>
                  <a:gd name="connsiteY6" fmla="*/ 7656 h 156615"/>
                  <a:gd name="connsiteX7" fmla="*/ 58752 w 105687"/>
                  <a:gd name="connsiteY7" fmla="*/ 0 h 156615"/>
                  <a:gd name="connsiteX8" fmla="*/ 1997 w 105687"/>
                  <a:gd name="connsiteY8" fmla="*/ 44937 h 156615"/>
                  <a:gd name="connsiteX9" fmla="*/ 26963 w 105687"/>
                  <a:gd name="connsiteY9" fmla="*/ 81220 h 156615"/>
                  <a:gd name="connsiteX10" fmla="*/ 40444 w 105687"/>
                  <a:gd name="connsiteY10" fmla="*/ 87711 h 156615"/>
                  <a:gd name="connsiteX11" fmla="*/ 65742 w 105687"/>
                  <a:gd name="connsiteY11" fmla="*/ 115006 h 156615"/>
                  <a:gd name="connsiteX12" fmla="*/ 37448 w 105687"/>
                  <a:gd name="connsiteY12" fmla="*/ 137142 h 156615"/>
                  <a:gd name="connsiteX13" fmla="*/ 4660 w 105687"/>
                  <a:gd name="connsiteY13" fmla="*/ 111178 h 156615"/>
                  <a:gd name="connsiteX14" fmla="*/ 0 w 105687"/>
                  <a:gd name="connsiteY14" fmla="*/ 111178 h 156615"/>
                  <a:gd name="connsiteX15" fmla="*/ 0 w 105687"/>
                  <a:gd name="connsiteY15" fmla="*/ 149292 h 156615"/>
                  <a:gd name="connsiteX16" fmla="*/ 43606 w 105687"/>
                  <a:gd name="connsiteY16" fmla="*/ 156615 h 156615"/>
                  <a:gd name="connsiteX17" fmla="*/ 90041 w 105687"/>
                  <a:gd name="connsiteY17" fmla="*/ 142135 h 156615"/>
                  <a:gd name="connsiteX18" fmla="*/ 105686 w 105687"/>
                  <a:gd name="connsiteY18" fmla="*/ 107517 h 156615"/>
                  <a:gd name="connsiteX19" fmla="*/ 76061 w 105687"/>
                  <a:gd name="connsiteY19" fmla="*/ 67240 h 1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687" h="156615">
                    <a:moveTo>
                      <a:pt x="76061" y="67240"/>
                    </a:moveTo>
                    <a:lnTo>
                      <a:pt x="63911" y="61414"/>
                    </a:lnTo>
                    <a:cubicBezTo>
                      <a:pt x="53592" y="56588"/>
                      <a:pt x="41442" y="50763"/>
                      <a:pt x="41442" y="38280"/>
                    </a:cubicBezTo>
                    <a:cubicBezTo>
                      <a:pt x="41442" y="27628"/>
                      <a:pt x="51428" y="19306"/>
                      <a:pt x="65742" y="19306"/>
                    </a:cubicBezTo>
                    <a:cubicBezTo>
                      <a:pt x="88876" y="19306"/>
                      <a:pt x="93370" y="35284"/>
                      <a:pt x="95534" y="43273"/>
                    </a:cubicBezTo>
                    <a:lnTo>
                      <a:pt x="100027" y="43273"/>
                    </a:lnTo>
                    <a:lnTo>
                      <a:pt x="100027" y="7656"/>
                    </a:lnTo>
                    <a:cubicBezTo>
                      <a:pt x="93037" y="5159"/>
                      <a:pt x="78890" y="0"/>
                      <a:pt x="58752" y="0"/>
                    </a:cubicBezTo>
                    <a:cubicBezTo>
                      <a:pt x="21803" y="0"/>
                      <a:pt x="1997" y="20471"/>
                      <a:pt x="1997" y="44937"/>
                    </a:cubicBezTo>
                    <a:cubicBezTo>
                      <a:pt x="1997" y="67406"/>
                      <a:pt x="18308" y="76394"/>
                      <a:pt x="26963" y="81220"/>
                    </a:cubicBezTo>
                    <a:lnTo>
                      <a:pt x="40444" y="87711"/>
                    </a:lnTo>
                    <a:cubicBezTo>
                      <a:pt x="51595" y="93536"/>
                      <a:pt x="65742" y="100859"/>
                      <a:pt x="65742" y="115006"/>
                    </a:cubicBezTo>
                    <a:cubicBezTo>
                      <a:pt x="65742" y="130984"/>
                      <a:pt x="50929" y="137142"/>
                      <a:pt x="37448" y="137142"/>
                    </a:cubicBezTo>
                    <a:cubicBezTo>
                      <a:pt x="13481" y="137142"/>
                      <a:pt x="7656" y="120499"/>
                      <a:pt x="4660" y="111178"/>
                    </a:cubicBezTo>
                    <a:lnTo>
                      <a:pt x="0" y="111178"/>
                    </a:lnTo>
                    <a:lnTo>
                      <a:pt x="0" y="149292"/>
                    </a:lnTo>
                    <a:cubicBezTo>
                      <a:pt x="12150" y="153120"/>
                      <a:pt x="23467" y="156615"/>
                      <a:pt x="43606" y="156615"/>
                    </a:cubicBezTo>
                    <a:cubicBezTo>
                      <a:pt x="68904" y="156615"/>
                      <a:pt x="83051" y="148293"/>
                      <a:pt x="90041" y="142135"/>
                    </a:cubicBezTo>
                    <a:cubicBezTo>
                      <a:pt x="100027" y="133481"/>
                      <a:pt x="105686" y="120332"/>
                      <a:pt x="105686" y="107517"/>
                    </a:cubicBezTo>
                    <a:cubicBezTo>
                      <a:pt x="105853" y="81387"/>
                      <a:pt x="83717" y="70901"/>
                      <a:pt x="76061" y="6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DB5BAA-C37E-77AC-A170-AA452D918B83}"/>
                  </a:ext>
                </a:extLst>
              </p:cNvPr>
              <p:cNvSpPr/>
              <p:nvPr/>
            </p:nvSpPr>
            <p:spPr>
              <a:xfrm>
                <a:off x="2048071" y="6010202"/>
                <a:ext cx="268459" cy="148459"/>
              </a:xfrm>
              <a:custGeom>
                <a:avLst/>
                <a:gdLst>
                  <a:gd name="connsiteX0" fmla="*/ 268127 w 268459"/>
                  <a:gd name="connsiteY0" fmla="*/ 0 h 148459"/>
                  <a:gd name="connsiteX1" fmla="*/ 211040 w 268459"/>
                  <a:gd name="connsiteY1" fmla="*/ 0 h 148459"/>
                  <a:gd name="connsiteX2" fmla="*/ 211040 w 268459"/>
                  <a:gd name="connsiteY2" fmla="*/ 4494 h 148459"/>
                  <a:gd name="connsiteX3" fmla="*/ 224521 w 268459"/>
                  <a:gd name="connsiteY3" fmla="*/ 17975 h 148459"/>
                  <a:gd name="connsiteX4" fmla="*/ 221359 w 268459"/>
                  <a:gd name="connsiteY4" fmla="*/ 29293 h 148459"/>
                  <a:gd name="connsiteX5" fmla="*/ 190235 w 268459"/>
                  <a:gd name="connsiteY5" fmla="*/ 99861 h 148459"/>
                  <a:gd name="connsiteX6" fmla="*/ 160776 w 268459"/>
                  <a:gd name="connsiteY6" fmla="*/ 29293 h 148459"/>
                  <a:gd name="connsiteX7" fmla="*/ 158613 w 268459"/>
                  <a:gd name="connsiteY7" fmla="*/ 18641 h 148459"/>
                  <a:gd name="connsiteX8" fmla="*/ 171428 w 268459"/>
                  <a:gd name="connsiteY8" fmla="*/ 4494 h 148459"/>
                  <a:gd name="connsiteX9" fmla="*/ 171428 w 268459"/>
                  <a:gd name="connsiteY9" fmla="*/ 0 h 148459"/>
                  <a:gd name="connsiteX10" fmla="*/ 97364 w 268459"/>
                  <a:gd name="connsiteY10" fmla="*/ 0 h 148459"/>
                  <a:gd name="connsiteX11" fmla="*/ 97364 w 268459"/>
                  <a:gd name="connsiteY11" fmla="*/ 4494 h 148459"/>
                  <a:gd name="connsiteX12" fmla="*/ 114674 w 268459"/>
                  <a:gd name="connsiteY12" fmla="*/ 18974 h 148459"/>
                  <a:gd name="connsiteX13" fmla="*/ 121997 w 268459"/>
                  <a:gd name="connsiteY13" fmla="*/ 34618 h 148459"/>
                  <a:gd name="connsiteX14" fmla="*/ 92538 w 268459"/>
                  <a:gd name="connsiteY14" fmla="*/ 99694 h 148459"/>
                  <a:gd name="connsiteX15" fmla="*/ 64077 w 268459"/>
                  <a:gd name="connsiteY15" fmla="*/ 30125 h 148459"/>
                  <a:gd name="connsiteX16" fmla="*/ 61248 w 268459"/>
                  <a:gd name="connsiteY16" fmla="*/ 18641 h 148459"/>
                  <a:gd name="connsiteX17" fmla="*/ 74396 w 268459"/>
                  <a:gd name="connsiteY17" fmla="*/ 4494 h 148459"/>
                  <a:gd name="connsiteX18" fmla="*/ 74396 w 268459"/>
                  <a:gd name="connsiteY18" fmla="*/ 0 h 148459"/>
                  <a:gd name="connsiteX19" fmla="*/ 0 w 268459"/>
                  <a:gd name="connsiteY19" fmla="*/ 0 h 148459"/>
                  <a:gd name="connsiteX20" fmla="*/ 0 w 268459"/>
                  <a:gd name="connsiteY20" fmla="*/ 4494 h 148459"/>
                  <a:gd name="connsiteX21" fmla="*/ 20804 w 268459"/>
                  <a:gd name="connsiteY21" fmla="*/ 27628 h 148459"/>
                  <a:gd name="connsiteX22" fmla="*/ 73398 w 268459"/>
                  <a:gd name="connsiteY22" fmla="*/ 148460 h 148459"/>
                  <a:gd name="connsiteX23" fmla="*/ 92371 w 268459"/>
                  <a:gd name="connsiteY23" fmla="*/ 148460 h 148459"/>
                  <a:gd name="connsiteX24" fmla="*/ 133148 w 268459"/>
                  <a:gd name="connsiteY24" fmla="*/ 61248 h 148459"/>
                  <a:gd name="connsiteX25" fmla="*/ 171595 w 268459"/>
                  <a:gd name="connsiteY25" fmla="*/ 148460 h 148459"/>
                  <a:gd name="connsiteX26" fmla="*/ 190568 w 268459"/>
                  <a:gd name="connsiteY26" fmla="*/ 148460 h 148459"/>
                  <a:gd name="connsiteX27" fmla="*/ 247322 w 268459"/>
                  <a:gd name="connsiteY27" fmla="*/ 27628 h 148459"/>
                  <a:gd name="connsiteX28" fmla="*/ 268460 w 268459"/>
                  <a:gd name="connsiteY28" fmla="*/ 4494 h 148459"/>
                  <a:gd name="connsiteX29" fmla="*/ 268460 w 268459"/>
                  <a:gd name="connsiteY29" fmla="*/ 0 h 14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8459" h="148459">
                    <a:moveTo>
                      <a:pt x="268127" y="0"/>
                    </a:moveTo>
                    <a:lnTo>
                      <a:pt x="211040" y="0"/>
                    </a:lnTo>
                    <a:lnTo>
                      <a:pt x="211040" y="4494"/>
                    </a:lnTo>
                    <a:cubicBezTo>
                      <a:pt x="214535" y="5159"/>
                      <a:pt x="224521" y="6657"/>
                      <a:pt x="224521" y="17975"/>
                    </a:cubicBezTo>
                    <a:cubicBezTo>
                      <a:pt x="224521" y="21470"/>
                      <a:pt x="222856" y="25298"/>
                      <a:pt x="221359" y="29293"/>
                    </a:cubicBezTo>
                    <a:lnTo>
                      <a:pt x="190235" y="99861"/>
                    </a:lnTo>
                    <a:lnTo>
                      <a:pt x="160776" y="29293"/>
                    </a:lnTo>
                    <a:cubicBezTo>
                      <a:pt x="159778" y="26130"/>
                      <a:pt x="158613" y="21969"/>
                      <a:pt x="158613" y="18641"/>
                    </a:cubicBezTo>
                    <a:cubicBezTo>
                      <a:pt x="158613" y="7323"/>
                      <a:pt x="167267" y="5492"/>
                      <a:pt x="171428" y="4494"/>
                    </a:cubicBezTo>
                    <a:lnTo>
                      <a:pt x="171428" y="0"/>
                    </a:lnTo>
                    <a:lnTo>
                      <a:pt x="97364" y="0"/>
                    </a:lnTo>
                    <a:lnTo>
                      <a:pt x="97364" y="4494"/>
                    </a:lnTo>
                    <a:cubicBezTo>
                      <a:pt x="105686" y="6158"/>
                      <a:pt x="109514" y="8322"/>
                      <a:pt x="114674" y="18974"/>
                    </a:cubicBezTo>
                    <a:lnTo>
                      <a:pt x="121997" y="34618"/>
                    </a:lnTo>
                    <a:lnTo>
                      <a:pt x="92538" y="99694"/>
                    </a:lnTo>
                    <a:lnTo>
                      <a:pt x="64077" y="30125"/>
                    </a:lnTo>
                    <a:cubicBezTo>
                      <a:pt x="62746" y="26962"/>
                      <a:pt x="61248" y="22802"/>
                      <a:pt x="61248" y="18641"/>
                    </a:cubicBezTo>
                    <a:cubicBezTo>
                      <a:pt x="61248" y="10319"/>
                      <a:pt x="66075" y="5825"/>
                      <a:pt x="74396" y="4494"/>
                    </a:cubicBezTo>
                    <a:lnTo>
                      <a:pt x="74396" y="0"/>
                    </a:lnTo>
                    <a:lnTo>
                      <a:pt x="0" y="0"/>
                    </a:lnTo>
                    <a:lnTo>
                      <a:pt x="0" y="4494"/>
                    </a:lnTo>
                    <a:cubicBezTo>
                      <a:pt x="12150" y="8655"/>
                      <a:pt x="13814" y="11151"/>
                      <a:pt x="20804" y="27628"/>
                    </a:cubicBezTo>
                    <a:lnTo>
                      <a:pt x="73398" y="148460"/>
                    </a:lnTo>
                    <a:lnTo>
                      <a:pt x="92371" y="148460"/>
                    </a:lnTo>
                    <a:lnTo>
                      <a:pt x="133148" y="61248"/>
                    </a:lnTo>
                    <a:lnTo>
                      <a:pt x="171595" y="148460"/>
                    </a:lnTo>
                    <a:lnTo>
                      <a:pt x="190568" y="148460"/>
                    </a:lnTo>
                    <a:lnTo>
                      <a:pt x="247322" y="27628"/>
                    </a:lnTo>
                    <a:cubicBezTo>
                      <a:pt x="254146" y="13148"/>
                      <a:pt x="255977" y="8655"/>
                      <a:pt x="268460" y="4494"/>
                    </a:cubicBezTo>
                    <a:lnTo>
                      <a:pt x="268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70CD80-EFFB-52C1-C13E-462DBE428E74}"/>
                  </a:ext>
                </a:extLst>
              </p:cNvPr>
              <p:cNvSpPr/>
              <p:nvPr/>
            </p:nvSpPr>
            <p:spPr>
              <a:xfrm>
                <a:off x="1599529" y="5925153"/>
                <a:ext cx="108682" cy="60082"/>
              </a:xfrm>
              <a:custGeom>
                <a:avLst/>
                <a:gdLst>
                  <a:gd name="connsiteX0" fmla="*/ 8322 w 108682"/>
                  <a:gd name="connsiteY0" fmla="*/ 11151 h 60082"/>
                  <a:gd name="connsiteX1" fmla="*/ 29625 w 108682"/>
                  <a:gd name="connsiteY1" fmla="*/ 60083 h 60082"/>
                  <a:gd name="connsiteX2" fmla="*/ 37281 w 108682"/>
                  <a:gd name="connsiteY2" fmla="*/ 60083 h 60082"/>
                  <a:gd name="connsiteX3" fmla="*/ 53759 w 108682"/>
                  <a:gd name="connsiteY3" fmla="*/ 24799 h 60082"/>
                  <a:gd name="connsiteX4" fmla="*/ 69403 w 108682"/>
                  <a:gd name="connsiteY4" fmla="*/ 60083 h 60082"/>
                  <a:gd name="connsiteX5" fmla="*/ 77059 w 108682"/>
                  <a:gd name="connsiteY5" fmla="*/ 60083 h 60082"/>
                  <a:gd name="connsiteX6" fmla="*/ 100027 w 108682"/>
                  <a:gd name="connsiteY6" fmla="*/ 11151 h 60082"/>
                  <a:gd name="connsiteX7" fmla="*/ 108682 w 108682"/>
                  <a:gd name="connsiteY7" fmla="*/ 1831 h 60082"/>
                  <a:gd name="connsiteX8" fmla="*/ 108682 w 108682"/>
                  <a:gd name="connsiteY8" fmla="*/ 0 h 60082"/>
                  <a:gd name="connsiteX9" fmla="*/ 85548 w 108682"/>
                  <a:gd name="connsiteY9" fmla="*/ 0 h 60082"/>
                  <a:gd name="connsiteX10" fmla="*/ 85548 w 108682"/>
                  <a:gd name="connsiteY10" fmla="*/ 1831 h 60082"/>
                  <a:gd name="connsiteX11" fmla="*/ 91040 w 108682"/>
                  <a:gd name="connsiteY11" fmla="*/ 7323 h 60082"/>
                  <a:gd name="connsiteX12" fmla="*/ 89708 w 108682"/>
                  <a:gd name="connsiteY12" fmla="*/ 11817 h 60082"/>
                  <a:gd name="connsiteX13" fmla="*/ 77059 w 108682"/>
                  <a:gd name="connsiteY13" fmla="*/ 40444 h 60082"/>
                  <a:gd name="connsiteX14" fmla="*/ 65076 w 108682"/>
                  <a:gd name="connsiteY14" fmla="*/ 11817 h 60082"/>
                  <a:gd name="connsiteX15" fmla="*/ 64244 w 108682"/>
                  <a:gd name="connsiteY15" fmla="*/ 7490 h 60082"/>
                  <a:gd name="connsiteX16" fmla="*/ 69403 w 108682"/>
                  <a:gd name="connsiteY16" fmla="*/ 1831 h 60082"/>
                  <a:gd name="connsiteX17" fmla="*/ 69403 w 108682"/>
                  <a:gd name="connsiteY17" fmla="*/ 0 h 60082"/>
                  <a:gd name="connsiteX18" fmla="*/ 39445 w 108682"/>
                  <a:gd name="connsiteY18" fmla="*/ 0 h 60082"/>
                  <a:gd name="connsiteX19" fmla="*/ 39445 w 108682"/>
                  <a:gd name="connsiteY19" fmla="*/ 1831 h 60082"/>
                  <a:gd name="connsiteX20" fmla="*/ 46435 w 108682"/>
                  <a:gd name="connsiteY20" fmla="*/ 7656 h 60082"/>
                  <a:gd name="connsiteX21" fmla="*/ 49431 w 108682"/>
                  <a:gd name="connsiteY21" fmla="*/ 13981 h 60082"/>
                  <a:gd name="connsiteX22" fmla="*/ 37448 w 108682"/>
                  <a:gd name="connsiteY22" fmla="*/ 40277 h 60082"/>
                  <a:gd name="connsiteX23" fmla="*/ 25964 w 108682"/>
                  <a:gd name="connsiteY23" fmla="*/ 12150 h 60082"/>
                  <a:gd name="connsiteX24" fmla="*/ 24799 w 108682"/>
                  <a:gd name="connsiteY24" fmla="*/ 7490 h 60082"/>
                  <a:gd name="connsiteX25" fmla="*/ 30125 w 108682"/>
                  <a:gd name="connsiteY25" fmla="*/ 1831 h 60082"/>
                  <a:gd name="connsiteX26" fmla="*/ 30125 w 108682"/>
                  <a:gd name="connsiteY26" fmla="*/ 0 h 60082"/>
                  <a:gd name="connsiteX27" fmla="*/ 0 w 108682"/>
                  <a:gd name="connsiteY27" fmla="*/ 0 h 60082"/>
                  <a:gd name="connsiteX28" fmla="*/ 0 w 108682"/>
                  <a:gd name="connsiteY28" fmla="*/ 1831 h 60082"/>
                  <a:gd name="connsiteX29" fmla="*/ 8322 w 108682"/>
                  <a:gd name="connsiteY29" fmla="*/ 11151 h 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682" h="60082">
                    <a:moveTo>
                      <a:pt x="8322" y="11151"/>
                    </a:moveTo>
                    <a:lnTo>
                      <a:pt x="29625" y="60083"/>
                    </a:lnTo>
                    <a:lnTo>
                      <a:pt x="37281" y="60083"/>
                    </a:lnTo>
                    <a:lnTo>
                      <a:pt x="53759" y="24799"/>
                    </a:lnTo>
                    <a:lnTo>
                      <a:pt x="69403" y="60083"/>
                    </a:lnTo>
                    <a:lnTo>
                      <a:pt x="77059" y="60083"/>
                    </a:lnTo>
                    <a:lnTo>
                      <a:pt x="100027" y="11151"/>
                    </a:lnTo>
                    <a:cubicBezTo>
                      <a:pt x="102690" y="5326"/>
                      <a:pt x="103523" y="3495"/>
                      <a:pt x="108682" y="1831"/>
                    </a:cubicBezTo>
                    <a:lnTo>
                      <a:pt x="108682" y="0"/>
                    </a:lnTo>
                    <a:lnTo>
                      <a:pt x="85548" y="0"/>
                    </a:lnTo>
                    <a:lnTo>
                      <a:pt x="85548" y="1831"/>
                    </a:lnTo>
                    <a:cubicBezTo>
                      <a:pt x="87046" y="1997"/>
                      <a:pt x="91040" y="2663"/>
                      <a:pt x="91040" y="7323"/>
                    </a:cubicBezTo>
                    <a:cubicBezTo>
                      <a:pt x="91040" y="8821"/>
                      <a:pt x="90374" y="10319"/>
                      <a:pt x="89708" y="11817"/>
                    </a:cubicBezTo>
                    <a:lnTo>
                      <a:pt x="77059" y="40444"/>
                    </a:lnTo>
                    <a:lnTo>
                      <a:pt x="65076" y="11817"/>
                    </a:lnTo>
                    <a:cubicBezTo>
                      <a:pt x="64743" y="10485"/>
                      <a:pt x="64244" y="8821"/>
                      <a:pt x="64244" y="7490"/>
                    </a:cubicBezTo>
                    <a:cubicBezTo>
                      <a:pt x="64244" y="2996"/>
                      <a:pt x="67739" y="2164"/>
                      <a:pt x="69403" y="1831"/>
                    </a:cubicBezTo>
                    <a:lnTo>
                      <a:pt x="69403" y="0"/>
                    </a:lnTo>
                    <a:lnTo>
                      <a:pt x="39445" y="0"/>
                    </a:lnTo>
                    <a:lnTo>
                      <a:pt x="39445" y="1831"/>
                    </a:lnTo>
                    <a:cubicBezTo>
                      <a:pt x="42774" y="2497"/>
                      <a:pt x="44438" y="3329"/>
                      <a:pt x="46435" y="7656"/>
                    </a:cubicBezTo>
                    <a:lnTo>
                      <a:pt x="49431" y="13981"/>
                    </a:lnTo>
                    <a:lnTo>
                      <a:pt x="37448" y="40277"/>
                    </a:lnTo>
                    <a:lnTo>
                      <a:pt x="25964" y="12150"/>
                    </a:lnTo>
                    <a:cubicBezTo>
                      <a:pt x="25465" y="10818"/>
                      <a:pt x="24799" y="9154"/>
                      <a:pt x="24799" y="7490"/>
                    </a:cubicBezTo>
                    <a:cubicBezTo>
                      <a:pt x="24799" y="4161"/>
                      <a:pt x="26796" y="2330"/>
                      <a:pt x="30125" y="1831"/>
                    </a:cubicBezTo>
                    <a:lnTo>
                      <a:pt x="30125" y="0"/>
                    </a:lnTo>
                    <a:lnTo>
                      <a:pt x="0" y="0"/>
                    </a:lnTo>
                    <a:lnTo>
                      <a:pt x="0" y="1831"/>
                    </a:lnTo>
                    <a:cubicBezTo>
                      <a:pt x="4827" y="3495"/>
                      <a:pt x="5492" y="4494"/>
                      <a:pt x="8322" y="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78391DE-8C03-662F-3C7E-54C96CA12F51}"/>
                  </a:ext>
                </a:extLst>
              </p:cNvPr>
              <p:cNvSpPr/>
              <p:nvPr/>
            </p:nvSpPr>
            <p:spPr>
              <a:xfrm>
                <a:off x="2314367" y="6001880"/>
                <a:ext cx="81386" cy="153785"/>
              </a:xfrm>
              <a:custGeom>
                <a:avLst/>
                <a:gdLst>
                  <a:gd name="connsiteX0" fmla="*/ 2497 w 81386"/>
                  <a:gd name="connsiteY0" fmla="*/ 149292 h 153785"/>
                  <a:gd name="connsiteX1" fmla="*/ 2497 w 81386"/>
                  <a:gd name="connsiteY1" fmla="*/ 153786 h 153785"/>
                  <a:gd name="connsiteX2" fmla="*/ 81387 w 81386"/>
                  <a:gd name="connsiteY2" fmla="*/ 153786 h 153785"/>
                  <a:gd name="connsiteX3" fmla="*/ 81387 w 81386"/>
                  <a:gd name="connsiteY3" fmla="*/ 149292 h 153785"/>
                  <a:gd name="connsiteX4" fmla="*/ 61581 w 81386"/>
                  <a:gd name="connsiteY4" fmla="*/ 119500 h 153785"/>
                  <a:gd name="connsiteX5" fmla="*/ 61581 w 81386"/>
                  <a:gd name="connsiteY5" fmla="*/ 0 h 153785"/>
                  <a:gd name="connsiteX6" fmla="*/ 0 w 81386"/>
                  <a:gd name="connsiteY6" fmla="*/ 30125 h 153785"/>
                  <a:gd name="connsiteX7" fmla="*/ 1831 w 81386"/>
                  <a:gd name="connsiteY7" fmla="*/ 33620 h 153785"/>
                  <a:gd name="connsiteX8" fmla="*/ 21803 w 81386"/>
                  <a:gd name="connsiteY8" fmla="*/ 57919 h 153785"/>
                  <a:gd name="connsiteX9" fmla="*/ 21803 w 81386"/>
                  <a:gd name="connsiteY9" fmla="*/ 117503 h 153785"/>
                  <a:gd name="connsiteX10" fmla="*/ 2497 w 81386"/>
                  <a:gd name="connsiteY10" fmla="*/ 149292 h 1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86" h="153785">
                    <a:moveTo>
                      <a:pt x="2497" y="149292"/>
                    </a:moveTo>
                    <a:lnTo>
                      <a:pt x="2497" y="153786"/>
                    </a:lnTo>
                    <a:lnTo>
                      <a:pt x="81387" y="153786"/>
                    </a:lnTo>
                    <a:lnTo>
                      <a:pt x="81387" y="149292"/>
                    </a:lnTo>
                    <a:cubicBezTo>
                      <a:pt x="64078" y="145131"/>
                      <a:pt x="61581" y="140637"/>
                      <a:pt x="61581" y="119500"/>
                    </a:cubicBezTo>
                    <a:lnTo>
                      <a:pt x="61581" y="0"/>
                    </a:lnTo>
                    <a:lnTo>
                      <a:pt x="0" y="30125"/>
                    </a:lnTo>
                    <a:lnTo>
                      <a:pt x="1831" y="33620"/>
                    </a:lnTo>
                    <a:cubicBezTo>
                      <a:pt x="20804" y="32621"/>
                      <a:pt x="21803" y="41276"/>
                      <a:pt x="21803" y="57919"/>
                    </a:cubicBezTo>
                    <a:lnTo>
                      <a:pt x="21803" y="117503"/>
                    </a:lnTo>
                    <a:cubicBezTo>
                      <a:pt x="21637" y="135811"/>
                      <a:pt x="21637" y="143633"/>
                      <a:pt x="2497" y="149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9E058C-B784-BB7C-69DE-6F0BF6CF3408}"/>
                  </a:ext>
                </a:extLst>
              </p:cNvPr>
              <p:cNvSpPr/>
              <p:nvPr/>
            </p:nvSpPr>
            <p:spPr>
              <a:xfrm>
                <a:off x="2395754" y="6004709"/>
                <a:ext cx="137974" cy="156448"/>
              </a:xfrm>
              <a:custGeom>
                <a:avLst/>
                <a:gdLst>
                  <a:gd name="connsiteX0" fmla="*/ 132982 w 137974"/>
                  <a:gd name="connsiteY0" fmla="*/ 102857 h 156448"/>
                  <a:gd name="connsiteX1" fmla="*/ 86213 w 137974"/>
                  <a:gd name="connsiteY1" fmla="*/ 125325 h 156448"/>
                  <a:gd name="connsiteX2" fmla="*/ 35950 w 137974"/>
                  <a:gd name="connsiteY2" fmla="*/ 69903 h 156448"/>
                  <a:gd name="connsiteX3" fmla="*/ 79889 w 137974"/>
                  <a:gd name="connsiteY3" fmla="*/ 18641 h 156448"/>
                  <a:gd name="connsiteX4" fmla="*/ 120998 w 137974"/>
                  <a:gd name="connsiteY4" fmla="*/ 52926 h 156448"/>
                  <a:gd name="connsiteX5" fmla="*/ 125492 w 137974"/>
                  <a:gd name="connsiteY5" fmla="*/ 52926 h 156448"/>
                  <a:gd name="connsiteX6" fmla="*/ 132815 w 137974"/>
                  <a:gd name="connsiteY6" fmla="*/ 16311 h 156448"/>
                  <a:gd name="connsiteX7" fmla="*/ 79889 w 137974"/>
                  <a:gd name="connsiteY7" fmla="*/ 0 h 156448"/>
                  <a:gd name="connsiteX8" fmla="*/ 0 w 137974"/>
                  <a:gd name="connsiteY8" fmla="*/ 82052 h 156448"/>
                  <a:gd name="connsiteX9" fmla="*/ 70568 w 137974"/>
                  <a:gd name="connsiteY9" fmla="*/ 156449 h 156448"/>
                  <a:gd name="connsiteX10" fmla="*/ 137975 w 137974"/>
                  <a:gd name="connsiteY10" fmla="*/ 105520 h 156448"/>
                  <a:gd name="connsiteX11" fmla="*/ 132982 w 137974"/>
                  <a:gd name="connsiteY11" fmla="*/ 102857 h 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974" h="156448">
                    <a:moveTo>
                      <a:pt x="132982" y="102857"/>
                    </a:moveTo>
                    <a:cubicBezTo>
                      <a:pt x="123328" y="112510"/>
                      <a:pt x="110513" y="125325"/>
                      <a:pt x="86213" y="125325"/>
                    </a:cubicBezTo>
                    <a:cubicBezTo>
                      <a:pt x="48765" y="125325"/>
                      <a:pt x="35950" y="93869"/>
                      <a:pt x="35950" y="69903"/>
                    </a:cubicBezTo>
                    <a:cubicBezTo>
                      <a:pt x="35950" y="44272"/>
                      <a:pt x="48765" y="18641"/>
                      <a:pt x="79889" y="18641"/>
                    </a:cubicBezTo>
                    <a:cubicBezTo>
                      <a:pt x="108682" y="18641"/>
                      <a:pt x="115839" y="38779"/>
                      <a:pt x="120998" y="52926"/>
                    </a:cubicBezTo>
                    <a:lnTo>
                      <a:pt x="125492" y="52926"/>
                    </a:lnTo>
                    <a:lnTo>
                      <a:pt x="132815" y="16311"/>
                    </a:lnTo>
                    <a:cubicBezTo>
                      <a:pt x="125825" y="11484"/>
                      <a:pt x="108516" y="0"/>
                      <a:pt x="79889" y="0"/>
                    </a:cubicBezTo>
                    <a:cubicBezTo>
                      <a:pt x="31123" y="0"/>
                      <a:pt x="0" y="36948"/>
                      <a:pt x="0" y="82052"/>
                    </a:cubicBezTo>
                    <a:cubicBezTo>
                      <a:pt x="0" y="114174"/>
                      <a:pt x="18641" y="156449"/>
                      <a:pt x="70568" y="156449"/>
                    </a:cubicBezTo>
                    <a:cubicBezTo>
                      <a:pt x="95201" y="156449"/>
                      <a:pt x="119334" y="147794"/>
                      <a:pt x="137975" y="105520"/>
                    </a:cubicBezTo>
                    <a:lnTo>
                      <a:pt x="132982" y="102857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07ECA-CB66-0C1B-63E2-D3DF438C4A05}"/>
                  </a:ext>
                </a:extLst>
              </p:cNvPr>
              <p:cNvSpPr/>
              <p:nvPr/>
            </p:nvSpPr>
            <p:spPr>
              <a:xfrm>
                <a:off x="2526406" y="5925320"/>
                <a:ext cx="185075" cy="230512"/>
              </a:xfrm>
              <a:custGeom>
                <a:avLst/>
                <a:gdLst>
                  <a:gd name="connsiteX0" fmla="*/ 163938 w 185075"/>
                  <a:gd name="connsiteY0" fmla="*/ 207877 h 230512"/>
                  <a:gd name="connsiteX1" fmla="*/ 102690 w 185075"/>
                  <a:gd name="connsiteY1" fmla="*/ 143467 h 230512"/>
                  <a:gd name="connsiteX2" fmla="*/ 147628 w 185075"/>
                  <a:gd name="connsiteY2" fmla="*/ 103356 h 230512"/>
                  <a:gd name="connsiteX3" fmla="*/ 169431 w 185075"/>
                  <a:gd name="connsiteY3" fmla="*/ 89209 h 230512"/>
                  <a:gd name="connsiteX4" fmla="*/ 169431 w 185075"/>
                  <a:gd name="connsiteY4" fmla="*/ 84715 h 230512"/>
                  <a:gd name="connsiteX5" fmla="*/ 106851 w 185075"/>
                  <a:gd name="connsiteY5" fmla="*/ 84715 h 230512"/>
                  <a:gd name="connsiteX6" fmla="*/ 106851 w 185075"/>
                  <a:gd name="connsiteY6" fmla="*/ 89209 h 230512"/>
                  <a:gd name="connsiteX7" fmla="*/ 115839 w 185075"/>
                  <a:gd name="connsiteY7" fmla="*/ 96865 h 230512"/>
                  <a:gd name="connsiteX8" fmla="*/ 106851 w 185075"/>
                  <a:gd name="connsiteY8" fmla="*/ 110013 h 230512"/>
                  <a:gd name="connsiteX9" fmla="*/ 61914 w 185075"/>
                  <a:gd name="connsiteY9" fmla="*/ 149458 h 230512"/>
                  <a:gd name="connsiteX10" fmla="*/ 61914 w 185075"/>
                  <a:gd name="connsiteY10" fmla="*/ 0 h 230512"/>
                  <a:gd name="connsiteX11" fmla="*/ 0 w 185075"/>
                  <a:gd name="connsiteY11" fmla="*/ 31789 h 230512"/>
                  <a:gd name="connsiteX12" fmla="*/ 1997 w 185075"/>
                  <a:gd name="connsiteY12" fmla="*/ 35617 h 230512"/>
                  <a:gd name="connsiteX13" fmla="*/ 8155 w 185075"/>
                  <a:gd name="connsiteY13" fmla="*/ 34618 h 230512"/>
                  <a:gd name="connsiteX14" fmla="*/ 22302 w 185075"/>
                  <a:gd name="connsiteY14" fmla="*/ 59916 h 230512"/>
                  <a:gd name="connsiteX15" fmla="*/ 22302 w 185075"/>
                  <a:gd name="connsiteY15" fmla="*/ 200054 h 230512"/>
                  <a:gd name="connsiteX16" fmla="*/ 3994 w 185075"/>
                  <a:gd name="connsiteY16" fmla="*/ 225685 h 230512"/>
                  <a:gd name="connsiteX17" fmla="*/ 3994 w 185075"/>
                  <a:gd name="connsiteY17" fmla="*/ 230346 h 230512"/>
                  <a:gd name="connsiteX18" fmla="*/ 80388 w 185075"/>
                  <a:gd name="connsiteY18" fmla="*/ 230346 h 230512"/>
                  <a:gd name="connsiteX19" fmla="*/ 80388 w 185075"/>
                  <a:gd name="connsiteY19" fmla="*/ 225852 h 230512"/>
                  <a:gd name="connsiteX20" fmla="*/ 62080 w 185075"/>
                  <a:gd name="connsiteY20" fmla="*/ 197392 h 230512"/>
                  <a:gd name="connsiteX21" fmla="*/ 62080 w 185075"/>
                  <a:gd name="connsiteY21" fmla="*/ 155450 h 230512"/>
                  <a:gd name="connsiteX22" fmla="*/ 111844 w 185075"/>
                  <a:gd name="connsiteY22" fmla="*/ 208043 h 230512"/>
                  <a:gd name="connsiteX23" fmla="*/ 161941 w 185075"/>
                  <a:gd name="connsiteY23" fmla="*/ 230512 h 230512"/>
                  <a:gd name="connsiteX24" fmla="*/ 185076 w 185075"/>
                  <a:gd name="connsiteY24" fmla="*/ 230512 h 230512"/>
                  <a:gd name="connsiteX25" fmla="*/ 185076 w 185075"/>
                  <a:gd name="connsiteY25" fmla="*/ 226018 h 230512"/>
                  <a:gd name="connsiteX26" fmla="*/ 163938 w 185075"/>
                  <a:gd name="connsiteY26" fmla="*/ 207877 h 2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5" h="230512">
                    <a:moveTo>
                      <a:pt x="163938" y="207877"/>
                    </a:moveTo>
                    <a:lnTo>
                      <a:pt x="102690" y="143467"/>
                    </a:lnTo>
                    <a:lnTo>
                      <a:pt x="147628" y="103356"/>
                    </a:lnTo>
                    <a:cubicBezTo>
                      <a:pt x="160110" y="92371"/>
                      <a:pt x="160443" y="92038"/>
                      <a:pt x="169431" y="89209"/>
                    </a:cubicBezTo>
                    <a:lnTo>
                      <a:pt x="169431" y="84715"/>
                    </a:lnTo>
                    <a:lnTo>
                      <a:pt x="106851" y="84715"/>
                    </a:lnTo>
                    <a:lnTo>
                      <a:pt x="106851" y="89209"/>
                    </a:lnTo>
                    <a:cubicBezTo>
                      <a:pt x="109681" y="89875"/>
                      <a:pt x="115839" y="91206"/>
                      <a:pt x="115839" y="96865"/>
                    </a:cubicBezTo>
                    <a:cubicBezTo>
                      <a:pt x="115839" y="101026"/>
                      <a:pt x="113009" y="103855"/>
                      <a:pt x="106851" y="110013"/>
                    </a:cubicBezTo>
                    <a:lnTo>
                      <a:pt x="61914" y="149458"/>
                    </a:lnTo>
                    <a:lnTo>
                      <a:pt x="61914" y="0"/>
                    </a:lnTo>
                    <a:lnTo>
                      <a:pt x="0" y="31789"/>
                    </a:lnTo>
                    <a:lnTo>
                      <a:pt x="1997" y="35617"/>
                    </a:lnTo>
                    <a:cubicBezTo>
                      <a:pt x="4327" y="34951"/>
                      <a:pt x="6158" y="34618"/>
                      <a:pt x="8155" y="34618"/>
                    </a:cubicBezTo>
                    <a:cubicBezTo>
                      <a:pt x="21969" y="34618"/>
                      <a:pt x="22302" y="47101"/>
                      <a:pt x="22302" y="59916"/>
                    </a:cubicBezTo>
                    <a:lnTo>
                      <a:pt x="22302" y="200054"/>
                    </a:lnTo>
                    <a:cubicBezTo>
                      <a:pt x="22302" y="213869"/>
                      <a:pt x="20638" y="222856"/>
                      <a:pt x="3994" y="225685"/>
                    </a:cubicBezTo>
                    <a:lnTo>
                      <a:pt x="3994" y="230346"/>
                    </a:lnTo>
                    <a:lnTo>
                      <a:pt x="80388" y="230346"/>
                    </a:lnTo>
                    <a:lnTo>
                      <a:pt x="80388" y="225852"/>
                    </a:lnTo>
                    <a:cubicBezTo>
                      <a:pt x="62413" y="222024"/>
                      <a:pt x="62080" y="212038"/>
                      <a:pt x="62080" y="197392"/>
                    </a:cubicBezTo>
                    <a:lnTo>
                      <a:pt x="62080" y="155450"/>
                    </a:lnTo>
                    <a:lnTo>
                      <a:pt x="111844" y="208043"/>
                    </a:lnTo>
                    <a:cubicBezTo>
                      <a:pt x="127822" y="224687"/>
                      <a:pt x="133980" y="230179"/>
                      <a:pt x="161941" y="230512"/>
                    </a:cubicBezTo>
                    <a:lnTo>
                      <a:pt x="185076" y="230512"/>
                    </a:lnTo>
                    <a:lnTo>
                      <a:pt x="185076" y="226018"/>
                    </a:lnTo>
                    <a:cubicBezTo>
                      <a:pt x="176588" y="222357"/>
                      <a:pt x="170097" y="215034"/>
                      <a:pt x="163938" y="207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CFDB91C-F433-8276-915B-0B4F0C6C43D2}"/>
                  </a:ext>
                </a:extLst>
              </p:cNvPr>
              <p:cNvSpPr/>
              <p:nvPr/>
            </p:nvSpPr>
            <p:spPr>
              <a:xfrm>
                <a:off x="202560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5BB6DA8-59B5-429E-A5AE-E0864936377E}"/>
                  </a:ext>
                </a:extLst>
              </p:cNvPr>
              <p:cNvSpPr/>
              <p:nvPr/>
            </p:nvSpPr>
            <p:spPr>
              <a:xfrm>
                <a:off x="144108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E85B46C-7B12-8F96-C3C1-5B2005DB1380}"/>
                  </a:ext>
                </a:extLst>
              </p:cNvPr>
              <p:cNvSpPr/>
              <p:nvPr/>
            </p:nvSpPr>
            <p:spPr>
              <a:xfrm>
                <a:off x="2124126" y="5922823"/>
                <a:ext cx="65748" cy="63744"/>
              </a:xfrm>
              <a:custGeom>
                <a:avLst/>
                <a:gdLst>
                  <a:gd name="connsiteX0" fmla="*/ 8494 w 65748"/>
                  <a:gd name="connsiteY0" fmla="*/ 54923 h 63744"/>
                  <a:gd name="connsiteX1" fmla="*/ 31962 w 65748"/>
                  <a:gd name="connsiteY1" fmla="*/ 63744 h 63744"/>
                  <a:gd name="connsiteX2" fmla="*/ 65748 w 65748"/>
                  <a:gd name="connsiteY2" fmla="*/ 31623 h 63744"/>
                  <a:gd name="connsiteX3" fmla="*/ 33293 w 65748"/>
                  <a:gd name="connsiteY3" fmla="*/ 0 h 63744"/>
                  <a:gd name="connsiteX4" fmla="*/ 6 w 65748"/>
                  <a:gd name="connsiteY4" fmla="*/ 32288 h 63744"/>
                  <a:gd name="connsiteX5" fmla="*/ 8494 w 65748"/>
                  <a:gd name="connsiteY5" fmla="*/ 54923 h 63744"/>
                  <a:gd name="connsiteX6" fmla="*/ 21809 w 65748"/>
                  <a:gd name="connsiteY6" fmla="*/ 12982 h 63744"/>
                  <a:gd name="connsiteX7" fmla="*/ 32295 w 65748"/>
                  <a:gd name="connsiteY7" fmla="*/ 7656 h 63744"/>
                  <a:gd name="connsiteX8" fmla="*/ 42114 w 65748"/>
                  <a:gd name="connsiteY8" fmla="*/ 11983 h 63744"/>
                  <a:gd name="connsiteX9" fmla="*/ 48439 w 65748"/>
                  <a:gd name="connsiteY9" fmla="*/ 33120 h 63744"/>
                  <a:gd name="connsiteX10" fmla="*/ 40284 w 65748"/>
                  <a:gd name="connsiteY10" fmla="*/ 54757 h 63744"/>
                  <a:gd name="connsiteX11" fmla="*/ 34125 w 65748"/>
                  <a:gd name="connsiteY11" fmla="*/ 56255 h 63744"/>
                  <a:gd name="connsiteX12" fmla="*/ 17316 w 65748"/>
                  <a:gd name="connsiteY12" fmla="*/ 30125 h 63744"/>
                  <a:gd name="connsiteX13" fmla="*/ 21809 w 65748"/>
                  <a:gd name="connsiteY13" fmla="*/ 12982 h 6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48" h="63744">
                    <a:moveTo>
                      <a:pt x="8494" y="54923"/>
                    </a:moveTo>
                    <a:cubicBezTo>
                      <a:pt x="15818" y="62579"/>
                      <a:pt x="24639" y="63744"/>
                      <a:pt x="31962" y="63744"/>
                    </a:cubicBezTo>
                    <a:cubicBezTo>
                      <a:pt x="56095" y="63744"/>
                      <a:pt x="65748" y="46935"/>
                      <a:pt x="65748" y="31623"/>
                    </a:cubicBezTo>
                    <a:cubicBezTo>
                      <a:pt x="65748" y="15146"/>
                      <a:pt x="55096" y="0"/>
                      <a:pt x="33293" y="0"/>
                    </a:cubicBezTo>
                    <a:cubicBezTo>
                      <a:pt x="12655" y="0"/>
                      <a:pt x="6" y="14813"/>
                      <a:pt x="6" y="32288"/>
                    </a:cubicBezTo>
                    <a:cubicBezTo>
                      <a:pt x="-160" y="41109"/>
                      <a:pt x="3002" y="49431"/>
                      <a:pt x="8494" y="54923"/>
                    </a:cubicBezTo>
                    <a:close/>
                    <a:moveTo>
                      <a:pt x="21809" y="12982"/>
                    </a:moveTo>
                    <a:cubicBezTo>
                      <a:pt x="23973" y="10319"/>
                      <a:pt x="27634" y="7656"/>
                      <a:pt x="32295" y="7656"/>
                    </a:cubicBezTo>
                    <a:cubicBezTo>
                      <a:pt x="36289" y="7656"/>
                      <a:pt x="39784" y="9487"/>
                      <a:pt x="42114" y="11983"/>
                    </a:cubicBezTo>
                    <a:cubicBezTo>
                      <a:pt x="45443" y="15645"/>
                      <a:pt x="48439" y="23467"/>
                      <a:pt x="48439" y="33120"/>
                    </a:cubicBezTo>
                    <a:cubicBezTo>
                      <a:pt x="48439" y="37614"/>
                      <a:pt x="48106" y="50097"/>
                      <a:pt x="40284" y="54757"/>
                    </a:cubicBezTo>
                    <a:cubicBezTo>
                      <a:pt x="38453" y="55756"/>
                      <a:pt x="36289" y="56255"/>
                      <a:pt x="34125" y="56255"/>
                    </a:cubicBezTo>
                    <a:cubicBezTo>
                      <a:pt x="22142" y="56255"/>
                      <a:pt x="17316" y="41775"/>
                      <a:pt x="17316" y="30125"/>
                    </a:cubicBezTo>
                    <a:cubicBezTo>
                      <a:pt x="17149" y="23467"/>
                      <a:pt x="18647" y="16976"/>
                      <a:pt x="21809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81D6F46-7CBD-3B98-13D0-97DEC328AA6E}"/>
                  </a:ext>
                </a:extLst>
              </p:cNvPr>
              <p:cNvSpPr/>
              <p:nvPr/>
            </p:nvSpPr>
            <p:spPr>
              <a:xfrm>
                <a:off x="2189708" y="5922823"/>
                <a:ext cx="74562" cy="64077"/>
              </a:xfrm>
              <a:custGeom>
                <a:avLst/>
                <a:gdLst>
                  <a:gd name="connsiteX0" fmla="*/ 7323 w 74562"/>
                  <a:gd name="connsiteY0" fmla="*/ 17975 h 64077"/>
                  <a:gd name="connsiteX1" fmla="*/ 7323 w 74562"/>
                  <a:gd name="connsiteY1" fmla="*/ 40776 h 64077"/>
                  <a:gd name="connsiteX2" fmla="*/ 11484 w 74562"/>
                  <a:gd name="connsiteY2" fmla="*/ 56255 h 64077"/>
                  <a:gd name="connsiteX3" fmla="*/ 28793 w 74562"/>
                  <a:gd name="connsiteY3" fmla="*/ 63744 h 64077"/>
                  <a:gd name="connsiteX4" fmla="*/ 51595 w 74562"/>
                  <a:gd name="connsiteY4" fmla="*/ 52094 h 64077"/>
                  <a:gd name="connsiteX5" fmla="*/ 60250 w 74562"/>
                  <a:gd name="connsiteY5" fmla="*/ 64077 h 64077"/>
                  <a:gd name="connsiteX6" fmla="*/ 74563 w 74562"/>
                  <a:gd name="connsiteY6" fmla="*/ 53426 h 64077"/>
                  <a:gd name="connsiteX7" fmla="*/ 73731 w 74562"/>
                  <a:gd name="connsiteY7" fmla="*/ 52094 h 64077"/>
                  <a:gd name="connsiteX8" fmla="*/ 66907 w 74562"/>
                  <a:gd name="connsiteY8" fmla="*/ 39611 h 64077"/>
                  <a:gd name="connsiteX9" fmla="*/ 66907 w 74562"/>
                  <a:gd name="connsiteY9" fmla="*/ 0 h 64077"/>
                  <a:gd name="connsiteX10" fmla="*/ 42940 w 74562"/>
                  <a:gd name="connsiteY10" fmla="*/ 4827 h 64077"/>
                  <a:gd name="connsiteX11" fmla="*/ 42940 w 74562"/>
                  <a:gd name="connsiteY11" fmla="*/ 6657 h 64077"/>
                  <a:gd name="connsiteX12" fmla="*/ 50596 w 74562"/>
                  <a:gd name="connsiteY12" fmla="*/ 16311 h 64077"/>
                  <a:gd name="connsiteX13" fmla="*/ 50596 w 74562"/>
                  <a:gd name="connsiteY13" fmla="*/ 37281 h 64077"/>
                  <a:gd name="connsiteX14" fmla="*/ 47434 w 74562"/>
                  <a:gd name="connsiteY14" fmla="*/ 47434 h 64077"/>
                  <a:gd name="connsiteX15" fmla="*/ 36116 w 74562"/>
                  <a:gd name="connsiteY15" fmla="*/ 52094 h 64077"/>
                  <a:gd name="connsiteX16" fmla="*/ 24466 w 74562"/>
                  <a:gd name="connsiteY16" fmla="*/ 44272 h 64077"/>
                  <a:gd name="connsiteX17" fmla="*/ 23467 w 74562"/>
                  <a:gd name="connsiteY17" fmla="*/ 37281 h 64077"/>
                  <a:gd name="connsiteX18" fmla="*/ 23467 w 74562"/>
                  <a:gd name="connsiteY18" fmla="*/ 0 h 64077"/>
                  <a:gd name="connsiteX19" fmla="*/ 0 w 74562"/>
                  <a:gd name="connsiteY19" fmla="*/ 4827 h 64077"/>
                  <a:gd name="connsiteX20" fmla="*/ 0 w 74562"/>
                  <a:gd name="connsiteY20" fmla="*/ 6657 h 64077"/>
                  <a:gd name="connsiteX21" fmla="*/ 7323 w 74562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562" h="64077">
                    <a:moveTo>
                      <a:pt x="7323" y="17975"/>
                    </a:moveTo>
                    <a:lnTo>
                      <a:pt x="7323" y="40776"/>
                    </a:lnTo>
                    <a:cubicBezTo>
                      <a:pt x="7323" y="45603"/>
                      <a:pt x="7656" y="51428"/>
                      <a:pt x="11484" y="56255"/>
                    </a:cubicBezTo>
                    <a:cubicBezTo>
                      <a:pt x="13148" y="58419"/>
                      <a:pt x="17975" y="63744"/>
                      <a:pt x="28793" y="63744"/>
                    </a:cubicBezTo>
                    <a:cubicBezTo>
                      <a:pt x="39445" y="63744"/>
                      <a:pt x="47101" y="58086"/>
                      <a:pt x="51595" y="52094"/>
                    </a:cubicBezTo>
                    <a:cubicBezTo>
                      <a:pt x="52593" y="55756"/>
                      <a:pt x="54258" y="59584"/>
                      <a:pt x="60250" y="64077"/>
                    </a:cubicBezTo>
                    <a:lnTo>
                      <a:pt x="74563" y="53426"/>
                    </a:lnTo>
                    <a:lnTo>
                      <a:pt x="73731" y="52094"/>
                    </a:lnTo>
                    <a:cubicBezTo>
                      <a:pt x="66907" y="50763"/>
                      <a:pt x="66907" y="45936"/>
                      <a:pt x="66907" y="39611"/>
                    </a:cubicBezTo>
                    <a:lnTo>
                      <a:pt x="66907" y="0"/>
                    </a:lnTo>
                    <a:lnTo>
                      <a:pt x="42940" y="4827"/>
                    </a:lnTo>
                    <a:lnTo>
                      <a:pt x="42940" y="6657"/>
                    </a:lnTo>
                    <a:cubicBezTo>
                      <a:pt x="49265" y="7490"/>
                      <a:pt x="50596" y="9986"/>
                      <a:pt x="50596" y="16311"/>
                    </a:cubicBezTo>
                    <a:lnTo>
                      <a:pt x="50596" y="37281"/>
                    </a:lnTo>
                    <a:cubicBezTo>
                      <a:pt x="50596" y="40111"/>
                      <a:pt x="50430" y="43939"/>
                      <a:pt x="47434" y="47434"/>
                    </a:cubicBezTo>
                    <a:cubicBezTo>
                      <a:pt x="45104" y="50263"/>
                      <a:pt x="41109" y="52094"/>
                      <a:pt x="36116" y="52094"/>
                    </a:cubicBezTo>
                    <a:cubicBezTo>
                      <a:pt x="30125" y="52094"/>
                      <a:pt x="26130" y="49098"/>
                      <a:pt x="24466" y="44272"/>
                    </a:cubicBezTo>
                    <a:cubicBezTo>
                      <a:pt x="23800" y="42108"/>
                      <a:pt x="23467" y="40111"/>
                      <a:pt x="23467" y="37281"/>
                    </a:cubicBezTo>
                    <a:lnTo>
                      <a:pt x="23467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657" y="7656"/>
                      <a:pt x="7323" y="10985"/>
                      <a:pt x="7323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00D4EA8-BF48-065D-140E-528AA6D0900F}"/>
                  </a:ext>
                </a:extLst>
              </p:cNvPr>
              <p:cNvSpPr/>
              <p:nvPr/>
            </p:nvSpPr>
            <p:spPr>
              <a:xfrm>
                <a:off x="2324351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39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39ABED1-19BA-356A-12F0-C633D9ACD5E7}"/>
                  </a:ext>
                </a:extLst>
              </p:cNvPr>
              <p:cNvSpPr/>
              <p:nvPr/>
            </p:nvSpPr>
            <p:spPr>
              <a:xfrm>
                <a:off x="1540443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40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9A84D1A-D4DB-FA51-B138-0FB940A48C11}"/>
                  </a:ext>
                </a:extLst>
              </p:cNvPr>
              <p:cNvSpPr/>
              <p:nvPr/>
            </p:nvSpPr>
            <p:spPr>
              <a:xfrm>
                <a:off x="2387599" y="5922657"/>
                <a:ext cx="61414" cy="64077"/>
              </a:xfrm>
              <a:custGeom>
                <a:avLst/>
                <a:gdLst>
                  <a:gd name="connsiteX0" fmla="*/ 19140 w 61414"/>
                  <a:gd name="connsiteY0" fmla="*/ 63744 h 64077"/>
                  <a:gd name="connsiteX1" fmla="*/ 39112 w 61414"/>
                  <a:gd name="connsiteY1" fmla="*/ 54091 h 64077"/>
                  <a:gd name="connsiteX2" fmla="*/ 46768 w 61414"/>
                  <a:gd name="connsiteY2" fmla="*/ 64077 h 64077"/>
                  <a:gd name="connsiteX3" fmla="*/ 61415 w 61414"/>
                  <a:gd name="connsiteY3" fmla="*/ 53093 h 64077"/>
                  <a:gd name="connsiteX4" fmla="*/ 60416 w 61414"/>
                  <a:gd name="connsiteY4" fmla="*/ 51595 h 64077"/>
                  <a:gd name="connsiteX5" fmla="*/ 53426 w 61414"/>
                  <a:gd name="connsiteY5" fmla="*/ 38280 h 64077"/>
                  <a:gd name="connsiteX6" fmla="*/ 53426 w 61414"/>
                  <a:gd name="connsiteY6" fmla="*/ 24133 h 64077"/>
                  <a:gd name="connsiteX7" fmla="*/ 49598 w 61414"/>
                  <a:gd name="connsiteY7" fmla="*/ 7490 h 64077"/>
                  <a:gd name="connsiteX8" fmla="*/ 30291 w 61414"/>
                  <a:gd name="connsiteY8" fmla="*/ 0 h 64077"/>
                  <a:gd name="connsiteX9" fmla="*/ 7822 w 61414"/>
                  <a:gd name="connsiteY9" fmla="*/ 4161 h 64077"/>
                  <a:gd name="connsiteX10" fmla="*/ 5825 w 61414"/>
                  <a:gd name="connsiteY10" fmla="*/ 17975 h 64077"/>
                  <a:gd name="connsiteX11" fmla="*/ 7822 w 61414"/>
                  <a:gd name="connsiteY11" fmla="*/ 17975 h 64077"/>
                  <a:gd name="connsiteX12" fmla="*/ 14979 w 61414"/>
                  <a:gd name="connsiteY12" fmla="*/ 11318 h 64077"/>
                  <a:gd name="connsiteX13" fmla="*/ 26963 w 61414"/>
                  <a:gd name="connsiteY13" fmla="*/ 7989 h 64077"/>
                  <a:gd name="connsiteX14" fmla="*/ 36616 w 61414"/>
                  <a:gd name="connsiteY14" fmla="*/ 12649 h 64077"/>
                  <a:gd name="connsiteX15" fmla="*/ 37448 w 61414"/>
                  <a:gd name="connsiteY15" fmla="*/ 16976 h 64077"/>
                  <a:gd name="connsiteX16" fmla="*/ 24799 w 61414"/>
                  <a:gd name="connsiteY16" fmla="*/ 26962 h 64077"/>
                  <a:gd name="connsiteX17" fmla="*/ 20305 w 61414"/>
                  <a:gd name="connsiteY17" fmla="*/ 27961 h 64077"/>
                  <a:gd name="connsiteX18" fmla="*/ 0 w 61414"/>
                  <a:gd name="connsiteY18" fmla="*/ 46768 h 64077"/>
                  <a:gd name="connsiteX19" fmla="*/ 19140 w 61414"/>
                  <a:gd name="connsiteY19" fmla="*/ 63744 h 64077"/>
                  <a:gd name="connsiteX20" fmla="*/ 28128 w 61414"/>
                  <a:gd name="connsiteY20" fmla="*/ 33786 h 64077"/>
                  <a:gd name="connsiteX21" fmla="*/ 37947 w 61414"/>
                  <a:gd name="connsiteY21" fmla="*/ 29126 h 64077"/>
                  <a:gd name="connsiteX22" fmla="*/ 37947 w 61414"/>
                  <a:gd name="connsiteY22" fmla="*/ 45770 h 64077"/>
                  <a:gd name="connsiteX23" fmla="*/ 24965 w 61414"/>
                  <a:gd name="connsiteY23" fmla="*/ 53093 h 64077"/>
                  <a:gd name="connsiteX24" fmla="*/ 16644 w 61414"/>
                  <a:gd name="connsiteY24" fmla="*/ 45104 h 64077"/>
                  <a:gd name="connsiteX25" fmla="*/ 28128 w 61414"/>
                  <a:gd name="connsiteY25" fmla="*/ 33786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414" h="64077">
                    <a:moveTo>
                      <a:pt x="19140" y="63744"/>
                    </a:moveTo>
                    <a:cubicBezTo>
                      <a:pt x="29459" y="63744"/>
                      <a:pt x="34785" y="58419"/>
                      <a:pt x="39112" y="54091"/>
                    </a:cubicBezTo>
                    <a:cubicBezTo>
                      <a:pt x="40610" y="58585"/>
                      <a:pt x="42275" y="61082"/>
                      <a:pt x="46768" y="64077"/>
                    </a:cubicBezTo>
                    <a:lnTo>
                      <a:pt x="61415" y="53093"/>
                    </a:lnTo>
                    <a:lnTo>
                      <a:pt x="60416" y="51595"/>
                    </a:lnTo>
                    <a:cubicBezTo>
                      <a:pt x="53592" y="48765"/>
                      <a:pt x="53426" y="45770"/>
                      <a:pt x="53426" y="38280"/>
                    </a:cubicBezTo>
                    <a:lnTo>
                      <a:pt x="53426" y="24133"/>
                    </a:lnTo>
                    <a:cubicBezTo>
                      <a:pt x="53426" y="17143"/>
                      <a:pt x="53426" y="12316"/>
                      <a:pt x="49598" y="7490"/>
                    </a:cubicBezTo>
                    <a:cubicBezTo>
                      <a:pt x="44272" y="499"/>
                      <a:pt x="34951" y="0"/>
                      <a:pt x="30291" y="0"/>
                    </a:cubicBezTo>
                    <a:cubicBezTo>
                      <a:pt x="24965" y="0"/>
                      <a:pt x="17143" y="832"/>
                      <a:pt x="7822" y="4161"/>
                    </a:cubicBezTo>
                    <a:lnTo>
                      <a:pt x="5825" y="17975"/>
                    </a:lnTo>
                    <a:lnTo>
                      <a:pt x="7822" y="17975"/>
                    </a:lnTo>
                    <a:cubicBezTo>
                      <a:pt x="9653" y="15811"/>
                      <a:pt x="11651" y="13315"/>
                      <a:pt x="14979" y="11318"/>
                    </a:cubicBezTo>
                    <a:cubicBezTo>
                      <a:pt x="18641" y="9154"/>
                      <a:pt x="23134" y="7989"/>
                      <a:pt x="26963" y="7989"/>
                    </a:cubicBezTo>
                    <a:cubicBezTo>
                      <a:pt x="30957" y="7989"/>
                      <a:pt x="34951" y="9320"/>
                      <a:pt x="36616" y="12649"/>
                    </a:cubicBezTo>
                    <a:cubicBezTo>
                      <a:pt x="37282" y="14147"/>
                      <a:pt x="37448" y="15645"/>
                      <a:pt x="37448" y="16976"/>
                    </a:cubicBezTo>
                    <a:cubicBezTo>
                      <a:pt x="37448" y="23301"/>
                      <a:pt x="31123" y="25298"/>
                      <a:pt x="24799" y="26962"/>
                    </a:cubicBezTo>
                    <a:lnTo>
                      <a:pt x="20305" y="27961"/>
                    </a:lnTo>
                    <a:cubicBezTo>
                      <a:pt x="14147" y="29459"/>
                      <a:pt x="0" y="33120"/>
                      <a:pt x="0" y="46768"/>
                    </a:cubicBezTo>
                    <a:cubicBezTo>
                      <a:pt x="166" y="53925"/>
                      <a:pt x="4494" y="63744"/>
                      <a:pt x="19140" y="63744"/>
                    </a:cubicBezTo>
                    <a:close/>
                    <a:moveTo>
                      <a:pt x="28128" y="33786"/>
                    </a:moveTo>
                    <a:cubicBezTo>
                      <a:pt x="32788" y="32288"/>
                      <a:pt x="33953" y="31623"/>
                      <a:pt x="37947" y="29126"/>
                    </a:cubicBezTo>
                    <a:lnTo>
                      <a:pt x="37947" y="45770"/>
                    </a:lnTo>
                    <a:cubicBezTo>
                      <a:pt x="32122" y="52593"/>
                      <a:pt x="26297" y="53093"/>
                      <a:pt x="24965" y="53093"/>
                    </a:cubicBezTo>
                    <a:cubicBezTo>
                      <a:pt x="20139" y="53093"/>
                      <a:pt x="16644" y="49598"/>
                      <a:pt x="16644" y="45104"/>
                    </a:cubicBezTo>
                    <a:cubicBezTo>
                      <a:pt x="16477" y="37614"/>
                      <a:pt x="24632" y="34951"/>
                      <a:pt x="28128" y="337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A457967-FEB0-6EB1-0135-5041B1AC6CEF}"/>
                  </a:ext>
                </a:extLst>
              </p:cNvPr>
              <p:cNvSpPr/>
              <p:nvPr/>
            </p:nvSpPr>
            <p:spPr>
              <a:xfrm>
                <a:off x="2446517" y="5922823"/>
                <a:ext cx="74729" cy="64077"/>
              </a:xfrm>
              <a:custGeom>
                <a:avLst/>
                <a:gdLst>
                  <a:gd name="connsiteX0" fmla="*/ 7490 w 74729"/>
                  <a:gd name="connsiteY0" fmla="*/ 17975 h 64077"/>
                  <a:gd name="connsiteX1" fmla="*/ 7490 w 74729"/>
                  <a:gd name="connsiteY1" fmla="*/ 40776 h 64077"/>
                  <a:gd name="connsiteX2" fmla="*/ 11651 w 74729"/>
                  <a:gd name="connsiteY2" fmla="*/ 56255 h 64077"/>
                  <a:gd name="connsiteX3" fmla="*/ 28960 w 74729"/>
                  <a:gd name="connsiteY3" fmla="*/ 63744 h 64077"/>
                  <a:gd name="connsiteX4" fmla="*/ 51761 w 74729"/>
                  <a:gd name="connsiteY4" fmla="*/ 52094 h 64077"/>
                  <a:gd name="connsiteX5" fmla="*/ 60416 w 74729"/>
                  <a:gd name="connsiteY5" fmla="*/ 64077 h 64077"/>
                  <a:gd name="connsiteX6" fmla="*/ 74729 w 74729"/>
                  <a:gd name="connsiteY6" fmla="*/ 53426 h 64077"/>
                  <a:gd name="connsiteX7" fmla="*/ 73897 w 74729"/>
                  <a:gd name="connsiteY7" fmla="*/ 52094 h 64077"/>
                  <a:gd name="connsiteX8" fmla="*/ 67073 w 74729"/>
                  <a:gd name="connsiteY8" fmla="*/ 39611 h 64077"/>
                  <a:gd name="connsiteX9" fmla="*/ 67073 w 74729"/>
                  <a:gd name="connsiteY9" fmla="*/ 0 h 64077"/>
                  <a:gd name="connsiteX10" fmla="*/ 43107 w 74729"/>
                  <a:gd name="connsiteY10" fmla="*/ 4827 h 64077"/>
                  <a:gd name="connsiteX11" fmla="*/ 43107 w 74729"/>
                  <a:gd name="connsiteY11" fmla="*/ 6657 h 64077"/>
                  <a:gd name="connsiteX12" fmla="*/ 50763 w 74729"/>
                  <a:gd name="connsiteY12" fmla="*/ 16311 h 64077"/>
                  <a:gd name="connsiteX13" fmla="*/ 50763 w 74729"/>
                  <a:gd name="connsiteY13" fmla="*/ 37281 h 64077"/>
                  <a:gd name="connsiteX14" fmla="*/ 47600 w 74729"/>
                  <a:gd name="connsiteY14" fmla="*/ 47434 h 64077"/>
                  <a:gd name="connsiteX15" fmla="*/ 36283 w 74729"/>
                  <a:gd name="connsiteY15" fmla="*/ 52094 h 64077"/>
                  <a:gd name="connsiteX16" fmla="*/ 24632 w 74729"/>
                  <a:gd name="connsiteY16" fmla="*/ 44272 h 64077"/>
                  <a:gd name="connsiteX17" fmla="*/ 23634 w 74729"/>
                  <a:gd name="connsiteY17" fmla="*/ 37281 h 64077"/>
                  <a:gd name="connsiteX18" fmla="*/ 23634 w 74729"/>
                  <a:gd name="connsiteY18" fmla="*/ 0 h 64077"/>
                  <a:gd name="connsiteX19" fmla="*/ 0 w 74729"/>
                  <a:gd name="connsiteY19" fmla="*/ 4827 h 64077"/>
                  <a:gd name="connsiteX20" fmla="*/ 0 w 74729"/>
                  <a:gd name="connsiteY20" fmla="*/ 6657 h 64077"/>
                  <a:gd name="connsiteX21" fmla="*/ 7490 w 74729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729" h="64077">
                    <a:moveTo>
                      <a:pt x="7490" y="17975"/>
                    </a:moveTo>
                    <a:lnTo>
                      <a:pt x="7490" y="40776"/>
                    </a:lnTo>
                    <a:cubicBezTo>
                      <a:pt x="7490" y="45603"/>
                      <a:pt x="7822" y="51428"/>
                      <a:pt x="11651" y="56255"/>
                    </a:cubicBezTo>
                    <a:cubicBezTo>
                      <a:pt x="13315" y="58419"/>
                      <a:pt x="18141" y="63744"/>
                      <a:pt x="28960" y="63744"/>
                    </a:cubicBezTo>
                    <a:cubicBezTo>
                      <a:pt x="39612" y="63744"/>
                      <a:pt x="47268" y="58086"/>
                      <a:pt x="51761" y="52094"/>
                    </a:cubicBezTo>
                    <a:cubicBezTo>
                      <a:pt x="52760" y="55756"/>
                      <a:pt x="54424" y="59584"/>
                      <a:pt x="60416" y="64077"/>
                    </a:cubicBezTo>
                    <a:lnTo>
                      <a:pt x="74729" y="53426"/>
                    </a:lnTo>
                    <a:lnTo>
                      <a:pt x="73897" y="52094"/>
                    </a:lnTo>
                    <a:cubicBezTo>
                      <a:pt x="67073" y="50763"/>
                      <a:pt x="67073" y="45936"/>
                      <a:pt x="67073" y="39611"/>
                    </a:cubicBezTo>
                    <a:lnTo>
                      <a:pt x="67073" y="0"/>
                    </a:lnTo>
                    <a:lnTo>
                      <a:pt x="43107" y="4827"/>
                    </a:lnTo>
                    <a:lnTo>
                      <a:pt x="43107" y="6657"/>
                    </a:lnTo>
                    <a:cubicBezTo>
                      <a:pt x="49431" y="7490"/>
                      <a:pt x="50763" y="9986"/>
                      <a:pt x="50763" y="16311"/>
                    </a:cubicBezTo>
                    <a:lnTo>
                      <a:pt x="50763" y="37281"/>
                    </a:lnTo>
                    <a:cubicBezTo>
                      <a:pt x="50763" y="40111"/>
                      <a:pt x="50596" y="43939"/>
                      <a:pt x="47600" y="47434"/>
                    </a:cubicBezTo>
                    <a:cubicBezTo>
                      <a:pt x="45270" y="50263"/>
                      <a:pt x="41276" y="52094"/>
                      <a:pt x="36283" y="52094"/>
                    </a:cubicBezTo>
                    <a:cubicBezTo>
                      <a:pt x="30291" y="52094"/>
                      <a:pt x="26297" y="49098"/>
                      <a:pt x="24632" y="44272"/>
                    </a:cubicBezTo>
                    <a:cubicBezTo>
                      <a:pt x="23967" y="42108"/>
                      <a:pt x="23634" y="40111"/>
                      <a:pt x="23634" y="37281"/>
                    </a:cubicBezTo>
                    <a:lnTo>
                      <a:pt x="23634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824" y="7656"/>
                      <a:pt x="7490" y="10985"/>
                      <a:pt x="7490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D70D8AA-260E-BDB4-ABDA-D07136208ACB}"/>
                  </a:ext>
                </a:extLst>
              </p:cNvPr>
              <p:cNvSpPr/>
              <p:nvPr/>
            </p:nvSpPr>
            <p:spPr>
              <a:xfrm>
                <a:off x="1700389" y="5942043"/>
                <a:ext cx="180740" cy="49351"/>
              </a:xfrm>
              <a:custGeom>
                <a:avLst/>
                <a:gdLst>
                  <a:gd name="connsiteX0" fmla="*/ 86213 w 180740"/>
                  <a:gd name="connsiteY0" fmla="*/ 31543 h 49351"/>
                  <a:gd name="connsiteX1" fmla="*/ 135811 w 180740"/>
                  <a:gd name="connsiteY1" fmla="*/ 45856 h 49351"/>
                  <a:gd name="connsiteX2" fmla="*/ 152954 w 180740"/>
                  <a:gd name="connsiteY2" fmla="*/ 40031 h 49351"/>
                  <a:gd name="connsiteX3" fmla="*/ 112843 w 180740"/>
                  <a:gd name="connsiteY3" fmla="*/ 26051 h 49351"/>
                  <a:gd name="connsiteX4" fmla="*/ 154785 w 180740"/>
                  <a:gd name="connsiteY4" fmla="*/ 16564 h 49351"/>
                  <a:gd name="connsiteX5" fmla="*/ 176255 w 180740"/>
                  <a:gd name="connsiteY5" fmla="*/ 49352 h 49351"/>
                  <a:gd name="connsiteX6" fmla="*/ 178418 w 180740"/>
                  <a:gd name="connsiteY6" fmla="*/ 45524 h 49351"/>
                  <a:gd name="connsiteX7" fmla="*/ 134812 w 180740"/>
                  <a:gd name="connsiteY7" fmla="*/ 87 h 49351"/>
                  <a:gd name="connsiteX8" fmla="*/ 0 w 180740"/>
                  <a:gd name="connsiteY8" fmla="*/ 43859 h 49351"/>
                  <a:gd name="connsiteX9" fmla="*/ 91040 w 180740"/>
                  <a:gd name="connsiteY9" fmla="*/ 17563 h 49351"/>
                  <a:gd name="connsiteX10" fmla="*/ 86213 w 180740"/>
                  <a:gd name="connsiteY10" fmla="*/ 31543 h 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40" h="49351">
                    <a:moveTo>
                      <a:pt x="86213" y="31543"/>
                    </a:moveTo>
                    <a:cubicBezTo>
                      <a:pt x="88543" y="43193"/>
                      <a:pt x="113842" y="50517"/>
                      <a:pt x="135811" y="45856"/>
                    </a:cubicBezTo>
                    <a:cubicBezTo>
                      <a:pt x="142136" y="44525"/>
                      <a:pt x="147794" y="42028"/>
                      <a:pt x="152954" y="40031"/>
                    </a:cubicBezTo>
                    <a:cubicBezTo>
                      <a:pt x="148460" y="41696"/>
                      <a:pt x="112177" y="39865"/>
                      <a:pt x="112843" y="26051"/>
                    </a:cubicBezTo>
                    <a:cubicBezTo>
                      <a:pt x="113342" y="15565"/>
                      <a:pt x="137142" y="10239"/>
                      <a:pt x="154785" y="16564"/>
                    </a:cubicBezTo>
                    <a:cubicBezTo>
                      <a:pt x="169431" y="21890"/>
                      <a:pt x="180083" y="41030"/>
                      <a:pt x="176255" y="49352"/>
                    </a:cubicBezTo>
                    <a:cubicBezTo>
                      <a:pt x="177087" y="48186"/>
                      <a:pt x="177919" y="46855"/>
                      <a:pt x="178418" y="45524"/>
                    </a:cubicBezTo>
                    <a:cubicBezTo>
                      <a:pt x="185076" y="31044"/>
                      <a:pt x="179417" y="-1910"/>
                      <a:pt x="134812" y="87"/>
                    </a:cubicBezTo>
                    <a:cubicBezTo>
                      <a:pt x="78391" y="2583"/>
                      <a:pt x="0" y="43859"/>
                      <a:pt x="0" y="43859"/>
                    </a:cubicBezTo>
                    <a:cubicBezTo>
                      <a:pt x="0" y="43859"/>
                      <a:pt x="43273" y="24386"/>
                      <a:pt x="91040" y="17563"/>
                    </a:cubicBezTo>
                    <a:cubicBezTo>
                      <a:pt x="87212" y="22056"/>
                      <a:pt x="85215" y="26883"/>
                      <a:pt x="86213" y="3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8DBF70-A049-40A1-8B93-1BA52B01D281}"/>
                  </a:ext>
                </a:extLst>
              </p:cNvPr>
              <p:cNvSpPr/>
              <p:nvPr/>
            </p:nvSpPr>
            <p:spPr>
              <a:xfrm>
                <a:off x="1910763" y="5940144"/>
                <a:ext cx="106048" cy="44898"/>
              </a:xfrm>
              <a:custGeom>
                <a:avLst/>
                <a:gdLst>
                  <a:gd name="connsiteX0" fmla="*/ 48932 w 106048"/>
                  <a:gd name="connsiteY0" fmla="*/ 39933 h 44898"/>
                  <a:gd name="connsiteX1" fmla="*/ 31290 w 106048"/>
                  <a:gd name="connsiteY1" fmla="*/ 38269 h 44898"/>
                  <a:gd name="connsiteX2" fmla="*/ 69903 w 106048"/>
                  <a:gd name="connsiteY2" fmla="*/ 43595 h 44898"/>
                  <a:gd name="connsiteX3" fmla="*/ 105853 w 106048"/>
                  <a:gd name="connsiteY3" fmla="*/ 14802 h 44898"/>
                  <a:gd name="connsiteX4" fmla="*/ 61747 w 106048"/>
                  <a:gd name="connsiteY4" fmla="*/ 1321 h 44898"/>
                  <a:gd name="connsiteX5" fmla="*/ 37448 w 106048"/>
                  <a:gd name="connsiteY5" fmla="*/ 10807 h 44898"/>
                  <a:gd name="connsiteX6" fmla="*/ 0 w 106048"/>
                  <a:gd name="connsiteY6" fmla="*/ 38935 h 44898"/>
                  <a:gd name="connsiteX7" fmla="*/ 19306 w 106048"/>
                  <a:gd name="connsiteY7" fmla="*/ 28283 h 44898"/>
                  <a:gd name="connsiteX8" fmla="*/ 76893 w 106048"/>
                  <a:gd name="connsiteY8" fmla="*/ 21626 h 44898"/>
                  <a:gd name="connsiteX9" fmla="*/ 48932 w 106048"/>
                  <a:gd name="connsiteY9" fmla="*/ 39933 h 4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048" h="44898">
                    <a:moveTo>
                      <a:pt x="48932" y="39933"/>
                    </a:moveTo>
                    <a:cubicBezTo>
                      <a:pt x="42940" y="40766"/>
                      <a:pt x="35284" y="40433"/>
                      <a:pt x="31290" y="38269"/>
                    </a:cubicBezTo>
                    <a:cubicBezTo>
                      <a:pt x="39112" y="44261"/>
                      <a:pt x="53925" y="46591"/>
                      <a:pt x="69903" y="43595"/>
                    </a:cubicBezTo>
                    <a:cubicBezTo>
                      <a:pt x="92039" y="39434"/>
                      <a:pt x="108016" y="26452"/>
                      <a:pt x="105853" y="14802"/>
                    </a:cubicBezTo>
                    <a:cubicBezTo>
                      <a:pt x="103523" y="3151"/>
                      <a:pt x="83883" y="-2840"/>
                      <a:pt x="61747" y="1321"/>
                    </a:cubicBezTo>
                    <a:cubicBezTo>
                      <a:pt x="52427" y="3151"/>
                      <a:pt x="43939" y="7146"/>
                      <a:pt x="37448" y="10807"/>
                    </a:cubicBezTo>
                    <a:cubicBezTo>
                      <a:pt x="22136" y="19628"/>
                      <a:pt x="0" y="38935"/>
                      <a:pt x="0" y="38935"/>
                    </a:cubicBezTo>
                    <a:cubicBezTo>
                      <a:pt x="5326" y="35107"/>
                      <a:pt x="12150" y="31612"/>
                      <a:pt x="19306" y="28283"/>
                    </a:cubicBezTo>
                    <a:cubicBezTo>
                      <a:pt x="28627" y="23956"/>
                      <a:pt x="71734" y="6979"/>
                      <a:pt x="76893" y="21626"/>
                    </a:cubicBezTo>
                    <a:cubicBezTo>
                      <a:pt x="79223" y="28283"/>
                      <a:pt x="71068" y="37104"/>
                      <a:pt x="48932" y="39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1EBE089-75C4-5BD0-9F6D-2AA68EF093FF}"/>
                  </a:ext>
                </a:extLst>
              </p:cNvPr>
              <p:cNvSpPr/>
              <p:nvPr/>
            </p:nvSpPr>
            <p:spPr>
              <a:xfrm>
                <a:off x="1691401" y="5872630"/>
                <a:ext cx="301913" cy="119263"/>
              </a:xfrm>
              <a:custGeom>
                <a:avLst/>
                <a:gdLst>
                  <a:gd name="connsiteX0" fmla="*/ 191733 w 301913"/>
                  <a:gd name="connsiteY0" fmla="*/ 119264 h 119263"/>
                  <a:gd name="connsiteX1" fmla="*/ 301913 w 301913"/>
                  <a:gd name="connsiteY1" fmla="*/ 8252 h 119263"/>
                  <a:gd name="connsiteX2" fmla="*/ 0 w 301913"/>
                  <a:gd name="connsiteY2" fmla="*/ 109111 h 119263"/>
                  <a:gd name="connsiteX3" fmla="*/ 264632 w 301913"/>
                  <a:gd name="connsiteY3" fmla="*/ 30221 h 119263"/>
                  <a:gd name="connsiteX4" fmla="*/ 191733 w 301913"/>
                  <a:gd name="connsiteY4" fmla="*/ 119264 h 1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3" h="119263">
                    <a:moveTo>
                      <a:pt x="191733" y="119264"/>
                    </a:moveTo>
                    <a:cubicBezTo>
                      <a:pt x="247322" y="81982"/>
                      <a:pt x="281442" y="43702"/>
                      <a:pt x="301913" y="8252"/>
                    </a:cubicBezTo>
                    <a:cubicBezTo>
                      <a:pt x="191733" y="-35521"/>
                      <a:pt x="0" y="109111"/>
                      <a:pt x="0" y="109111"/>
                    </a:cubicBezTo>
                    <a:cubicBezTo>
                      <a:pt x="0" y="109111"/>
                      <a:pt x="176920" y="16573"/>
                      <a:pt x="264632" y="30221"/>
                    </a:cubicBezTo>
                    <a:cubicBezTo>
                      <a:pt x="230180" y="81816"/>
                      <a:pt x="191733" y="119264"/>
                      <a:pt x="191733" y="119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7363A8D-B002-3B64-979F-25200245F781}"/>
                  </a:ext>
                </a:extLst>
              </p:cNvPr>
              <p:cNvSpPr/>
              <p:nvPr/>
            </p:nvSpPr>
            <p:spPr>
              <a:xfrm>
                <a:off x="1744660" y="5656362"/>
                <a:ext cx="274887" cy="270789"/>
              </a:xfrm>
              <a:custGeom>
                <a:avLst/>
                <a:gdLst>
                  <a:gd name="connsiteX0" fmla="*/ 205547 w 274887"/>
                  <a:gd name="connsiteY0" fmla="*/ 178751 h 270789"/>
                  <a:gd name="connsiteX1" fmla="*/ 250152 w 274887"/>
                  <a:gd name="connsiteY1" fmla="*/ 219860 h 270789"/>
                  <a:gd name="connsiteX2" fmla="*/ 268293 w 274887"/>
                  <a:gd name="connsiteY2" fmla="*/ 80222 h 270789"/>
                  <a:gd name="connsiteX3" fmla="*/ 207378 w 274887"/>
                  <a:gd name="connsiteY3" fmla="*/ 39279 h 270789"/>
                  <a:gd name="connsiteX4" fmla="*/ 197059 w 274887"/>
                  <a:gd name="connsiteY4" fmla="*/ 0 h 270789"/>
                  <a:gd name="connsiteX5" fmla="*/ 198723 w 274887"/>
                  <a:gd name="connsiteY5" fmla="*/ 36116 h 270789"/>
                  <a:gd name="connsiteX6" fmla="*/ 95367 w 274887"/>
                  <a:gd name="connsiteY6" fmla="*/ 23134 h 270789"/>
                  <a:gd name="connsiteX7" fmla="*/ 0 w 274887"/>
                  <a:gd name="connsiteY7" fmla="*/ 270789 h 270789"/>
                  <a:gd name="connsiteX8" fmla="*/ 205547 w 274887"/>
                  <a:gd name="connsiteY8" fmla="*/ 178751 h 270789"/>
                  <a:gd name="connsiteX9" fmla="*/ 141969 w 274887"/>
                  <a:gd name="connsiteY9" fmla="*/ 42940 h 270789"/>
                  <a:gd name="connsiteX10" fmla="*/ 259139 w 274887"/>
                  <a:gd name="connsiteY10" fmla="*/ 86879 h 270789"/>
                  <a:gd name="connsiteX11" fmla="*/ 243494 w 274887"/>
                  <a:gd name="connsiteY11" fmla="*/ 188570 h 270789"/>
                  <a:gd name="connsiteX12" fmla="*/ 205547 w 274887"/>
                  <a:gd name="connsiteY12" fmla="*/ 156116 h 270789"/>
                  <a:gd name="connsiteX13" fmla="*/ 71234 w 274887"/>
                  <a:gd name="connsiteY13" fmla="*/ 211538 h 270789"/>
                  <a:gd name="connsiteX14" fmla="*/ 141969 w 274887"/>
                  <a:gd name="connsiteY14" fmla="*/ 42940 h 2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887" h="270789">
                    <a:moveTo>
                      <a:pt x="205547" y="178751"/>
                    </a:moveTo>
                    <a:cubicBezTo>
                      <a:pt x="205547" y="178751"/>
                      <a:pt x="227517" y="181747"/>
                      <a:pt x="250152" y="219860"/>
                    </a:cubicBezTo>
                    <a:cubicBezTo>
                      <a:pt x="291761" y="141802"/>
                      <a:pt x="268293" y="80222"/>
                      <a:pt x="268293" y="80222"/>
                    </a:cubicBezTo>
                    <a:cubicBezTo>
                      <a:pt x="268293" y="80222"/>
                      <a:pt x="250152" y="56255"/>
                      <a:pt x="207378" y="39279"/>
                    </a:cubicBezTo>
                    <a:cubicBezTo>
                      <a:pt x="205048" y="24299"/>
                      <a:pt x="201386" y="11484"/>
                      <a:pt x="197059" y="0"/>
                    </a:cubicBezTo>
                    <a:cubicBezTo>
                      <a:pt x="199389" y="10153"/>
                      <a:pt x="199888" y="24632"/>
                      <a:pt x="198723" y="36116"/>
                    </a:cubicBezTo>
                    <a:cubicBezTo>
                      <a:pt x="172760" y="27129"/>
                      <a:pt x="138640" y="20971"/>
                      <a:pt x="95367" y="23134"/>
                    </a:cubicBezTo>
                    <a:cubicBezTo>
                      <a:pt x="95367" y="23134"/>
                      <a:pt x="188238" y="66574"/>
                      <a:pt x="0" y="270789"/>
                    </a:cubicBezTo>
                    <a:cubicBezTo>
                      <a:pt x="166" y="270623"/>
                      <a:pt x="154285" y="165103"/>
                      <a:pt x="205547" y="178751"/>
                    </a:cubicBezTo>
                    <a:close/>
                    <a:moveTo>
                      <a:pt x="141969" y="42940"/>
                    </a:moveTo>
                    <a:cubicBezTo>
                      <a:pt x="225353" y="42940"/>
                      <a:pt x="259139" y="86879"/>
                      <a:pt x="259139" y="86879"/>
                    </a:cubicBezTo>
                    <a:cubicBezTo>
                      <a:pt x="269458" y="119001"/>
                      <a:pt x="257641" y="155450"/>
                      <a:pt x="243494" y="188570"/>
                    </a:cubicBezTo>
                    <a:cubicBezTo>
                      <a:pt x="225686" y="160776"/>
                      <a:pt x="205547" y="156116"/>
                      <a:pt x="205547" y="156116"/>
                    </a:cubicBezTo>
                    <a:cubicBezTo>
                      <a:pt x="154285" y="142468"/>
                      <a:pt x="71234" y="211538"/>
                      <a:pt x="71234" y="211538"/>
                    </a:cubicBezTo>
                    <a:cubicBezTo>
                      <a:pt x="181414" y="79722"/>
                      <a:pt x="141969" y="42940"/>
                      <a:pt x="141969" y="42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67229E5-AC05-E112-2173-6A3170000983}"/>
                  </a:ext>
                </a:extLst>
              </p:cNvPr>
              <p:cNvSpPr/>
              <p:nvPr/>
            </p:nvSpPr>
            <p:spPr>
              <a:xfrm>
                <a:off x="1855673" y="5658176"/>
                <a:ext cx="79470" cy="22651"/>
              </a:xfrm>
              <a:custGeom>
                <a:avLst/>
                <a:gdLst>
                  <a:gd name="connsiteX0" fmla="*/ 78557 w 79470"/>
                  <a:gd name="connsiteY0" fmla="*/ 1848 h 22651"/>
                  <a:gd name="connsiteX1" fmla="*/ 0 w 79470"/>
                  <a:gd name="connsiteY1" fmla="*/ 11501 h 22651"/>
                  <a:gd name="connsiteX2" fmla="*/ 79057 w 79470"/>
                  <a:gd name="connsiteY2" fmla="*/ 22652 h 22651"/>
                  <a:gd name="connsiteX3" fmla="*/ 78557 w 79470"/>
                  <a:gd name="connsiteY3" fmla="*/ 1848 h 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70" h="22651">
                    <a:moveTo>
                      <a:pt x="78557" y="1848"/>
                    </a:moveTo>
                    <a:cubicBezTo>
                      <a:pt x="29792" y="-5143"/>
                      <a:pt x="2996" y="9836"/>
                      <a:pt x="0" y="11501"/>
                    </a:cubicBezTo>
                    <a:cubicBezTo>
                      <a:pt x="50929" y="12832"/>
                      <a:pt x="61082" y="18158"/>
                      <a:pt x="79057" y="22652"/>
                    </a:cubicBezTo>
                    <a:cubicBezTo>
                      <a:pt x="80222" y="15828"/>
                      <a:pt x="78557" y="1848"/>
                      <a:pt x="78557" y="18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353155-3A91-E7D1-8C58-80C3A78D0AD1}"/>
                </a:ext>
              </a:extLst>
            </p:cNvPr>
            <p:cNvSpPr/>
            <p:nvPr/>
          </p:nvSpPr>
          <p:spPr>
            <a:xfrm>
              <a:off x="82003" y="331435"/>
              <a:ext cx="2214449" cy="10671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 anchorCtr="0"/>
            <a:lstStyle/>
            <a:p>
              <a:r>
                <a:rPr lang="en-CA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2022-23 Results</a:t>
              </a: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/>
        </p:nvGraphicFramePr>
        <p:xfrm>
          <a:off x="1729015" y="274320"/>
          <a:ext cx="9535187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9535187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10 FSL Reading PIF-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D9D04C-4FE0-490F-90CB-319E6E3215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272214"/>
              </p:ext>
            </p:extLst>
          </p:nvPr>
        </p:nvGraphicFramePr>
        <p:xfrm>
          <a:off x="496826" y="1423642"/>
          <a:ext cx="11319468" cy="494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12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12971"/>
              </p:ext>
            </p:extLst>
          </p:nvPr>
        </p:nvGraphicFramePr>
        <p:xfrm>
          <a:off x="1657616" y="274320"/>
          <a:ext cx="8859502" cy="841875"/>
        </p:xfrm>
        <a:graphic>
          <a:graphicData uri="http://schemas.openxmlformats.org/drawingml/2006/table">
            <a:tbl>
              <a:tblPr firstRow="1" firstCol="1" bandRow="1"/>
              <a:tblGrid>
                <a:gridCol w="8859502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841875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5 Mathematics –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pSp>
        <p:nvGrpSpPr>
          <p:cNvPr id="39" name="Graphic 7">
            <a:extLst>
              <a:ext uri="{FF2B5EF4-FFF2-40B4-BE49-F238E27FC236}">
                <a16:creationId xmlns:a16="http://schemas.microsoft.com/office/drawing/2014/main" id="{0CDF1CD8-0F67-5B25-6971-332D0CEF4EBA}"/>
              </a:ext>
            </a:extLst>
          </p:cNvPr>
          <p:cNvGrpSpPr/>
          <p:nvPr/>
        </p:nvGrpSpPr>
        <p:grpSpPr>
          <a:xfrm>
            <a:off x="487300" y="5778107"/>
            <a:ext cx="1463795" cy="505295"/>
            <a:chOff x="1247686" y="5656362"/>
            <a:chExt cx="1463795" cy="5052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3E669A-502D-0738-722E-2AABC1159C57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D2567F-FA4A-B197-F759-BABB668BD736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9507B-797D-CC04-6B75-A154650D2C23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628309-C45D-5803-9489-53F4116023C3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1DBB4B-9E93-8977-3A5E-19E071E5395D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28899D-6296-76E6-547C-B6091EBDEC10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3E9047-48FA-3DCA-632E-A21CA46BB6ED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826A941-7453-2872-8DBD-678043DA4695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AFD1D4-B440-9DB7-0CA2-32CB09A00492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C6001A-0694-E6E5-BEE1-66C29F6EE51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9C20D4-117A-8344-D6A1-34F76C9FA1C3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CAF61-435C-CC4B-B271-7890F0293363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E486F16-DF22-E798-8478-C86516A889CB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9CA412-0006-266B-DFEC-1E1B3EF85346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AB2FEE-A484-E5B1-42E4-B2F66AC927D1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AE16A10-9F9B-8330-4E17-66B469172579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41CEEB-F18F-05D5-44F7-F98894DD8606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9285D6-FFDC-D753-67AB-19FC16E4858B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5916B5-95D3-1BA7-09E7-D59971E84838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1A27C0B-EA6C-5460-867C-55892D52DF93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3B80CA-D4BA-0F69-FD26-06CE0D5EAE76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3D7510D-6837-D30B-1861-98C8037EA028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FE5160-63C0-C23E-2E7F-B92AAE31C02E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BB52648-0980-7A86-0D7E-FE3A5A9131D9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F494CF1-AC0E-9438-D029-B0ABD5859424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58A8C-EA6A-E872-84B1-31F119DC1E8A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5086C72-9013-4589-EA15-82686F7A453F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AC9085-35E7-8146-FA91-0F2CDD75E339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8CC2C8D-76FA-D221-21C9-7DB6F0322CCA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2418CF-0955-BC50-DC7C-6970945F1E6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728A0A4-8D30-2BEF-909A-645E80C7651A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107943-1990-9CC0-64DE-E27A656C3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69429"/>
              </p:ext>
            </p:extLst>
          </p:nvPr>
        </p:nvGraphicFramePr>
        <p:xfrm>
          <a:off x="457200" y="1371599"/>
          <a:ext cx="11054103" cy="504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94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99237"/>
              </p:ext>
            </p:extLst>
          </p:nvPr>
        </p:nvGraphicFramePr>
        <p:xfrm>
          <a:off x="1828800" y="274320"/>
          <a:ext cx="9385160" cy="841875"/>
        </p:xfrm>
        <a:graphic>
          <a:graphicData uri="http://schemas.openxmlformats.org/drawingml/2006/table">
            <a:tbl>
              <a:tblPr firstRow="1" firstCol="1" bandRow="1"/>
              <a:tblGrid>
                <a:gridCol w="9385160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841875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7 Mathematics –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pSp>
        <p:nvGrpSpPr>
          <p:cNvPr id="39" name="Graphic 7">
            <a:extLst>
              <a:ext uri="{FF2B5EF4-FFF2-40B4-BE49-F238E27FC236}">
                <a16:creationId xmlns:a16="http://schemas.microsoft.com/office/drawing/2014/main" id="{0CDF1CD8-0F67-5B25-6971-332D0CEF4EBA}"/>
              </a:ext>
            </a:extLst>
          </p:cNvPr>
          <p:cNvGrpSpPr/>
          <p:nvPr/>
        </p:nvGrpSpPr>
        <p:grpSpPr>
          <a:xfrm>
            <a:off x="487300" y="5778107"/>
            <a:ext cx="1463795" cy="505295"/>
            <a:chOff x="1247686" y="5656362"/>
            <a:chExt cx="1463795" cy="5052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3E669A-502D-0738-722E-2AABC1159C57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D2567F-FA4A-B197-F759-BABB668BD736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9507B-797D-CC04-6B75-A154650D2C23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628309-C45D-5803-9489-53F4116023C3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1DBB4B-9E93-8977-3A5E-19E071E5395D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28899D-6296-76E6-547C-B6091EBDEC10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3E9047-48FA-3DCA-632E-A21CA46BB6ED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826A941-7453-2872-8DBD-678043DA4695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AFD1D4-B440-9DB7-0CA2-32CB09A00492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C6001A-0694-E6E5-BEE1-66C29F6EE51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9C20D4-117A-8344-D6A1-34F76C9FA1C3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CAF61-435C-CC4B-B271-7890F0293363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E486F16-DF22-E798-8478-C86516A889CB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9CA412-0006-266B-DFEC-1E1B3EF85346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AB2FEE-A484-E5B1-42E4-B2F66AC927D1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AE16A10-9F9B-8330-4E17-66B469172579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41CEEB-F18F-05D5-44F7-F98894DD8606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9285D6-FFDC-D753-67AB-19FC16E4858B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5916B5-95D3-1BA7-09E7-D59971E84838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1A27C0B-EA6C-5460-867C-55892D52DF93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3B80CA-D4BA-0F69-FD26-06CE0D5EAE76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3D7510D-6837-D30B-1861-98C8037EA028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FE5160-63C0-C23E-2E7F-B92AAE31C02E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BB52648-0980-7A86-0D7E-FE3A5A9131D9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F494CF1-AC0E-9438-D029-B0ABD5859424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58A8C-EA6A-E872-84B1-31F119DC1E8A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5086C72-9013-4589-EA15-82686F7A453F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AC9085-35E7-8146-FA91-0F2CDD75E339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8CC2C8D-76FA-D221-21C9-7DB6F0322CCA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2418CF-0955-BC50-DC7C-6970945F1E6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728A0A4-8D30-2BEF-909A-645E80C7651A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F66DD8-3022-0195-9B09-10D982B6C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65731"/>
              </p:ext>
            </p:extLst>
          </p:nvPr>
        </p:nvGraphicFramePr>
        <p:xfrm>
          <a:off x="457200" y="1371600"/>
          <a:ext cx="11107079" cy="469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32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64391"/>
              </p:ext>
            </p:extLst>
          </p:nvPr>
        </p:nvGraphicFramePr>
        <p:xfrm>
          <a:off x="1828800" y="274320"/>
          <a:ext cx="9385160" cy="841875"/>
        </p:xfrm>
        <a:graphic>
          <a:graphicData uri="http://schemas.openxmlformats.org/drawingml/2006/table">
            <a:tbl>
              <a:tblPr firstRow="1" firstCol="1" bandRow="1"/>
              <a:tblGrid>
                <a:gridCol w="9385160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841875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4 Scientific Literacy  –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pSp>
        <p:nvGrpSpPr>
          <p:cNvPr id="39" name="Graphic 7">
            <a:extLst>
              <a:ext uri="{FF2B5EF4-FFF2-40B4-BE49-F238E27FC236}">
                <a16:creationId xmlns:a16="http://schemas.microsoft.com/office/drawing/2014/main" id="{0CDF1CD8-0F67-5B25-6971-332D0CEF4EBA}"/>
              </a:ext>
            </a:extLst>
          </p:cNvPr>
          <p:cNvGrpSpPr/>
          <p:nvPr/>
        </p:nvGrpSpPr>
        <p:grpSpPr>
          <a:xfrm>
            <a:off x="487300" y="5778107"/>
            <a:ext cx="1463795" cy="505295"/>
            <a:chOff x="1247686" y="5656362"/>
            <a:chExt cx="1463795" cy="5052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3E669A-502D-0738-722E-2AABC1159C57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D2567F-FA4A-B197-F759-BABB668BD736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9507B-797D-CC04-6B75-A154650D2C23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628309-C45D-5803-9489-53F4116023C3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1DBB4B-9E93-8977-3A5E-19E071E5395D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28899D-6296-76E6-547C-B6091EBDEC10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3E9047-48FA-3DCA-632E-A21CA46BB6ED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826A941-7453-2872-8DBD-678043DA4695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AFD1D4-B440-9DB7-0CA2-32CB09A00492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C6001A-0694-E6E5-BEE1-66C29F6EE51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9C20D4-117A-8344-D6A1-34F76C9FA1C3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CAF61-435C-CC4B-B271-7890F0293363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E486F16-DF22-E798-8478-C86516A889CB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9CA412-0006-266B-DFEC-1E1B3EF85346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AB2FEE-A484-E5B1-42E4-B2F66AC927D1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AE16A10-9F9B-8330-4E17-66B469172579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41CEEB-F18F-05D5-44F7-F98894DD8606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9285D6-FFDC-D753-67AB-19FC16E4858B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5916B5-95D3-1BA7-09E7-D59971E84838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1A27C0B-EA6C-5460-867C-55892D52DF93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3B80CA-D4BA-0F69-FD26-06CE0D5EAE76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3D7510D-6837-D30B-1861-98C8037EA028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FE5160-63C0-C23E-2E7F-B92AAE31C02E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BB52648-0980-7A86-0D7E-FE3A5A9131D9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F494CF1-AC0E-9438-D029-B0ABD5859424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58A8C-EA6A-E872-84B1-31F119DC1E8A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5086C72-9013-4589-EA15-82686F7A453F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AC9085-35E7-8146-FA91-0F2CDD75E339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8CC2C8D-76FA-D221-21C9-7DB6F0322CCA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2418CF-0955-BC50-DC7C-6970945F1E6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728A0A4-8D30-2BEF-909A-645E80C7651A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EA15D3-DED2-C490-6A65-7BF122623F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860800"/>
              </p:ext>
            </p:extLst>
          </p:nvPr>
        </p:nvGraphicFramePr>
        <p:xfrm>
          <a:off x="487300" y="1373942"/>
          <a:ext cx="11143866" cy="488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530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46160"/>
              </p:ext>
            </p:extLst>
          </p:nvPr>
        </p:nvGraphicFramePr>
        <p:xfrm>
          <a:off x="1828800" y="274320"/>
          <a:ext cx="9385160" cy="841875"/>
        </p:xfrm>
        <a:graphic>
          <a:graphicData uri="http://schemas.openxmlformats.org/drawingml/2006/table">
            <a:tbl>
              <a:tblPr firstRow="1" firstCol="1" bandRow="1"/>
              <a:tblGrid>
                <a:gridCol w="9385160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841875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6 Scientific Literacy  –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pSp>
        <p:nvGrpSpPr>
          <p:cNvPr id="39" name="Graphic 7">
            <a:extLst>
              <a:ext uri="{FF2B5EF4-FFF2-40B4-BE49-F238E27FC236}">
                <a16:creationId xmlns:a16="http://schemas.microsoft.com/office/drawing/2014/main" id="{0CDF1CD8-0F67-5B25-6971-332D0CEF4EBA}"/>
              </a:ext>
            </a:extLst>
          </p:cNvPr>
          <p:cNvGrpSpPr/>
          <p:nvPr/>
        </p:nvGrpSpPr>
        <p:grpSpPr>
          <a:xfrm>
            <a:off x="487300" y="5778107"/>
            <a:ext cx="1463795" cy="505295"/>
            <a:chOff x="1247686" y="5656362"/>
            <a:chExt cx="1463795" cy="5052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3E669A-502D-0738-722E-2AABC1159C57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D2567F-FA4A-B197-F759-BABB668BD736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9507B-797D-CC04-6B75-A154650D2C23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628309-C45D-5803-9489-53F4116023C3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1DBB4B-9E93-8977-3A5E-19E071E5395D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28899D-6296-76E6-547C-B6091EBDEC10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3E9047-48FA-3DCA-632E-A21CA46BB6ED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826A941-7453-2872-8DBD-678043DA4695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AFD1D4-B440-9DB7-0CA2-32CB09A00492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C6001A-0694-E6E5-BEE1-66C29F6EE51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9C20D4-117A-8344-D6A1-34F76C9FA1C3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CAF61-435C-CC4B-B271-7890F0293363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E486F16-DF22-E798-8478-C86516A889CB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9CA412-0006-266B-DFEC-1E1B3EF85346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AB2FEE-A484-E5B1-42E4-B2F66AC927D1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AE16A10-9F9B-8330-4E17-66B469172579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41CEEB-F18F-05D5-44F7-F98894DD8606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9285D6-FFDC-D753-67AB-19FC16E4858B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5916B5-95D3-1BA7-09E7-D59971E84838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1A27C0B-EA6C-5460-867C-55892D52DF93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3B80CA-D4BA-0F69-FD26-06CE0D5EAE76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3D7510D-6837-D30B-1861-98C8037EA028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FE5160-63C0-C23E-2E7F-B92AAE31C02E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BB52648-0980-7A86-0D7E-FE3A5A9131D9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F494CF1-AC0E-9438-D029-B0ABD5859424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58A8C-EA6A-E872-84B1-31F119DC1E8A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5086C72-9013-4589-EA15-82686F7A453F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AC9085-35E7-8146-FA91-0F2CDD75E339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8CC2C8D-76FA-D221-21C9-7DB6F0322CCA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2418CF-0955-BC50-DC7C-6970945F1E6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728A0A4-8D30-2BEF-909A-645E80C7651A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94EC12-D4FD-3816-E85E-B85EE729B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938697"/>
              </p:ext>
            </p:extLst>
          </p:nvPr>
        </p:nvGraphicFramePr>
        <p:xfrm>
          <a:off x="457200" y="1371599"/>
          <a:ext cx="11080621" cy="485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483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97070"/>
              </p:ext>
            </p:extLst>
          </p:nvPr>
        </p:nvGraphicFramePr>
        <p:xfrm>
          <a:off x="1828800" y="274320"/>
          <a:ext cx="9385160" cy="841875"/>
        </p:xfrm>
        <a:graphic>
          <a:graphicData uri="http://schemas.openxmlformats.org/drawingml/2006/table">
            <a:tbl>
              <a:tblPr firstRow="1" firstCol="1" bandRow="1"/>
              <a:tblGrid>
                <a:gridCol w="9385160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841875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8 Scientific Literacy  –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pSp>
        <p:nvGrpSpPr>
          <p:cNvPr id="39" name="Graphic 7">
            <a:extLst>
              <a:ext uri="{FF2B5EF4-FFF2-40B4-BE49-F238E27FC236}">
                <a16:creationId xmlns:a16="http://schemas.microsoft.com/office/drawing/2014/main" id="{0CDF1CD8-0F67-5B25-6971-332D0CEF4EBA}"/>
              </a:ext>
            </a:extLst>
          </p:cNvPr>
          <p:cNvGrpSpPr/>
          <p:nvPr/>
        </p:nvGrpSpPr>
        <p:grpSpPr>
          <a:xfrm>
            <a:off x="487300" y="5778107"/>
            <a:ext cx="1463795" cy="505295"/>
            <a:chOff x="1247686" y="5656362"/>
            <a:chExt cx="1463795" cy="5052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3E669A-502D-0738-722E-2AABC1159C57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D2567F-FA4A-B197-F759-BABB668BD736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9507B-797D-CC04-6B75-A154650D2C23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628309-C45D-5803-9489-53F4116023C3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1DBB4B-9E93-8977-3A5E-19E071E5395D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28899D-6296-76E6-547C-B6091EBDEC10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3E9047-48FA-3DCA-632E-A21CA46BB6ED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826A941-7453-2872-8DBD-678043DA4695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AFD1D4-B440-9DB7-0CA2-32CB09A00492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C6001A-0694-E6E5-BEE1-66C29F6EE51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9C20D4-117A-8344-D6A1-34F76C9FA1C3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CAF61-435C-CC4B-B271-7890F0293363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E486F16-DF22-E798-8478-C86516A889CB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9CA412-0006-266B-DFEC-1E1B3EF85346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AB2FEE-A484-E5B1-42E4-B2F66AC927D1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AE16A10-9F9B-8330-4E17-66B469172579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41CEEB-F18F-05D5-44F7-F98894DD8606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9285D6-FFDC-D753-67AB-19FC16E4858B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5916B5-95D3-1BA7-09E7-D59971E84838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1A27C0B-EA6C-5460-867C-55892D52DF93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3B80CA-D4BA-0F69-FD26-06CE0D5EAE76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3D7510D-6837-D30B-1861-98C8037EA028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FE5160-63C0-C23E-2E7F-B92AAE31C02E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BB52648-0980-7A86-0D7E-FE3A5A9131D9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F494CF1-AC0E-9438-D029-B0ABD5859424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58A8C-EA6A-E872-84B1-31F119DC1E8A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5086C72-9013-4589-EA15-82686F7A453F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AC9085-35E7-8146-FA91-0F2CDD75E339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8CC2C8D-76FA-D221-21C9-7DB6F0322CCA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2418CF-0955-BC50-DC7C-6970945F1E6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728A0A4-8D30-2BEF-909A-645E80C7651A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6C14B8-8D4D-C065-4849-4567129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433873"/>
              </p:ext>
            </p:extLst>
          </p:nvPr>
        </p:nvGraphicFramePr>
        <p:xfrm>
          <a:off x="487300" y="1371600"/>
          <a:ext cx="11247500" cy="483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536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aphic 7">
            <a:extLst>
              <a:ext uri="{FF2B5EF4-FFF2-40B4-BE49-F238E27FC236}">
                <a16:creationId xmlns:a16="http://schemas.microsoft.com/office/drawing/2014/main" id="{39184AD2-46DE-41EE-8E34-B26CF56C20CC}"/>
              </a:ext>
            </a:extLst>
          </p:cNvPr>
          <p:cNvGrpSpPr/>
          <p:nvPr/>
        </p:nvGrpSpPr>
        <p:grpSpPr>
          <a:xfrm>
            <a:off x="362984" y="5746811"/>
            <a:ext cx="1463795" cy="505295"/>
            <a:chOff x="1247686" y="5656362"/>
            <a:chExt cx="1463795" cy="50529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D6E628-CB19-4292-86A4-379EF0B82446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993245-D129-482B-B4A8-C58DD8FEA910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C23E63-29DA-42C1-8FEC-69DFC19A0FCE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DE41BF-050C-4A37-8D1D-16AEA1EC7511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D357284-B21A-499A-AD8E-9252377BED64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1E82C3-3B97-4F21-8752-E3608A7D29A4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4E918F-0DA4-497D-AC86-9271C4587A4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CD03265-6599-4A07-BF25-DC9A4C54DFD1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0CB49F7-19A7-4041-AC13-8E43C6574F52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270C4B-C0CF-4CA2-B235-124F017E0B87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8A5F47-1454-4C4A-B490-1E3C1F3C8B3C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D472A0-2169-413B-A5DC-8E51ECA779D1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739D8ED-D209-4FB1-AE50-B5BEDB191B54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AA2102A-2880-4BEE-A4D8-B8DB9577B256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8A8CB1-2848-42B1-8FC3-30DFA2CEEE86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D88D04-58D8-4741-AA62-BE43327F5D72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E04D8E4-48DA-4DB3-ABA7-4AC7875FC984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0F270AE-0CA6-44A0-AD57-51626F376850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AABB83C-66E2-470B-AF76-F01F1134C8B9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A23248-0457-45B8-A29D-2D0C0B27D314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C9D6E3D-98FC-409E-B618-FB9B9EE48449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428EBF6-2E96-43A9-B628-C97DD57D1429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63E6CF8-8E66-41B9-BEC3-379FD5939F19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2FA1F22-007C-4216-99A8-0172D17246DC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55DB051-EED0-479D-BDA2-438160D48285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6E96E20-053C-4085-8D0A-F42E2FD1F7F4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72BEEDA-8FFE-4598-A25A-DEB81693AB6D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9455AB9-C87F-44EA-B57F-275FD9A839D3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495B196-D21E-408B-AB56-A1C14C76ACF8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578539-F5CE-4599-BD2A-77A7AA094DCD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A7D4910-1490-4566-BE31-2318E23C97A0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AB66EF4B-4493-42E9-8D58-61A74A832C12}"/>
              </a:ext>
            </a:extLst>
          </p:cNvPr>
          <p:cNvSpPr txBox="1">
            <a:spLocks/>
          </p:cNvSpPr>
          <p:nvPr/>
        </p:nvSpPr>
        <p:spPr>
          <a:xfrm>
            <a:off x="3331951" y="335476"/>
            <a:ext cx="8654880" cy="6158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" algn="l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 Results for the Following Assessments:</a:t>
            </a:r>
            <a:b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4 English Reading </a:t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4 Scientific Literacy</a:t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5 Mathematics</a:t>
            </a:r>
          </a:p>
          <a:p>
            <a:pPr marL="34290" algn="l">
              <a:spcBef>
                <a:spcPts val="0"/>
              </a:spcBef>
              <a:defRPr/>
            </a:pPr>
            <a:r>
              <a:rPr lang="en-CA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5 FI Reading</a:t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algn="l">
              <a:spcBef>
                <a:spcPts val="0"/>
              </a:spcBef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6 English Reading </a:t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6 Scientific Literacy</a:t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700" b="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7 FI Reading</a:t>
            </a:r>
          </a:p>
          <a:p>
            <a:pPr marL="3429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00" b="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7 PIF Reading</a:t>
            </a:r>
          </a:p>
          <a:p>
            <a:pPr marL="3429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00" b="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7 Mathematics</a:t>
            </a:r>
          </a:p>
          <a:p>
            <a:pPr marL="3429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00" b="0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8 Scientific Literacy</a:t>
            </a:r>
          </a:p>
          <a:p>
            <a:pPr marL="34290" algn="l">
              <a:spcBef>
                <a:spcPts val="0"/>
              </a:spcBef>
              <a:defRPr/>
            </a:pPr>
            <a:endParaRPr lang="en-US" sz="2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algn="l">
              <a:spcBef>
                <a:spcPts val="0"/>
              </a:spcBef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9 English Reading (ELPA)</a:t>
            </a:r>
            <a:br>
              <a:rPr lang="en-CA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10 FI French Reading</a:t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10 Post Intensive French Reading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774873-BB38-636A-08F6-1F613F52F673}"/>
              </a:ext>
            </a:extLst>
          </p:cNvPr>
          <p:cNvSpPr/>
          <p:nvPr/>
        </p:nvSpPr>
        <p:spPr>
          <a:xfrm>
            <a:off x="0" y="-14514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7FD6C-FB39-DDA0-A370-224272F8E4E2}"/>
              </a:ext>
            </a:extLst>
          </p:cNvPr>
          <p:cNvSpPr/>
          <p:nvPr/>
        </p:nvSpPr>
        <p:spPr>
          <a:xfrm>
            <a:off x="463676" y="899651"/>
            <a:ext cx="2790882" cy="10671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 anchorCtr="0"/>
          <a:lstStyle/>
          <a:p>
            <a:r>
              <a:rPr lang="en-CA" sz="3200" dirty="0">
                <a:solidFill>
                  <a:schemeClr val="bg1"/>
                </a:solidFill>
                <a:cs typeface="Times New Roman" panose="02020603050405020304" pitchFamily="18" charset="0"/>
              </a:rPr>
              <a:t>2024-25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FF800-BF26-DC5C-EF68-83869D267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36" y="6081843"/>
            <a:ext cx="176189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1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8B8CDE-3382-4C37-AC6A-BFAE01FD1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94145"/>
              </p:ext>
            </p:extLst>
          </p:nvPr>
        </p:nvGraphicFramePr>
        <p:xfrm>
          <a:off x="1828800" y="274320"/>
          <a:ext cx="8072351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8072351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Grade 4 English Reading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23669F-7AD1-4A57-AF9E-621B25F83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580087"/>
              </p:ext>
            </p:extLst>
          </p:nvPr>
        </p:nvGraphicFramePr>
        <p:xfrm>
          <a:off x="457200" y="1371600"/>
          <a:ext cx="11198348" cy="51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02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4573"/>
              </p:ext>
            </p:extLst>
          </p:nvPr>
        </p:nvGraphicFramePr>
        <p:xfrm>
          <a:off x="1828800" y="274320"/>
          <a:ext cx="8688317" cy="841875"/>
        </p:xfrm>
        <a:graphic>
          <a:graphicData uri="http://schemas.openxmlformats.org/drawingml/2006/table">
            <a:tbl>
              <a:tblPr firstRow="1" firstCol="1" bandRow="1"/>
              <a:tblGrid>
                <a:gridCol w="8688317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841875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6 English Reading –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pSp>
        <p:nvGrpSpPr>
          <p:cNvPr id="39" name="Graphic 7">
            <a:extLst>
              <a:ext uri="{FF2B5EF4-FFF2-40B4-BE49-F238E27FC236}">
                <a16:creationId xmlns:a16="http://schemas.microsoft.com/office/drawing/2014/main" id="{0CDF1CD8-0F67-5B25-6971-332D0CEF4EBA}"/>
              </a:ext>
            </a:extLst>
          </p:cNvPr>
          <p:cNvGrpSpPr/>
          <p:nvPr/>
        </p:nvGrpSpPr>
        <p:grpSpPr>
          <a:xfrm>
            <a:off x="487300" y="5778107"/>
            <a:ext cx="1463795" cy="505295"/>
            <a:chOff x="1247686" y="5656362"/>
            <a:chExt cx="1463795" cy="5052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3E669A-502D-0738-722E-2AABC1159C57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D2567F-FA4A-B197-F759-BABB668BD736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9507B-797D-CC04-6B75-A154650D2C23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628309-C45D-5803-9489-53F4116023C3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1DBB4B-9E93-8977-3A5E-19E071E5395D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28899D-6296-76E6-547C-B6091EBDEC10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3E9047-48FA-3DCA-632E-A21CA46BB6ED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826A941-7453-2872-8DBD-678043DA4695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AFD1D4-B440-9DB7-0CA2-32CB09A00492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C6001A-0694-E6E5-BEE1-66C29F6EE51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9C20D4-117A-8344-D6A1-34F76C9FA1C3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CAF61-435C-CC4B-B271-7890F0293363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E486F16-DF22-E798-8478-C86516A889CB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9CA412-0006-266B-DFEC-1E1B3EF85346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AB2FEE-A484-E5B1-42E4-B2F66AC927D1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AE16A10-9F9B-8330-4E17-66B469172579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41CEEB-F18F-05D5-44F7-F98894DD8606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9285D6-FFDC-D753-67AB-19FC16E4858B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5916B5-95D3-1BA7-09E7-D59971E84838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1A27C0B-EA6C-5460-867C-55892D52DF93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3B80CA-D4BA-0F69-FD26-06CE0D5EAE76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3D7510D-6837-D30B-1861-98C8037EA028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FE5160-63C0-C23E-2E7F-B92AAE31C02E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BB52648-0980-7A86-0D7E-FE3A5A9131D9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F494CF1-AC0E-9438-D029-B0ABD5859424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58A8C-EA6A-E872-84B1-31F119DC1E8A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5086C72-9013-4589-EA15-82686F7A453F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AC9085-35E7-8146-FA91-0F2CDD75E339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8CC2C8D-76FA-D221-21C9-7DB6F0322CCA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2418CF-0955-BC50-DC7C-6970945F1E6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728A0A4-8D30-2BEF-909A-645E80C7651A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FC814B-8CB1-4921-8E74-01FC9F7EA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846784"/>
              </p:ext>
            </p:extLst>
          </p:nvPr>
        </p:nvGraphicFramePr>
        <p:xfrm>
          <a:off x="457200" y="1371600"/>
          <a:ext cx="11247500" cy="505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163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5B84E-1FAD-0CE6-9BAA-CFDE3A18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FAFE3D17-A4F8-5542-FE23-87057EC10ABF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97D1991-6F90-363F-340C-650CA1EAC3D4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08CD23-F554-5CAF-7ED7-ECF2A6A68C2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F26342-AD3E-E216-146E-E97876DE7E36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6BC8C00-FE60-B82F-EA87-B844C1035542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0B1152-02B3-41EF-D484-6AE2D5C192D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69D9E4-F7BC-2FEC-E0B0-656388FB29FC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E18D8E-7760-6022-2A05-1F5159E467E7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64FA3-5837-0249-81C6-EAABECFC2806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C8DE965-8B28-3BEE-4FA6-B1FE7F699593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37FD72-8972-B21A-8C37-C36BD728E70D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B783F6-4ED8-C34B-8C59-8F10A09DEBDC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6EA7DF-2983-3814-C2FF-688F101CDE28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B350193-D6D4-8E48-23EE-3326FB9FD7AC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7CC251F-DCE4-0AE0-10AC-AC4783C4DCC5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230FFB-D930-821C-D00F-7A8F5B3818D7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497952-93E4-E93D-E43E-D0D225344F3E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09BB9B-44ED-AC30-8867-5DF2DA37D88F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D9381F-DAAC-016E-455F-D8F300F2185C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EAE136-EC29-3A61-FA28-F951EECB4D6F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F8F84E-70E8-E933-5CD2-7536718DCFB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E67850-48EB-D001-ED37-6D1464A7623B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4A0444-5895-32D0-E982-24E74B31A35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4F9762-3F46-3934-17C3-FB33BC16CCDA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671C883-9140-07A7-5ED3-DB38AF9D84F7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3CCC8DF-3709-4A64-ABF3-0977B8AEE954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72D944-E581-840E-CBF3-7C63B5915269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E805A5-26E6-7F4A-0A04-86D0625B06F0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587F26-81EE-0823-B55B-337EB04BAF8F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CB8E58-8D89-58F1-47D2-AA8EA4FF463A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2400AA-B9EB-FEAC-F271-9414B4B15832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075F331-55A2-B986-3996-A5ACD2DF5095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5282AE-F0D5-5830-BE17-AA4ECDD8C4CE}"/>
              </a:ext>
            </a:extLst>
          </p:cNvPr>
          <p:cNvGrpSpPr/>
          <p:nvPr/>
        </p:nvGrpSpPr>
        <p:grpSpPr>
          <a:xfrm>
            <a:off x="82003" y="290795"/>
            <a:ext cx="2214449" cy="6041502"/>
            <a:chOff x="82003" y="331435"/>
            <a:chExt cx="2214449" cy="6041502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E88D4DB9-D4E1-F44A-48B8-7057DE790F98}"/>
                </a:ext>
              </a:extLst>
            </p:cNvPr>
            <p:cNvGrpSpPr/>
            <p:nvPr/>
          </p:nvGrpSpPr>
          <p:grpSpPr>
            <a:xfrm>
              <a:off x="496826" y="5867642"/>
              <a:ext cx="1463795" cy="505295"/>
              <a:chOff x="1247686" y="5656362"/>
              <a:chExt cx="1463795" cy="50529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B58746-91F9-BC7E-BCAB-745FF0C60196}"/>
                  </a:ext>
                </a:extLst>
              </p:cNvPr>
              <p:cNvSpPr/>
              <p:nvPr/>
            </p:nvSpPr>
            <p:spPr>
              <a:xfrm>
                <a:off x="2339000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299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B0A9345-A562-736E-3082-4B8B88DB4A71}"/>
                  </a:ext>
                </a:extLst>
              </p:cNvPr>
              <p:cNvSpPr/>
              <p:nvPr/>
            </p:nvSpPr>
            <p:spPr>
              <a:xfrm>
                <a:off x="2403909" y="5951783"/>
                <a:ext cx="21470" cy="23966"/>
              </a:xfrm>
              <a:custGeom>
                <a:avLst/>
                <a:gdLst>
                  <a:gd name="connsiteX0" fmla="*/ 8488 w 21470"/>
                  <a:gd name="connsiteY0" fmla="*/ 23967 h 23966"/>
                  <a:gd name="connsiteX1" fmla="*/ 21470 w 21470"/>
                  <a:gd name="connsiteY1" fmla="*/ 16643 h 23966"/>
                  <a:gd name="connsiteX2" fmla="*/ 21470 w 21470"/>
                  <a:gd name="connsiteY2" fmla="*/ 0 h 23966"/>
                  <a:gd name="connsiteX3" fmla="*/ 11650 w 21470"/>
                  <a:gd name="connsiteY3" fmla="*/ 4660 h 23966"/>
                  <a:gd name="connsiteX4" fmla="*/ 0 w 21470"/>
                  <a:gd name="connsiteY4" fmla="*/ 15978 h 23966"/>
                  <a:gd name="connsiteX5" fmla="*/ 8488 w 21470"/>
                  <a:gd name="connsiteY5" fmla="*/ 23967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0" h="23966">
                    <a:moveTo>
                      <a:pt x="8488" y="23967"/>
                    </a:moveTo>
                    <a:cubicBezTo>
                      <a:pt x="9986" y="23967"/>
                      <a:pt x="15811" y="23467"/>
                      <a:pt x="21470" y="16643"/>
                    </a:cubicBezTo>
                    <a:lnTo>
                      <a:pt x="21470" y="0"/>
                    </a:lnTo>
                    <a:cubicBezTo>
                      <a:pt x="17642" y="2663"/>
                      <a:pt x="16311" y="3162"/>
                      <a:pt x="11650" y="4660"/>
                    </a:cubicBezTo>
                    <a:cubicBezTo>
                      <a:pt x="8322" y="5825"/>
                      <a:pt x="0" y="8655"/>
                      <a:pt x="0" y="15978"/>
                    </a:cubicBezTo>
                    <a:cubicBezTo>
                      <a:pt x="166" y="20471"/>
                      <a:pt x="3662" y="23967"/>
                      <a:pt x="8488" y="23967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C44B7CF-030C-7DE1-FB1B-A4B28CF58216}"/>
                  </a:ext>
                </a:extLst>
              </p:cNvPr>
              <p:cNvSpPr/>
              <p:nvPr/>
            </p:nvSpPr>
            <p:spPr>
              <a:xfrm>
                <a:off x="2141109" y="5930479"/>
                <a:ext cx="31289" cy="48598"/>
              </a:xfrm>
              <a:custGeom>
                <a:avLst/>
                <a:gdLst>
                  <a:gd name="connsiteX0" fmla="*/ 16976 w 31289"/>
                  <a:gd name="connsiteY0" fmla="*/ 48599 h 48598"/>
                  <a:gd name="connsiteX1" fmla="*/ 23134 w 31289"/>
                  <a:gd name="connsiteY1" fmla="*/ 47101 h 48598"/>
                  <a:gd name="connsiteX2" fmla="*/ 31290 w 31289"/>
                  <a:gd name="connsiteY2" fmla="*/ 25465 h 48598"/>
                  <a:gd name="connsiteX3" fmla="*/ 24965 w 31289"/>
                  <a:gd name="connsiteY3" fmla="*/ 4327 h 48598"/>
                  <a:gd name="connsiteX4" fmla="*/ 15146 w 31289"/>
                  <a:gd name="connsiteY4" fmla="*/ 0 h 48598"/>
                  <a:gd name="connsiteX5" fmla="*/ 4660 w 31289"/>
                  <a:gd name="connsiteY5" fmla="*/ 5326 h 48598"/>
                  <a:gd name="connsiteX6" fmla="*/ 0 w 31289"/>
                  <a:gd name="connsiteY6" fmla="*/ 22635 h 48598"/>
                  <a:gd name="connsiteX7" fmla="*/ 16976 w 31289"/>
                  <a:gd name="connsiteY7" fmla="*/ 48599 h 4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9" h="48598">
                    <a:moveTo>
                      <a:pt x="16976" y="48599"/>
                    </a:moveTo>
                    <a:cubicBezTo>
                      <a:pt x="18974" y="48599"/>
                      <a:pt x="21304" y="48100"/>
                      <a:pt x="23134" y="47101"/>
                    </a:cubicBezTo>
                    <a:cubicBezTo>
                      <a:pt x="30957" y="42441"/>
                      <a:pt x="31290" y="29792"/>
                      <a:pt x="31290" y="25465"/>
                    </a:cubicBezTo>
                    <a:cubicBezTo>
                      <a:pt x="31290" y="15811"/>
                      <a:pt x="28460" y="7989"/>
                      <a:pt x="24965" y="4327"/>
                    </a:cubicBezTo>
                    <a:cubicBezTo>
                      <a:pt x="22635" y="1831"/>
                      <a:pt x="19140" y="0"/>
                      <a:pt x="15146" y="0"/>
                    </a:cubicBezTo>
                    <a:cubicBezTo>
                      <a:pt x="10485" y="0"/>
                      <a:pt x="6824" y="2663"/>
                      <a:pt x="4660" y="5326"/>
                    </a:cubicBezTo>
                    <a:cubicBezTo>
                      <a:pt x="1498" y="9320"/>
                      <a:pt x="0" y="15811"/>
                      <a:pt x="0" y="22635"/>
                    </a:cubicBezTo>
                    <a:cubicBezTo>
                      <a:pt x="166" y="34119"/>
                      <a:pt x="4827" y="48599"/>
                      <a:pt x="16976" y="4859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F1E011D-766F-82A8-F211-D848AB3DDBFB}"/>
                  </a:ext>
                </a:extLst>
              </p:cNvPr>
              <p:cNvSpPr/>
              <p:nvPr/>
            </p:nvSpPr>
            <p:spPr>
              <a:xfrm>
                <a:off x="1815728" y="5699302"/>
                <a:ext cx="191980" cy="168598"/>
              </a:xfrm>
              <a:custGeom>
                <a:avLst/>
                <a:gdLst>
                  <a:gd name="connsiteX0" fmla="*/ 134479 w 191980"/>
                  <a:gd name="connsiteY0" fmla="*/ 113176 h 168598"/>
                  <a:gd name="connsiteX1" fmla="*/ 172427 w 191980"/>
                  <a:gd name="connsiteY1" fmla="*/ 145630 h 168598"/>
                  <a:gd name="connsiteX2" fmla="*/ 188072 w 191980"/>
                  <a:gd name="connsiteY2" fmla="*/ 43939 h 168598"/>
                  <a:gd name="connsiteX3" fmla="*/ 70901 w 191980"/>
                  <a:gd name="connsiteY3" fmla="*/ 0 h 168598"/>
                  <a:gd name="connsiteX4" fmla="*/ 0 w 191980"/>
                  <a:gd name="connsiteY4" fmla="*/ 168598 h 168598"/>
                  <a:gd name="connsiteX5" fmla="*/ 134479 w 191980"/>
                  <a:gd name="connsiteY5" fmla="*/ 113176 h 1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80" h="168598">
                    <a:moveTo>
                      <a:pt x="134479" y="113176"/>
                    </a:moveTo>
                    <a:cubicBezTo>
                      <a:pt x="134479" y="113176"/>
                      <a:pt x="154618" y="117836"/>
                      <a:pt x="172427" y="145630"/>
                    </a:cubicBezTo>
                    <a:cubicBezTo>
                      <a:pt x="186574" y="112676"/>
                      <a:pt x="198390" y="76061"/>
                      <a:pt x="188072" y="43939"/>
                    </a:cubicBezTo>
                    <a:cubicBezTo>
                      <a:pt x="188072" y="43939"/>
                      <a:pt x="154285" y="0"/>
                      <a:pt x="70901" y="0"/>
                    </a:cubicBezTo>
                    <a:cubicBezTo>
                      <a:pt x="70901" y="0"/>
                      <a:pt x="110346" y="36782"/>
                      <a:pt x="0" y="168598"/>
                    </a:cubicBezTo>
                    <a:cubicBezTo>
                      <a:pt x="166" y="168598"/>
                      <a:pt x="83218" y="99528"/>
                      <a:pt x="134479" y="113176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98A7938-5E28-FB5A-66DF-87E24E3737B6}"/>
                  </a:ext>
                </a:extLst>
              </p:cNvPr>
              <p:cNvSpPr/>
              <p:nvPr/>
            </p:nvSpPr>
            <p:spPr>
              <a:xfrm>
                <a:off x="1310931" y="6048648"/>
                <a:ext cx="74895" cy="83550"/>
              </a:xfrm>
              <a:custGeom>
                <a:avLst/>
                <a:gdLst>
                  <a:gd name="connsiteX0" fmla="*/ 74896 w 74895"/>
                  <a:gd name="connsiteY0" fmla="*/ 42940 h 83550"/>
                  <a:gd name="connsiteX1" fmla="*/ 56921 w 74895"/>
                  <a:gd name="connsiteY1" fmla="*/ 7656 h 83550"/>
                  <a:gd name="connsiteX2" fmla="*/ 21969 w 74895"/>
                  <a:gd name="connsiteY2" fmla="*/ 0 h 83550"/>
                  <a:gd name="connsiteX3" fmla="*/ 0 w 74895"/>
                  <a:gd name="connsiteY3" fmla="*/ 0 h 83550"/>
                  <a:gd name="connsiteX4" fmla="*/ 0 w 74895"/>
                  <a:gd name="connsiteY4" fmla="*/ 55090 h 83550"/>
                  <a:gd name="connsiteX5" fmla="*/ 22802 w 74895"/>
                  <a:gd name="connsiteY5" fmla="*/ 83550 h 83550"/>
                  <a:gd name="connsiteX6" fmla="*/ 60915 w 74895"/>
                  <a:gd name="connsiteY6" fmla="*/ 74230 h 83550"/>
                  <a:gd name="connsiteX7" fmla="*/ 74896 w 74895"/>
                  <a:gd name="connsiteY7" fmla="*/ 42940 h 8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95" h="83550">
                    <a:moveTo>
                      <a:pt x="74896" y="42940"/>
                    </a:moveTo>
                    <a:cubicBezTo>
                      <a:pt x="74896" y="21803"/>
                      <a:pt x="63079" y="11484"/>
                      <a:pt x="56921" y="7656"/>
                    </a:cubicBezTo>
                    <a:cubicBezTo>
                      <a:pt x="45104" y="333"/>
                      <a:pt x="32288" y="0"/>
                      <a:pt x="21969" y="0"/>
                    </a:cubicBezTo>
                    <a:lnTo>
                      <a:pt x="0" y="0"/>
                    </a:lnTo>
                    <a:lnTo>
                      <a:pt x="0" y="55090"/>
                    </a:lnTo>
                    <a:cubicBezTo>
                      <a:pt x="0" y="70735"/>
                      <a:pt x="333" y="83550"/>
                      <a:pt x="22802" y="83550"/>
                    </a:cubicBezTo>
                    <a:cubicBezTo>
                      <a:pt x="35617" y="83550"/>
                      <a:pt x="51096" y="81719"/>
                      <a:pt x="60915" y="74230"/>
                    </a:cubicBezTo>
                    <a:cubicBezTo>
                      <a:pt x="67905" y="68904"/>
                      <a:pt x="74896" y="58585"/>
                      <a:pt x="74896" y="42940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0F99B4C-9860-067C-D0FE-4CB5A29E789E}"/>
                  </a:ext>
                </a:extLst>
              </p:cNvPr>
              <p:cNvSpPr/>
              <p:nvPr/>
            </p:nvSpPr>
            <p:spPr>
              <a:xfrm>
                <a:off x="1310931" y="5952948"/>
                <a:ext cx="64077" cy="71566"/>
              </a:xfrm>
              <a:custGeom>
                <a:avLst/>
                <a:gdLst>
                  <a:gd name="connsiteX0" fmla="*/ 64077 w 64077"/>
                  <a:gd name="connsiteY0" fmla="*/ 36283 h 71566"/>
                  <a:gd name="connsiteX1" fmla="*/ 45770 w 64077"/>
                  <a:gd name="connsiteY1" fmla="*/ 4161 h 71566"/>
                  <a:gd name="connsiteX2" fmla="*/ 13315 w 64077"/>
                  <a:gd name="connsiteY2" fmla="*/ 0 h 71566"/>
                  <a:gd name="connsiteX3" fmla="*/ 0 w 64077"/>
                  <a:gd name="connsiteY3" fmla="*/ 0 h 71566"/>
                  <a:gd name="connsiteX4" fmla="*/ 0 w 64077"/>
                  <a:gd name="connsiteY4" fmla="*/ 71567 h 71566"/>
                  <a:gd name="connsiteX5" fmla="*/ 16976 w 64077"/>
                  <a:gd name="connsiteY5" fmla="*/ 71567 h 71566"/>
                  <a:gd name="connsiteX6" fmla="*/ 64077 w 64077"/>
                  <a:gd name="connsiteY6" fmla="*/ 36283 h 7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77" h="71566">
                    <a:moveTo>
                      <a:pt x="64077" y="36283"/>
                    </a:moveTo>
                    <a:cubicBezTo>
                      <a:pt x="64077" y="21137"/>
                      <a:pt x="58585" y="9986"/>
                      <a:pt x="45770" y="4161"/>
                    </a:cubicBezTo>
                    <a:cubicBezTo>
                      <a:pt x="36782" y="333"/>
                      <a:pt x="26463" y="0"/>
                      <a:pt x="13315" y="0"/>
                    </a:cubicBezTo>
                    <a:lnTo>
                      <a:pt x="0" y="0"/>
                    </a:lnTo>
                    <a:lnTo>
                      <a:pt x="0" y="71567"/>
                    </a:lnTo>
                    <a:lnTo>
                      <a:pt x="16976" y="71567"/>
                    </a:lnTo>
                    <a:cubicBezTo>
                      <a:pt x="38779" y="71567"/>
                      <a:pt x="64077" y="65242"/>
                      <a:pt x="64077" y="36283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DDEEFAF-06D7-4660-406F-08EF11164323}"/>
                  </a:ext>
                </a:extLst>
              </p:cNvPr>
              <p:cNvSpPr/>
              <p:nvPr/>
            </p:nvSpPr>
            <p:spPr>
              <a:xfrm>
                <a:off x="1555091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300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18ABC20-6539-9B69-000F-40362654E4CD}"/>
                  </a:ext>
                </a:extLst>
              </p:cNvPr>
              <p:cNvSpPr/>
              <p:nvPr/>
            </p:nvSpPr>
            <p:spPr>
              <a:xfrm>
                <a:off x="2260775" y="5924987"/>
                <a:ext cx="68904" cy="60582"/>
              </a:xfrm>
              <a:custGeom>
                <a:avLst/>
                <a:gdLst>
                  <a:gd name="connsiteX0" fmla="*/ 8322 w 68904"/>
                  <a:gd name="connsiteY0" fmla="*/ 9986 h 60582"/>
                  <a:gd name="connsiteX1" fmla="*/ 29792 w 68904"/>
                  <a:gd name="connsiteY1" fmla="*/ 60582 h 60582"/>
                  <a:gd name="connsiteX2" fmla="*/ 37614 w 68904"/>
                  <a:gd name="connsiteY2" fmla="*/ 60582 h 60582"/>
                  <a:gd name="connsiteX3" fmla="*/ 60915 w 68904"/>
                  <a:gd name="connsiteY3" fmla="*/ 9986 h 60582"/>
                  <a:gd name="connsiteX4" fmla="*/ 68904 w 68904"/>
                  <a:gd name="connsiteY4" fmla="*/ 1997 h 60582"/>
                  <a:gd name="connsiteX5" fmla="*/ 68904 w 68904"/>
                  <a:gd name="connsiteY5" fmla="*/ 0 h 60582"/>
                  <a:gd name="connsiteX6" fmla="*/ 45936 w 68904"/>
                  <a:gd name="connsiteY6" fmla="*/ 0 h 60582"/>
                  <a:gd name="connsiteX7" fmla="*/ 45936 w 68904"/>
                  <a:gd name="connsiteY7" fmla="*/ 1997 h 60582"/>
                  <a:gd name="connsiteX8" fmla="*/ 51428 w 68904"/>
                  <a:gd name="connsiteY8" fmla="*/ 7157 h 60582"/>
                  <a:gd name="connsiteX9" fmla="*/ 50097 w 68904"/>
                  <a:gd name="connsiteY9" fmla="*/ 12316 h 60582"/>
                  <a:gd name="connsiteX10" fmla="*/ 37614 w 68904"/>
                  <a:gd name="connsiteY10" fmla="*/ 40943 h 60582"/>
                  <a:gd name="connsiteX11" fmla="*/ 25964 w 68904"/>
                  <a:gd name="connsiteY11" fmla="*/ 11484 h 60582"/>
                  <a:gd name="connsiteX12" fmla="*/ 24799 w 68904"/>
                  <a:gd name="connsiteY12" fmla="*/ 7157 h 60582"/>
                  <a:gd name="connsiteX13" fmla="*/ 29792 w 68904"/>
                  <a:gd name="connsiteY13" fmla="*/ 2164 h 60582"/>
                  <a:gd name="connsiteX14" fmla="*/ 29792 w 68904"/>
                  <a:gd name="connsiteY14" fmla="*/ 166 h 60582"/>
                  <a:gd name="connsiteX15" fmla="*/ 0 w 68904"/>
                  <a:gd name="connsiteY15" fmla="*/ 166 h 60582"/>
                  <a:gd name="connsiteX16" fmla="*/ 0 w 68904"/>
                  <a:gd name="connsiteY16" fmla="*/ 2164 h 60582"/>
                  <a:gd name="connsiteX17" fmla="*/ 8322 w 68904"/>
                  <a:gd name="connsiteY17" fmla="*/ 9986 h 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904" h="60582">
                    <a:moveTo>
                      <a:pt x="8322" y="9986"/>
                    </a:moveTo>
                    <a:lnTo>
                      <a:pt x="29792" y="60582"/>
                    </a:lnTo>
                    <a:lnTo>
                      <a:pt x="37614" y="60582"/>
                    </a:lnTo>
                    <a:lnTo>
                      <a:pt x="60915" y="9986"/>
                    </a:lnTo>
                    <a:cubicBezTo>
                      <a:pt x="63745" y="4161"/>
                      <a:pt x="64910" y="2497"/>
                      <a:pt x="68904" y="1997"/>
                    </a:cubicBezTo>
                    <a:lnTo>
                      <a:pt x="68904" y="0"/>
                    </a:lnTo>
                    <a:lnTo>
                      <a:pt x="45936" y="0"/>
                    </a:lnTo>
                    <a:lnTo>
                      <a:pt x="45936" y="1997"/>
                    </a:lnTo>
                    <a:cubicBezTo>
                      <a:pt x="47600" y="2164"/>
                      <a:pt x="51428" y="2663"/>
                      <a:pt x="51428" y="7157"/>
                    </a:cubicBezTo>
                    <a:cubicBezTo>
                      <a:pt x="51428" y="8655"/>
                      <a:pt x="50596" y="11151"/>
                      <a:pt x="50097" y="12316"/>
                    </a:cubicBezTo>
                    <a:lnTo>
                      <a:pt x="37614" y="40943"/>
                    </a:lnTo>
                    <a:lnTo>
                      <a:pt x="25964" y="11484"/>
                    </a:lnTo>
                    <a:cubicBezTo>
                      <a:pt x="25465" y="10153"/>
                      <a:pt x="24799" y="8488"/>
                      <a:pt x="24799" y="7157"/>
                    </a:cubicBezTo>
                    <a:cubicBezTo>
                      <a:pt x="24799" y="3162"/>
                      <a:pt x="28294" y="2497"/>
                      <a:pt x="29792" y="2164"/>
                    </a:cubicBezTo>
                    <a:lnTo>
                      <a:pt x="29792" y="166"/>
                    </a:lnTo>
                    <a:lnTo>
                      <a:pt x="0" y="166"/>
                    </a:lnTo>
                    <a:lnTo>
                      <a:pt x="0" y="2164"/>
                    </a:lnTo>
                    <a:cubicBezTo>
                      <a:pt x="3994" y="2497"/>
                      <a:pt x="5992" y="4993"/>
                      <a:pt x="8322" y="9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B8677B3-AC24-5FED-B0B9-A43C2F9E0938}"/>
                  </a:ext>
                </a:extLst>
              </p:cNvPr>
              <p:cNvSpPr/>
              <p:nvPr/>
            </p:nvSpPr>
            <p:spPr>
              <a:xfrm>
                <a:off x="1247686" y="5929481"/>
                <a:ext cx="183577" cy="226184"/>
              </a:xfrm>
              <a:custGeom>
                <a:avLst/>
                <a:gdLst>
                  <a:gd name="connsiteX0" fmla="*/ 155117 w 183577"/>
                  <a:gd name="connsiteY0" fmla="*/ 214701 h 226184"/>
                  <a:gd name="connsiteX1" fmla="*/ 183578 w 183577"/>
                  <a:gd name="connsiteY1" fmla="*/ 163439 h 226184"/>
                  <a:gd name="connsiteX2" fmla="*/ 126491 w 183577"/>
                  <a:gd name="connsiteY2" fmla="*/ 103855 h 226184"/>
                  <a:gd name="connsiteX3" fmla="*/ 172427 w 183577"/>
                  <a:gd name="connsiteY3" fmla="*/ 53259 h 226184"/>
                  <a:gd name="connsiteX4" fmla="*/ 141969 w 183577"/>
                  <a:gd name="connsiteY4" fmla="*/ 6158 h 226184"/>
                  <a:gd name="connsiteX5" fmla="*/ 94202 w 183577"/>
                  <a:gd name="connsiteY5" fmla="*/ 0 h 226184"/>
                  <a:gd name="connsiteX6" fmla="*/ 0 w 183577"/>
                  <a:gd name="connsiteY6" fmla="*/ 0 h 226184"/>
                  <a:gd name="connsiteX7" fmla="*/ 0 w 183577"/>
                  <a:gd name="connsiteY7" fmla="*/ 4827 h 226184"/>
                  <a:gd name="connsiteX8" fmla="*/ 19639 w 183577"/>
                  <a:gd name="connsiteY8" fmla="*/ 35284 h 226184"/>
                  <a:gd name="connsiteX9" fmla="*/ 19639 w 183577"/>
                  <a:gd name="connsiteY9" fmla="*/ 192398 h 226184"/>
                  <a:gd name="connsiteX10" fmla="*/ 0 w 183577"/>
                  <a:gd name="connsiteY10" fmla="*/ 221525 h 226184"/>
                  <a:gd name="connsiteX11" fmla="*/ 0 w 183577"/>
                  <a:gd name="connsiteY11" fmla="*/ 226185 h 226184"/>
                  <a:gd name="connsiteX12" fmla="*/ 96865 w 183577"/>
                  <a:gd name="connsiteY12" fmla="*/ 226185 h 226184"/>
                  <a:gd name="connsiteX13" fmla="*/ 155117 w 183577"/>
                  <a:gd name="connsiteY13" fmla="*/ 214701 h 226184"/>
                  <a:gd name="connsiteX14" fmla="*/ 63245 w 183577"/>
                  <a:gd name="connsiteY14" fmla="*/ 23634 h 226184"/>
                  <a:gd name="connsiteX15" fmla="*/ 76560 w 183577"/>
                  <a:gd name="connsiteY15" fmla="*/ 23634 h 226184"/>
                  <a:gd name="connsiteX16" fmla="*/ 109015 w 183577"/>
                  <a:gd name="connsiteY16" fmla="*/ 27795 h 226184"/>
                  <a:gd name="connsiteX17" fmla="*/ 127323 w 183577"/>
                  <a:gd name="connsiteY17" fmla="*/ 59916 h 226184"/>
                  <a:gd name="connsiteX18" fmla="*/ 80222 w 183577"/>
                  <a:gd name="connsiteY18" fmla="*/ 95201 h 226184"/>
                  <a:gd name="connsiteX19" fmla="*/ 63245 w 183577"/>
                  <a:gd name="connsiteY19" fmla="*/ 95201 h 226184"/>
                  <a:gd name="connsiteX20" fmla="*/ 63245 w 183577"/>
                  <a:gd name="connsiteY20" fmla="*/ 23634 h 226184"/>
                  <a:gd name="connsiteX21" fmla="*/ 63245 w 183577"/>
                  <a:gd name="connsiteY21" fmla="*/ 174257 h 226184"/>
                  <a:gd name="connsiteX22" fmla="*/ 63245 w 183577"/>
                  <a:gd name="connsiteY22" fmla="*/ 119167 h 226184"/>
                  <a:gd name="connsiteX23" fmla="*/ 85381 w 183577"/>
                  <a:gd name="connsiteY23" fmla="*/ 119167 h 226184"/>
                  <a:gd name="connsiteX24" fmla="*/ 120333 w 183577"/>
                  <a:gd name="connsiteY24" fmla="*/ 126823 h 226184"/>
                  <a:gd name="connsiteX25" fmla="*/ 138307 w 183577"/>
                  <a:gd name="connsiteY25" fmla="*/ 162107 h 226184"/>
                  <a:gd name="connsiteX26" fmla="*/ 124161 w 183577"/>
                  <a:gd name="connsiteY26" fmla="*/ 193564 h 226184"/>
                  <a:gd name="connsiteX27" fmla="*/ 86047 w 183577"/>
                  <a:gd name="connsiteY27" fmla="*/ 202884 h 226184"/>
                  <a:gd name="connsiteX28" fmla="*/ 63245 w 183577"/>
                  <a:gd name="connsiteY28" fmla="*/ 174257 h 2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577" h="226184">
                    <a:moveTo>
                      <a:pt x="155117" y="214701"/>
                    </a:moveTo>
                    <a:cubicBezTo>
                      <a:pt x="169930" y="205713"/>
                      <a:pt x="183578" y="188404"/>
                      <a:pt x="183578" y="163439"/>
                    </a:cubicBezTo>
                    <a:cubicBezTo>
                      <a:pt x="183578" y="128155"/>
                      <a:pt x="157281" y="110180"/>
                      <a:pt x="126491" y="103855"/>
                    </a:cubicBezTo>
                    <a:cubicBezTo>
                      <a:pt x="150790" y="97364"/>
                      <a:pt x="172427" y="83384"/>
                      <a:pt x="172427" y="53259"/>
                    </a:cubicBezTo>
                    <a:cubicBezTo>
                      <a:pt x="172427" y="34286"/>
                      <a:pt x="164105" y="15146"/>
                      <a:pt x="141969" y="6158"/>
                    </a:cubicBezTo>
                    <a:cubicBezTo>
                      <a:pt x="129486" y="999"/>
                      <a:pt x="114008" y="0"/>
                      <a:pt x="94202" y="0"/>
                    </a:cubicBezTo>
                    <a:lnTo>
                      <a:pt x="0" y="0"/>
                    </a:lnTo>
                    <a:lnTo>
                      <a:pt x="0" y="4827"/>
                    </a:lnTo>
                    <a:cubicBezTo>
                      <a:pt x="19639" y="7323"/>
                      <a:pt x="19639" y="18641"/>
                      <a:pt x="19639" y="35284"/>
                    </a:cubicBezTo>
                    <a:lnTo>
                      <a:pt x="19639" y="192398"/>
                    </a:lnTo>
                    <a:cubicBezTo>
                      <a:pt x="19639" y="210041"/>
                      <a:pt x="17476" y="218362"/>
                      <a:pt x="0" y="221525"/>
                    </a:cubicBezTo>
                    <a:lnTo>
                      <a:pt x="0" y="226185"/>
                    </a:lnTo>
                    <a:lnTo>
                      <a:pt x="96865" y="226185"/>
                    </a:lnTo>
                    <a:cubicBezTo>
                      <a:pt x="114174" y="226185"/>
                      <a:pt x="136310" y="226185"/>
                      <a:pt x="155117" y="214701"/>
                    </a:cubicBezTo>
                    <a:close/>
                    <a:moveTo>
                      <a:pt x="63245" y="23634"/>
                    </a:moveTo>
                    <a:lnTo>
                      <a:pt x="76560" y="23634"/>
                    </a:lnTo>
                    <a:cubicBezTo>
                      <a:pt x="89708" y="23634"/>
                      <a:pt x="100027" y="23967"/>
                      <a:pt x="109015" y="27795"/>
                    </a:cubicBezTo>
                    <a:cubicBezTo>
                      <a:pt x="121830" y="33620"/>
                      <a:pt x="127323" y="44771"/>
                      <a:pt x="127323" y="59916"/>
                    </a:cubicBezTo>
                    <a:cubicBezTo>
                      <a:pt x="127323" y="88710"/>
                      <a:pt x="102025" y="95201"/>
                      <a:pt x="80222" y="95201"/>
                    </a:cubicBezTo>
                    <a:lnTo>
                      <a:pt x="63245" y="95201"/>
                    </a:lnTo>
                    <a:lnTo>
                      <a:pt x="63245" y="23634"/>
                    </a:lnTo>
                    <a:close/>
                    <a:moveTo>
                      <a:pt x="63245" y="174257"/>
                    </a:moveTo>
                    <a:lnTo>
                      <a:pt x="63245" y="119167"/>
                    </a:lnTo>
                    <a:lnTo>
                      <a:pt x="85381" y="119167"/>
                    </a:lnTo>
                    <a:cubicBezTo>
                      <a:pt x="95700" y="119167"/>
                      <a:pt x="108516" y="119500"/>
                      <a:pt x="120333" y="126823"/>
                    </a:cubicBezTo>
                    <a:cubicBezTo>
                      <a:pt x="126491" y="130651"/>
                      <a:pt x="138307" y="140970"/>
                      <a:pt x="138307" y="162107"/>
                    </a:cubicBezTo>
                    <a:cubicBezTo>
                      <a:pt x="138307" y="177752"/>
                      <a:pt x="131317" y="188071"/>
                      <a:pt x="124161" y="193564"/>
                    </a:cubicBezTo>
                    <a:cubicBezTo>
                      <a:pt x="114174" y="200887"/>
                      <a:pt x="98862" y="202884"/>
                      <a:pt x="86047" y="202884"/>
                    </a:cubicBezTo>
                    <a:cubicBezTo>
                      <a:pt x="63412" y="202884"/>
                      <a:pt x="63245" y="189902"/>
                      <a:pt x="63245" y="17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AAB0840-89D5-2C02-3F93-BAD09B0BB9D1}"/>
                  </a:ext>
                </a:extLst>
              </p:cNvPr>
              <p:cNvSpPr/>
              <p:nvPr/>
            </p:nvSpPr>
            <p:spPr>
              <a:xfrm>
                <a:off x="1427269" y="6001713"/>
                <a:ext cx="127655" cy="153952"/>
              </a:xfrm>
              <a:custGeom>
                <a:avLst/>
                <a:gdLst>
                  <a:gd name="connsiteX0" fmla="*/ 109015 w 127655"/>
                  <a:gd name="connsiteY0" fmla="*/ 1997 h 153952"/>
                  <a:gd name="connsiteX1" fmla="*/ 61914 w 127655"/>
                  <a:gd name="connsiteY1" fmla="*/ 27628 h 153952"/>
                  <a:gd name="connsiteX2" fmla="*/ 61914 w 127655"/>
                  <a:gd name="connsiteY2" fmla="*/ 0 h 153952"/>
                  <a:gd name="connsiteX3" fmla="*/ 0 w 127655"/>
                  <a:gd name="connsiteY3" fmla="*/ 32455 h 153952"/>
                  <a:gd name="connsiteX4" fmla="*/ 1664 w 127655"/>
                  <a:gd name="connsiteY4" fmla="*/ 35950 h 153952"/>
                  <a:gd name="connsiteX5" fmla="*/ 22136 w 127655"/>
                  <a:gd name="connsiteY5" fmla="*/ 68072 h 153952"/>
                  <a:gd name="connsiteX6" fmla="*/ 22136 w 127655"/>
                  <a:gd name="connsiteY6" fmla="*/ 115506 h 153952"/>
                  <a:gd name="connsiteX7" fmla="*/ 19639 w 127655"/>
                  <a:gd name="connsiteY7" fmla="*/ 135977 h 153952"/>
                  <a:gd name="connsiteX8" fmla="*/ 3329 w 127655"/>
                  <a:gd name="connsiteY8" fmla="*/ 149458 h 153952"/>
                  <a:gd name="connsiteX9" fmla="*/ 3329 w 127655"/>
                  <a:gd name="connsiteY9" fmla="*/ 153952 h 153952"/>
                  <a:gd name="connsiteX10" fmla="*/ 81553 w 127655"/>
                  <a:gd name="connsiteY10" fmla="*/ 153952 h 153952"/>
                  <a:gd name="connsiteX11" fmla="*/ 81553 w 127655"/>
                  <a:gd name="connsiteY11" fmla="*/ 149458 h 153952"/>
                  <a:gd name="connsiteX12" fmla="*/ 61914 w 127655"/>
                  <a:gd name="connsiteY12" fmla="*/ 115506 h 153952"/>
                  <a:gd name="connsiteX13" fmla="*/ 61914 w 127655"/>
                  <a:gd name="connsiteY13" fmla="*/ 71567 h 153952"/>
                  <a:gd name="connsiteX14" fmla="*/ 68405 w 127655"/>
                  <a:gd name="connsiteY14" fmla="*/ 45603 h 153952"/>
                  <a:gd name="connsiteX15" fmla="*/ 93370 w 127655"/>
                  <a:gd name="connsiteY15" fmla="*/ 32788 h 153952"/>
                  <a:gd name="connsiteX16" fmla="*/ 117170 w 127655"/>
                  <a:gd name="connsiteY16" fmla="*/ 48432 h 153952"/>
                  <a:gd name="connsiteX17" fmla="*/ 120998 w 127655"/>
                  <a:gd name="connsiteY17" fmla="*/ 48432 h 153952"/>
                  <a:gd name="connsiteX18" fmla="*/ 127656 w 127655"/>
                  <a:gd name="connsiteY18" fmla="*/ 5492 h 153952"/>
                  <a:gd name="connsiteX19" fmla="*/ 109015 w 127655"/>
                  <a:gd name="connsiteY19" fmla="*/ 1997 h 1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655" h="153952">
                    <a:moveTo>
                      <a:pt x="109015" y="1997"/>
                    </a:moveTo>
                    <a:cubicBezTo>
                      <a:pt x="84715" y="1997"/>
                      <a:pt x="71733" y="16477"/>
                      <a:pt x="61914" y="27628"/>
                    </a:cubicBezTo>
                    <a:lnTo>
                      <a:pt x="61914" y="0"/>
                    </a:lnTo>
                    <a:lnTo>
                      <a:pt x="0" y="32455"/>
                    </a:lnTo>
                    <a:lnTo>
                      <a:pt x="1664" y="35950"/>
                    </a:lnTo>
                    <a:cubicBezTo>
                      <a:pt x="21803" y="35950"/>
                      <a:pt x="22136" y="51595"/>
                      <a:pt x="22136" y="68072"/>
                    </a:cubicBezTo>
                    <a:lnTo>
                      <a:pt x="22136" y="115506"/>
                    </a:lnTo>
                    <a:cubicBezTo>
                      <a:pt x="22136" y="121664"/>
                      <a:pt x="21803" y="130318"/>
                      <a:pt x="19639" y="135977"/>
                    </a:cubicBezTo>
                    <a:cubicBezTo>
                      <a:pt x="15478" y="145297"/>
                      <a:pt x="8155" y="147794"/>
                      <a:pt x="3329" y="149458"/>
                    </a:cubicBezTo>
                    <a:lnTo>
                      <a:pt x="3329" y="153952"/>
                    </a:lnTo>
                    <a:lnTo>
                      <a:pt x="81553" y="153952"/>
                    </a:lnTo>
                    <a:lnTo>
                      <a:pt x="81553" y="149458"/>
                    </a:lnTo>
                    <a:cubicBezTo>
                      <a:pt x="63911" y="143134"/>
                      <a:pt x="61914" y="139139"/>
                      <a:pt x="61914" y="115506"/>
                    </a:cubicBezTo>
                    <a:lnTo>
                      <a:pt x="61914" y="71567"/>
                    </a:lnTo>
                    <a:cubicBezTo>
                      <a:pt x="61914" y="63911"/>
                      <a:pt x="61914" y="54591"/>
                      <a:pt x="68405" y="45603"/>
                    </a:cubicBezTo>
                    <a:cubicBezTo>
                      <a:pt x="74230" y="37614"/>
                      <a:pt x="82885" y="32788"/>
                      <a:pt x="93370" y="32788"/>
                    </a:cubicBezTo>
                    <a:cubicBezTo>
                      <a:pt x="107517" y="32788"/>
                      <a:pt x="113176" y="41775"/>
                      <a:pt x="117170" y="48432"/>
                    </a:cubicBezTo>
                    <a:lnTo>
                      <a:pt x="120998" y="48432"/>
                    </a:lnTo>
                    <a:lnTo>
                      <a:pt x="127656" y="5492"/>
                    </a:lnTo>
                    <a:cubicBezTo>
                      <a:pt x="123994" y="4161"/>
                      <a:pt x="118002" y="1997"/>
                      <a:pt x="109015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F5ECA99-AADD-192B-0916-A52D6FA7CC28}"/>
                  </a:ext>
                </a:extLst>
              </p:cNvPr>
              <p:cNvSpPr/>
              <p:nvPr/>
            </p:nvSpPr>
            <p:spPr>
              <a:xfrm>
                <a:off x="1560583" y="6004210"/>
                <a:ext cx="183078" cy="157447"/>
              </a:xfrm>
              <a:custGeom>
                <a:avLst/>
                <a:gdLst>
                  <a:gd name="connsiteX0" fmla="*/ 181081 w 183078"/>
                  <a:gd name="connsiteY0" fmla="*/ 128321 h 157447"/>
                  <a:gd name="connsiteX1" fmla="*/ 164438 w 183078"/>
                  <a:gd name="connsiteY1" fmla="*/ 97531 h 157447"/>
                  <a:gd name="connsiteX2" fmla="*/ 164438 w 183078"/>
                  <a:gd name="connsiteY2" fmla="*/ 333 h 157447"/>
                  <a:gd name="connsiteX3" fmla="*/ 105520 w 183078"/>
                  <a:gd name="connsiteY3" fmla="*/ 12150 h 157447"/>
                  <a:gd name="connsiteX4" fmla="*/ 105520 w 183078"/>
                  <a:gd name="connsiteY4" fmla="*/ 16643 h 157447"/>
                  <a:gd name="connsiteX5" fmla="*/ 124493 w 183078"/>
                  <a:gd name="connsiteY5" fmla="*/ 40277 h 157447"/>
                  <a:gd name="connsiteX6" fmla="*/ 124493 w 183078"/>
                  <a:gd name="connsiteY6" fmla="*/ 91872 h 157447"/>
                  <a:gd name="connsiteX7" fmla="*/ 116837 w 183078"/>
                  <a:gd name="connsiteY7" fmla="*/ 116837 h 157447"/>
                  <a:gd name="connsiteX8" fmla="*/ 88876 w 183078"/>
                  <a:gd name="connsiteY8" fmla="*/ 128321 h 157447"/>
                  <a:gd name="connsiteX9" fmla="*/ 60249 w 183078"/>
                  <a:gd name="connsiteY9" fmla="*/ 109015 h 157447"/>
                  <a:gd name="connsiteX10" fmla="*/ 58086 w 183078"/>
                  <a:gd name="connsiteY10" fmla="*/ 91706 h 157447"/>
                  <a:gd name="connsiteX11" fmla="*/ 58086 w 183078"/>
                  <a:gd name="connsiteY11" fmla="*/ 0 h 157447"/>
                  <a:gd name="connsiteX12" fmla="*/ 0 w 183078"/>
                  <a:gd name="connsiteY12" fmla="*/ 11817 h 157447"/>
                  <a:gd name="connsiteX13" fmla="*/ 0 w 183078"/>
                  <a:gd name="connsiteY13" fmla="*/ 16311 h 157447"/>
                  <a:gd name="connsiteX14" fmla="*/ 17975 w 183078"/>
                  <a:gd name="connsiteY14" fmla="*/ 43939 h 157447"/>
                  <a:gd name="connsiteX15" fmla="*/ 17975 w 183078"/>
                  <a:gd name="connsiteY15" fmla="*/ 100027 h 157447"/>
                  <a:gd name="connsiteX16" fmla="*/ 28294 w 183078"/>
                  <a:gd name="connsiteY16" fmla="*/ 138141 h 157447"/>
                  <a:gd name="connsiteX17" fmla="*/ 70901 w 183078"/>
                  <a:gd name="connsiteY17" fmla="*/ 156449 h 157447"/>
                  <a:gd name="connsiteX18" fmla="*/ 126657 w 183078"/>
                  <a:gd name="connsiteY18" fmla="*/ 127988 h 157447"/>
                  <a:gd name="connsiteX19" fmla="*/ 147794 w 183078"/>
                  <a:gd name="connsiteY19" fmla="*/ 157447 h 157447"/>
                  <a:gd name="connsiteX20" fmla="*/ 183079 w 183078"/>
                  <a:gd name="connsiteY20" fmla="*/ 131151 h 157447"/>
                  <a:gd name="connsiteX21" fmla="*/ 181081 w 183078"/>
                  <a:gd name="connsiteY21" fmla="*/ 128321 h 15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78" h="157447">
                    <a:moveTo>
                      <a:pt x="181081" y="128321"/>
                    </a:moveTo>
                    <a:cubicBezTo>
                      <a:pt x="164438" y="125159"/>
                      <a:pt x="164438" y="113176"/>
                      <a:pt x="164438" y="97531"/>
                    </a:cubicBezTo>
                    <a:lnTo>
                      <a:pt x="164438" y="333"/>
                    </a:lnTo>
                    <a:lnTo>
                      <a:pt x="105520" y="12150"/>
                    </a:lnTo>
                    <a:lnTo>
                      <a:pt x="105520" y="16643"/>
                    </a:lnTo>
                    <a:cubicBezTo>
                      <a:pt x="121165" y="18807"/>
                      <a:pt x="124493" y="24965"/>
                      <a:pt x="124493" y="40277"/>
                    </a:cubicBezTo>
                    <a:lnTo>
                      <a:pt x="124493" y="91872"/>
                    </a:lnTo>
                    <a:cubicBezTo>
                      <a:pt x="124493" y="98529"/>
                      <a:pt x="124161" y="108183"/>
                      <a:pt x="116837" y="116837"/>
                    </a:cubicBezTo>
                    <a:cubicBezTo>
                      <a:pt x="111012" y="123495"/>
                      <a:pt x="101359" y="128321"/>
                      <a:pt x="88876" y="128321"/>
                    </a:cubicBezTo>
                    <a:cubicBezTo>
                      <a:pt x="74064" y="128321"/>
                      <a:pt x="64244" y="120998"/>
                      <a:pt x="60249" y="109015"/>
                    </a:cubicBezTo>
                    <a:cubicBezTo>
                      <a:pt x="58585" y="103855"/>
                      <a:pt x="58086" y="98696"/>
                      <a:pt x="58086" y="91706"/>
                    </a:cubicBezTo>
                    <a:lnTo>
                      <a:pt x="58086" y="0"/>
                    </a:lnTo>
                    <a:lnTo>
                      <a:pt x="0" y="11817"/>
                    </a:lnTo>
                    <a:lnTo>
                      <a:pt x="0" y="16311"/>
                    </a:lnTo>
                    <a:cubicBezTo>
                      <a:pt x="16311" y="18474"/>
                      <a:pt x="17975" y="26962"/>
                      <a:pt x="17975" y="43939"/>
                    </a:cubicBezTo>
                    <a:lnTo>
                      <a:pt x="17975" y="100027"/>
                    </a:lnTo>
                    <a:cubicBezTo>
                      <a:pt x="17975" y="111844"/>
                      <a:pt x="18641" y="125991"/>
                      <a:pt x="28294" y="138141"/>
                    </a:cubicBezTo>
                    <a:cubicBezTo>
                      <a:pt x="32455" y="143633"/>
                      <a:pt x="44272" y="156449"/>
                      <a:pt x="70901" y="156449"/>
                    </a:cubicBezTo>
                    <a:cubicBezTo>
                      <a:pt x="96865" y="156449"/>
                      <a:pt x="115839" y="142635"/>
                      <a:pt x="126657" y="127988"/>
                    </a:cubicBezTo>
                    <a:cubicBezTo>
                      <a:pt x="128987" y="136976"/>
                      <a:pt x="133148" y="146629"/>
                      <a:pt x="147794" y="157447"/>
                    </a:cubicBezTo>
                    <a:lnTo>
                      <a:pt x="183079" y="131151"/>
                    </a:lnTo>
                    <a:lnTo>
                      <a:pt x="181081" y="128321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74B3618-0C38-425C-11A3-F4DCE176264A}"/>
                  </a:ext>
                </a:extLst>
              </p:cNvPr>
              <p:cNvSpPr/>
              <p:nvPr/>
            </p:nvSpPr>
            <p:spPr>
              <a:xfrm>
                <a:off x="1743662" y="6001547"/>
                <a:ext cx="187738" cy="154118"/>
              </a:xfrm>
              <a:custGeom>
                <a:avLst/>
                <a:gdLst>
                  <a:gd name="connsiteX0" fmla="*/ 110846 w 187738"/>
                  <a:gd name="connsiteY0" fmla="*/ 149625 h 154118"/>
                  <a:gd name="connsiteX1" fmla="*/ 110846 w 187738"/>
                  <a:gd name="connsiteY1" fmla="*/ 154119 h 154118"/>
                  <a:gd name="connsiteX2" fmla="*/ 187739 w 187738"/>
                  <a:gd name="connsiteY2" fmla="*/ 154119 h 154118"/>
                  <a:gd name="connsiteX3" fmla="*/ 187739 w 187738"/>
                  <a:gd name="connsiteY3" fmla="*/ 149625 h 154118"/>
                  <a:gd name="connsiteX4" fmla="*/ 168432 w 187738"/>
                  <a:gd name="connsiteY4" fmla="*/ 117170 h 154118"/>
                  <a:gd name="connsiteX5" fmla="*/ 168432 w 187738"/>
                  <a:gd name="connsiteY5" fmla="*/ 62080 h 154118"/>
                  <a:gd name="connsiteX6" fmla="*/ 158446 w 187738"/>
                  <a:gd name="connsiteY6" fmla="*/ 21304 h 154118"/>
                  <a:gd name="connsiteX7" fmla="*/ 116505 w 187738"/>
                  <a:gd name="connsiteY7" fmla="*/ 2996 h 154118"/>
                  <a:gd name="connsiteX8" fmla="*/ 62247 w 187738"/>
                  <a:gd name="connsiteY8" fmla="*/ 27961 h 154118"/>
                  <a:gd name="connsiteX9" fmla="*/ 62247 w 187738"/>
                  <a:gd name="connsiteY9" fmla="*/ 0 h 154118"/>
                  <a:gd name="connsiteX10" fmla="*/ 0 w 187738"/>
                  <a:gd name="connsiteY10" fmla="*/ 32455 h 154118"/>
                  <a:gd name="connsiteX11" fmla="*/ 2330 w 187738"/>
                  <a:gd name="connsiteY11" fmla="*/ 36283 h 154118"/>
                  <a:gd name="connsiteX12" fmla="*/ 22136 w 187738"/>
                  <a:gd name="connsiteY12" fmla="*/ 67739 h 154118"/>
                  <a:gd name="connsiteX13" fmla="*/ 22136 w 187738"/>
                  <a:gd name="connsiteY13" fmla="*/ 116504 h 154118"/>
                  <a:gd name="connsiteX14" fmla="*/ 2829 w 187738"/>
                  <a:gd name="connsiteY14" fmla="*/ 149458 h 154118"/>
                  <a:gd name="connsiteX15" fmla="*/ 2829 w 187738"/>
                  <a:gd name="connsiteY15" fmla="*/ 154119 h 154118"/>
                  <a:gd name="connsiteX16" fmla="*/ 80388 w 187738"/>
                  <a:gd name="connsiteY16" fmla="*/ 154119 h 154118"/>
                  <a:gd name="connsiteX17" fmla="*/ 80055 w 187738"/>
                  <a:gd name="connsiteY17" fmla="*/ 149625 h 154118"/>
                  <a:gd name="connsiteX18" fmla="*/ 62080 w 187738"/>
                  <a:gd name="connsiteY18" fmla="*/ 120499 h 154118"/>
                  <a:gd name="connsiteX19" fmla="*/ 62080 w 187738"/>
                  <a:gd name="connsiteY19" fmla="*/ 65742 h 154118"/>
                  <a:gd name="connsiteX20" fmla="*/ 73564 w 187738"/>
                  <a:gd name="connsiteY20" fmla="*/ 38446 h 154118"/>
                  <a:gd name="connsiteX21" fmla="*/ 96366 w 187738"/>
                  <a:gd name="connsiteY21" fmla="*/ 31456 h 154118"/>
                  <a:gd name="connsiteX22" fmla="*/ 128155 w 187738"/>
                  <a:gd name="connsiteY22" fmla="*/ 65742 h 154118"/>
                  <a:gd name="connsiteX23" fmla="*/ 128155 w 187738"/>
                  <a:gd name="connsiteY23" fmla="*/ 120499 h 154118"/>
                  <a:gd name="connsiteX24" fmla="*/ 110846 w 187738"/>
                  <a:gd name="connsiteY24" fmla="*/ 149625 h 15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738" h="154118">
                    <a:moveTo>
                      <a:pt x="110846" y="149625"/>
                    </a:moveTo>
                    <a:lnTo>
                      <a:pt x="110846" y="154119"/>
                    </a:lnTo>
                    <a:lnTo>
                      <a:pt x="187739" y="154119"/>
                    </a:lnTo>
                    <a:lnTo>
                      <a:pt x="187739" y="149625"/>
                    </a:lnTo>
                    <a:cubicBezTo>
                      <a:pt x="168765" y="146130"/>
                      <a:pt x="168432" y="137142"/>
                      <a:pt x="168432" y="117170"/>
                    </a:cubicBezTo>
                    <a:lnTo>
                      <a:pt x="168432" y="62080"/>
                    </a:lnTo>
                    <a:cubicBezTo>
                      <a:pt x="168432" y="47933"/>
                      <a:pt x="168099" y="33453"/>
                      <a:pt x="158446" y="21304"/>
                    </a:cubicBezTo>
                    <a:cubicBezTo>
                      <a:pt x="151456" y="11983"/>
                      <a:pt x="137309" y="2996"/>
                      <a:pt x="116505" y="2996"/>
                    </a:cubicBezTo>
                    <a:cubicBezTo>
                      <a:pt x="88876" y="2996"/>
                      <a:pt x="72899" y="18141"/>
                      <a:pt x="62247" y="27961"/>
                    </a:cubicBezTo>
                    <a:lnTo>
                      <a:pt x="62247" y="0"/>
                    </a:lnTo>
                    <a:lnTo>
                      <a:pt x="0" y="32455"/>
                    </a:lnTo>
                    <a:lnTo>
                      <a:pt x="2330" y="36283"/>
                    </a:lnTo>
                    <a:cubicBezTo>
                      <a:pt x="21969" y="36948"/>
                      <a:pt x="22136" y="47267"/>
                      <a:pt x="22136" y="67739"/>
                    </a:cubicBezTo>
                    <a:lnTo>
                      <a:pt x="22136" y="116504"/>
                    </a:lnTo>
                    <a:cubicBezTo>
                      <a:pt x="22136" y="132482"/>
                      <a:pt x="21803" y="146629"/>
                      <a:pt x="2829" y="149458"/>
                    </a:cubicBezTo>
                    <a:lnTo>
                      <a:pt x="2829" y="154119"/>
                    </a:lnTo>
                    <a:lnTo>
                      <a:pt x="80388" y="154119"/>
                    </a:lnTo>
                    <a:lnTo>
                      <a:pt x="80055" y="149625"/>
                    </a:lnTo>
                    <a:cubicBezTo>
                      <a:pt x="62746" y="144798"/>
                      <a:pt x="62080" y="137808"/>
                      <a:pt x="62080" y="120499"/>
                    </a:cubicBezTo>
                    <a:lnTo>
                      <a:pt x="62080" y="65742"/>
                    </a:lnTo>
                    <a:cubicBezTo>
                      <a:pt x="62080" y="58086"/>
                      <a:pt x="62413" y="47101"/>
                      <a:pt x="73564" y="38446"/>
                    </a:cubicBezTo>
                    <a:cubicBezTo>
                      <a:pt x="78724" y="34618"/>
                      <a:pt x="86047" y="31456"/>
                      <a:pt x="96366" y="31456"/>
                    </a:cubicBezTo>
                    <a:cubicBezTo>
                      <a:pt x="127822" y="31456"/>
                      <a:pt x="128155" y="57753"/>
                      <a:pt x="128155" y="65742"/>
                    </a:cubicBezTo>
                    <a:lnTo>
                      <a:pt x="128155" y="120499"/>
                    </a:lnTo>
                    <a:cubicBezTo>
                      <a:pt x="128488" y="137142"/>
                      <a:pt x="128155" y="145797"/>
                      <a:pt x="110846" y="149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8CDD444-CCA5-CFE4-A1F0-9E8049DA2648}"/>
                  </a:ext>
                </a:extLst>
              </p:cNvPr>
              <p:cNvSpPr/>
              <p:nvPr/>
            </p:nvSpPr>
            <p:spPr>
              <a:xfrm>
                <a:off x="1940055" y="6004376"/>
                <a:ext cx="105687" cy="156615"/>
              </a:xfrm>
              <a:custGeom>
                <a:avLst/>
                <a:gdLst>
                  <a:gd name="connsiteX0" fmla="*/ 76061 w 105687"/>
                  <a:gd name="connsiteY0" fmla="*/ 67240 h 156615"/>
                  <a:gd name="connsiteX1" fmla="*/ 63911 w 105687"/>
                  <a:gd name="connsiteY1" fmla="*/ 61414 h 156615"/>
                  <a:gd name="connsiteX2" fmla="*/ 41442 w 105687"/>
                  <a:gd name="connsiteY2" fmla="*/ 38280 h 156615"/>
                  <a:gd name="connsiteX3" fmla="*/ 65742 w 105687"/>
                  <a:gd name="connsiteY3" fmla="*/ 19306 h 156615"/>
                  <a:gd name="connsiteX4" fmla="*/ 95534 w 105687"/>
                  <a:gd name="connsiteY4" fmla="*/ 43273 h 156615"/>
                  <a:gd name="connsiteX5" fmla="*/ 100027 w 105687"/>
                  <a:gd name="connsiteY5" fmla="*/ 43273 h 156615"/>
                  <a:gd name="connsiteX6" fmla="*/ 100027 w 105687"/>
                  <a:gd name="connsiteY6" fmla="*/ 7656 h 156615"/>
                  <a:gd name="connsiteX7" fmla="*/ 58752 w 105687"/>
                  <a:gd name="connsiteY7" fmla="*/ 0 h 156615"/>
                  <a:gd name="connsiteX8" fmla="*/ 1997 w 105687"/>
                  <a:gd name="connsiteY8" fmla="*/ 44937 h 156615"/>
                  <a:gd name="connsiteX9" fmla="*/ 26963 w 105687"/>
                  <a:gd name="connsiteY9" fmla="*/ 81220 h 156615"/>
                  <a:gd name="connsiteX10" fmla="*/ 40444 w 105687"/>
                  <a:gd name="connsiteY10" fmla="*/ 87711 h 156615"/>
                  <a:gd name="connsiteX11" fmla="*/ 65742 w 105687"/>
                  <a:gd name="connsiteY11" fmla="*/ 115006 h 156615"/>
                  <a:gd name="connsiteX12" fmla="*/ 37448 w 105687"/>
                  <a:gd name="connsiteY12" fmla="*/ 137142 h 156615"/>
                  <a:gd name="connsiteX13" fmla="*/ 4660 w 105687"/>
                  <a:gd name="connsiteY13" fmla="*/ 111178 h 156615"/>
                  <a:gd name="connsiteX14" fmla="*/ 0 w 105687"/>
                  <a:gd name="connsiteY14" fmla="*/ 111178 h 156615"/>
                  <a:gd name="connsiteX15" fmla="*/ 0 w 105687"/>
                  <a:gd name="connsiteY15" fmla="*/ 149292 h 156615"/>
                  <a:gd name="connsiteX16" fmla="*/ 43606 w 105687"/>
                  <a:gd name="connsiteY16" fmla="*/ 156615 h 156615"/>
                  <a:gd name="connsiteX17" fmla="*/ 90041 w 105687"/>
                  <a:gd name="connsiteY17" fmla="*/ 142135 h 156615"/>
                  <a:gd name="connsiteX18" fmla="*/ 105686 w 105687"/>
                  <a:gd name="connsiteY18" fmla="*/ 107517 h 156615"/>
                  <a:gd name="connsiteX19" fmla="*/ 76061 w 105687"/>
                  <a:gd name="connsiteY19" fmla="*/ 67240 h 1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687" h="156615">
                    <a:moveTo>
                      <a:pt x="76061" y="67240"/>
                    </a:moveTo>
                    <a:lnTo>
                      <a:pt x="63911" y="61414"/>
                    </a:lnTo>
                    <a:cubicBezTo>
                      <a:pt x="53592" y="56588"/>
                      <a:pt x="41442" y="50763"/>
                      <a:pt x="41442" y="38280"/>
                    </a:cubicBezTo>
                    <a:cubicBezTo>
                      <a:pt x="41442" y="27628"/>
                      <a:pt x="51428" y="19306"/>
                      <a:pt x="65742" y="19306"/>
                    </a:cubicBezTo>
                    <a:cubicBezTo>
                      <a:pt x="88876" y="19306"/>
                      <a:pt x="93370" y="35284"/>
                      <a:pt x="95534" y="43273"/>
                    </a:cubicBezTo>
                    <a:lnTo>
                      <a:pt x="100027" y="43273"/>
                    </a:lnTo>
                    <a:lnTo>
                      <a:pt x="100027" y="7656"/>
                    </a:lnTo>
                    <a:cubicBezTo>
                      <a:pt x="93037" y="5159"/>
                      <a:pt x="78890" y="0"/>
                      <a:pt x="58752" y="0"/>
                    </a:cubicBezTo>
                    <a:cubicBezTo>
                      <a:pt x="21803" y="0"/>
                      <a:pt x="1997" y="20471"/>
                      <a:pt x="1997" y="44937"/>
                    </a:cubicBezTo>
                    <a:cubicBezTo>
                      <a:pt x="1997" y="67406"/>
                      <a:pt x="18308" y="76394"/>
                      <a:pt x="26963" y="81220"/>
                    </a:cubicBezTo>
                    <a:lnTo>
                      <a:pt x="40444" y="87711"/>
                    </a:lnTo>
                    <a:cubicBezTo>
                      <a:pt x="51595" y="93536"/>
                      <a:pt x="65742" y="100859"/>
                      <a:pt x="65742" y="115006"/>
                    </a:cubicBezTo>
                    <a:cubicBezTo>
                      <a:pt x="65742" y="130984"/>
                      <a:pt x="50929" y="137142"/>
                      <a:pt x="37448" y="137142"/>
                    </a:cubicBezTo>
                    <a:cubicBezTo>
                      <a:pt x="13481" y="137142"/>
                      <a:pt x="7656" y="120499"/>
                      <a:pt x="4660" y="111178"/>
                    </a:cubicBezTo>
                    <a:lnTo>
                      <a:pt x="0" y="111178"/>
                    </a:lnTo>
                    <a:lnTo>
                      <a:pt x="0" y="149292"/>
                    </a:lnTo>
                    <a:cubicBezTo>
                      <a:pt x="12150" y="153120"/>
                      <a:pt x="23467" y="156615"/>
                      <a:pt x="43606" y="156615"/>
                    </a:cubicBezTo>
                    <a:cubicBezTo>
                      <a:pt x="68904" y="156615"/>
                      <a:pt x="83051" y="148293"/>
                      <a:pt x="90041" y="142135"/>
                    </a:cubicBezTo>
                    <a:cubicBezTo>
                      <a:pt x="100027" y="133481"/>
                      <a:pt x="105686" y="120332"/>
                      <a:pt x="105686" y="107517"/>
                    </a:cubicBezTo>
                    <a:cubicBezTo>
                      <a:pt x="105853" y="81387"/>
                      <a:pt x="83717" y="70901"/>
                      <a:pt x="76061" y="6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DA3AE2A-5F9D-C98D-679B-268F477608B5}"/>
                  </a:ext>
                </a:extLst>
              </p:cNvPr>
              <p:cNvSpPr/>
              <p:nvPr/>
            </p:nvSpPr>
            <p:spPr>
              <a:xfrm>
                <a:off x="2048071" y="6010202"/>
                <a:ext cx="268459" cy="148459"/>
              </a:xfrm>
              <a:custGeom>
                <a:avLst/>
                <a:gdLst>
                  <a:gd name="connsiteX0" fmla="*/ 268127 w 268459"/>
                  <a:gd name="connsiteY0" fmla="*/ 0 h 148459"/>
                  <a:gd name="connsiteX1" fmla="*/ 211040 w 268459"/>
                  <a:gd name="connsiteY1" fmla="*/ 0 h 148459"/>
                  <a:gd name="connsiteX2" fmla="*/ 211040 w 268459"/>
                  <a:gd name="connsiteY2" fmla="*/ 4494 h 148459"/>
                  <a:gd name="connsiteX3" fmla="*/ 224521 w 268459"/>
                  <a:gd name="connsiteY3" fmla="*/ 17975 h 148459"/>
                  <a:gd name="connsiteX4" fmla="*/ 221359 w 268459"/>
                  <a:gd name="connsiteY4" fmla="*/ 29293 h 148459"/>
                  <a:gd name="connsiteX5" fmla="*/ 190235 w 268459"/>
                  <a:gd name="connsiteY5" fmla="*/ 99861 h 148459"/>
                  <a:gd name="connsiteX6" fmla="*/ 160776 w 268459"/>
                  <a:gd name="connsiteY6" fmla="*/ 29293 h 148459"/>
                  <a:gd name="connsiteX7" fmla="*/ 158613 w 268459"/>
                  <a:gd name="connsiteY7" fmla="*/ 18641 h 148459"/>
                  <a:gd name="connsiteX8" fmla="*/ 171428 w 268459"/>
                  <a:gd name="connsiteY8" fmla="*/ 4494 h 148459"/>
                  <a:gd name="connsiteX9" fmla="*/ 171428 w 268459"/>
                  <a:gd name="connsiteY9" fmla="*/ 0 h 148459"/>
                  <a:gd name="connsiteX10" fmla="*/ 97364 w 268459"/>
                  <a:gd name="connsiteY10" fmla="*/ 0 h 148459"/>
                  <a:gd name="connsiteX11" fmla="*/ 97364 w 268459"/>
                  <a:gd name="connsiteY11" fmla="*/ 4494 h 148459"/>
                  <a:gd name="connsiteX12" fmla="*/ 114674 w 268459"/>
                  <a:gd name="connsiteY12" fmla="*/ 18974 h 148459"/>
                  <a:gd name="connsiteX13" fmla="*/ 121997 w 268459"/>
                  <a:gd name="connsiteY13" fmla="*/ 34618 h 148459"/>
                  <a:gd name="connsiteX14" fmla="*/ 92538 w 268459"/>
                  <a:gd name="connsiteY14" fmla="*/ 99694 h 148459"/>
                  <a:gd name="connsiteX15" fmla="*/ 64077 w 268459"/>
                  <a:gd name="connsiteY15" fmla="*/ 30125 h 148459"/>
                  <a:gd name="connsiteX16" fmla="*/ 61248 w 268459"/>
                  <a:gd name="connsiteY16" fmla="*/ 18641 h 148459"/>
                  <a:gd name="connsiteX17" fmla="*/ 74396 w 268459"/>
                  <a:gd name="connsiteY17" fmla="*/ 4494 h 148459"/>
                  <a:gd name="connsiteX18" fmla="*/ 74396 w 268459"/>
                  <a:gd name="connsiteY18" fmla="*/ 0 h 148459"/>
                  <a:gd name="connsiteX19" fmla="*/ 0 w 268459"/>
                  <a:gd name="connsiteY19" fmla="*/ 0 h 148459"/>
                  <a:gd name="connsiteX20" fmla="*/ 0 w 268459"/>
                  <a:gd name="connsiteY20" fmla="*/ 4494 h 148459"/>
                  <a:gd name="connsiteX21" fmla="*/ 20804 w 268459"/>
                  <a:gd name="connsiteY21" fmla="*/ 27628 h 148459"/>
                  <a:gd name="connsiteX22" fmla="*/ 73398 w 268459"/>
                  <a:gd name="connsiteY22" fmla="*/ 148460 h 148459"/>
                  <a:gd name="connsiteX23" fmla="*/ 92371 w 268459"/>
                  <a:gd name="connsiteY23" fmla="*/ 148460 h 148459"/>
                  <a:gd name="connsiteX24" fmla="*/ 133148 w 268459"/>
                  <a:gd name="connsiteY24" fmla="*/ 61248 h 148459"/>
                  <a:gd name="connsiteX25" fmla="*/ 171595 w 268459"/>
                  <a:gd name="connsiteY25" fmla="*/ 148460 h 148459"/>
                  <a:gd name="connsiteX26" fmla="*/ 190568 w 268459"/>
                  <a:gd name="connsiteY26" fmla="*/ 148460 h 148459"/>
                  <a:gd name="connsiteX27" fmla="*/ 247322 w 268459"/>
                  <a:gd name="connsiteY27" fmla="*/ 27628 h 148459"/>
                  <a:gd name="connsiteX28" fmla="*/ 268460 w 268459"/>
                  <a:gd name="connsiteY28" fmla="*/ 4494 h 148459"/>
                  <a:gd name="connsiteX29" fmla="*/ 268460 w 268459"/>
                  <a:gd name="connsiteY29" fmla="*/ 0 h 14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8459" h="148459">
                    <a:moveTo>
                      <a:pt x="268127" y="0"/>
                    </a:moveTo>
                    <a:lnTo>
                      <a:pt x="211040" y="0"/>
                    </a:lnTo>
                    <a:lnTo>
                      <a:pt x="211040" y="4494"/>
                    </a:lnTo>
                    <a:cubicBezTo>
                      <a:pt x="214535" y="5159"/>
                      <a:pt x="224521" y="6657"/>
                      <a:pt x="224521" y="17975"/>
                    </a:cubicBezTo>
                    <a:cubicBezTo>
                      <a:pt x="224521" y="21470"/>
                      <a:pt x="222856" y="25298"/>
                      <a:pt x="221359" y="29293"/>
                    </a:cubicBezTo>
                    <a:lnTo>
                      <a:pt x="190235" y="99861"/>
                    </a:lnTo>
                    <a:lnTo>
                      <a:pt x="160776" y="29293"/>
                    </a:lnTo>
                    <a:cubicBezTo>
                      <a:pt x="159778" y="26130"/>
                      <a:pt x="158613" y="21969"/>
                      <a:pt x="158613" y="18641"/>
                    </a:cubicBezTo>
                    <a:cubicBezTo>
                      <a:pt x="158613" y="7323"/>
                      <a:pt x="167267" y="5492"/>
                      <a:pt x="171428" y="4494"/>
                    </a:cubicBezTo>
                    <a:lnTo>
                      <a:pt x="171428" y="0"/>
                    </a:lnTo>
                    <a:lnTo>
                      <a:pt x="97364" y="0"/>
                    </a:lnTo>
                    <a:lnTo>
                      <a:pt x="97364" y="4494"/>
                    </a:lnTo>
                    <a:cubicBezTo>
                      <a:pt x="105686" y="6158"/>
                      <a:pt x="109514" y="8322"/>
                      <a:pt x="114674" y="18974"/>
                    </a:cubicBezTo>
                    <a:lnTo>
                      <a:pt x="121997" y="34618"/>
                    </a:lnTo>
                    <a:lnTo>
                      <a:pt x="92538" y="99694"/>
                    </a:lnTo>
                    <a:lnTo>
                      <a:pt x="64077" y="30125"/>
                    </a:lnTo>
                    <a:cubicBezTo>
                      <a:pt x="62746" y="26962"/>
                      <a:pt x="61248" y="22802"/>
                      <a:pt x="61248" y="18641"/>
                    </a:cubicBezTo>
                    <a:cubicBezTo>
                      <a:pt x="61248" y="10319"/>
                      <a:pt x="66075" y="5825"/>
                      <a:pt x="74396" y="4494"/>
                    </a:cubicBezTo>
                    <a:lnTo>
                      <a:pt x="74396" y="0"/>
                    </a:lnTo>
                    <a:lnTo>
                      <a:pt x="0" y="0"/>
                    </a:lnTo>
                    <a:lnTo>
                      <a:pt x="0" y="4494"/>
                    </a:lnTo>
                    <a:cubicBezTo>
                      <a:pt x="12150" y="8655"/>
                      <a:pt x="13814" y="11151"/>
                      <a:pt x="20804" y="27628"/>
                    </a:cubicBezTo>
                    <a:lnTo>
                      <a:pt x="73398" y="148460"/>
                    </a:lnTo>
                    <a:lnTo>
                      <a:pt x="92371" y="148460"/>
                    </a:lnTo>
                    <a:lnTo>
                      <a:pt x="133148" y="61248"/>
                    </a:lnTo>
                    <a:lnTo>
                      <a:pt x="171595" y="148460"/>
                    </a:lnTo>
                    <a:lnTo>
                      <a:pt x="190568" y="148460"/>
                    </a:lnTo>
                    <a:lnTo>
                      <a:pt x="247322" y="27628"/>
                    </a:lnTo>
                    <a:cubicBezTo>
                      <a:pt x="254146" y="13148"/>
                      <a:pt x="255977" y="8655"/>
                      <a:pt x="268460" y="4494"/>
                    </a:cubicBezTo>
                    <a:lnTo>
                      <a:pt x="268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0080D8B-7B64-0642-8F4A-9F79B30EA033}"/>
                  </a:ext>
                </a:extLst>
              </p:cNvPr>
              <p:cNvSpPr/>
              <p:nvPr/>
            </p:nvSpPr>
            <p:spPr>
              <a:xfrm>
                <a:off x="1599529" y="5925153"/>
                <a:ext cx="108682" cy="60082"/>
              </a:xfrm>
              <a:custGeom>
                <a:avLst/>
                <a:gdLst>
                  <a:gd name="connsiteX0" fmla="*/ 8322 w 108682"/>
                  <a:gd name="connsiteY0" fmla="*/ 11151 h 60082"/>
                  <a:gd name="connsiteX1" fmla="*/ 29625 w 108682"/>
                  <a:gd name="connsiteY1" fmla="*/ 60083 h 60082"/>
                  <a:gd name="connsiteX2" fmla="*/ 37281 w 108682"/>
                  <a:gd name="connsiteY2" fmla="*/ 60083 h 60082"/>
                  <a:gd name="connsiteX3" fmla="*/ 53759 w 108682"/>
                  <a:gd name="connsiteY3" fmla="*/ 24799 h 60082"/>
                  <a:gd name="connsiteX4" fmla="*/ 69403 w 108682"/>
                  <a:gd name="connsiteY4" fmla="*/ 60083 h 60082"/>
                  <a:gd name="connsiteX5" fmla="*/ 77059 w 108682"/>
                  <a:gd name="connsiteY5" fmla="*/ 60083 h 60082"/>
                  <a:gd name="connsiteX6" fmla="*/ 100027 w 108682"/>
                  <a:gd name="connsiteY6" fmla="*/ 11151 h 60082"/>
                  <a:gd name="connsiteX7" fmla="*/ 108682 w 108682"/>
                  <a:gd name="connsiteY7" fmla="*/ 1831 h 60082"/>
                  <a:gd name="connsiteX8" fmla="*/ 108682 w 108682"/>
                  <a:gd name="connsiteY8" fmla="*/ 0 h 60082"/>
                  <a:gd name="connsiteX9" fmla="*/ 85548 w 108682"/>
                  <a:gd name="connsiteY9" fmla="*/ 0 h 60082"/>
                  <a:gd name="connsiteX10" fmla="*/ 85548 w 108682"/>
                  <a:gd name="connsiteY10" fmla="*/ 1831 h 60082"/>
                  <a:gd name="connsiteX11" fmla="*/ 91040 w 108682"/>
                  <a:gd name="connsiteY11" fmla="*/ 7323 h 60082"/>
                  <a:gd name="connsiteX12" fmla="*/ 89708 w 108682"/>
                  <a:gd name="connsiteY12" fmla="*/ 11817 h 60082"/>
                  <a:gd name="connsiteX13" fmla="*/ 77059 w 108682"/>
                  <a:gd name="connsiteY13" fmla="*/ 40444 h 60082"/>
                  <a:gd name="connsiteX14" fmla="*/ 65076 w 108682"/>
                  <a:gd name="connsiteY14" fmla="*/ 11817 h 60082"/>
                  <a:gd name="connsiteX15" fmla="*/ 64244 w 108682"/>
                  <a:gd name="connsiteY15" fmla="*/ 7490 h 60082"/>
                  <a:gd name="connsiteX16" fmla="*/ 69403 w 108682"/>
                  <a:gd name="connsiteY16" fmla="*/ 1831 h 60082"/>
                  <a:gd name="connsiteX17" fmla="*/ 69403 w 108682"/>
                  <a:gd name="connsiteY17" fmla="*/ 0 h 60082"/>
                  <a:gd name="connsiteX18" fmla="*/ 39445 w 108682"/>
                  <a:gd name="connsiteY18" fmla="*/ 0 h 60082"/>
                  <a:gd name="connsiteX19" fmla="*/ 39445 w 108682"/>
                  <a:gd name="connsiteY19" fmla="*/ 1831 h 60082"/>
                  <a:gd name="connsiteX20" fmla="*/ 46435 w 108682"/>
                  <a:gd name="connsiteY20" fmla="*/ 7656 h 60082"/>
                  <a:gd name="connsiteX21" fmla="*/ 49431 w 108682"/>
                  <a:gd name="connsiteY21" fmla="*/ 13981 h 60082"/>
                  <a:gd name="connsiteX22" fmla="*/ 37448 w 108682"/>
                  <a:gd name="connsiteY22" fmla="*/ 40277 h 60082"/>
                  <a:gd name="connsiteX23" fmla="*/ 25964 w 108682"/>
                  <a:gd name="connsiteY23" fmla="*/ 12150 h 60082"/>
                  <a:gd name="connsiteX24" fmla="*/ 24799 w 108682"/>
                  <a:gd name="connsiteY24" fmla="*/ 7490 h 60082"/>
                  <a:gd name="connsiteX25" fmla="*/ 30125 w 108682"/>
                  <a:gd name="connsiteY25" fmla="*/ 1831 h 60082"/>
                  <a:gd name="connsiteX26" fmla="*/ 30125 w 108682"/>
                  <a:gd name="connsiteY26" fmla="*/ 0 h 60082"/>
                  <a:gd name="connsiteX27" fmla="*/ 0 w 108682"/>
                  <a:gd name="connsiteY27" fmla="*/ 0 h 60082"/>
                  <a:gd name="connsiteX28" fmla="*/ 0 w 108682"/>
                  <a:gd name="connsiteY28" fmla="*/ 1831 h 60082"/>
                  <a:gd name="connsiteX29" fmla="*/ 8322 w 108682"/>
                  <a:gd name="connsiteY29" fmla="*/ 11151 h 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682" h="60082">
                    <a:moveTo>
                      <a:pt x="8322" y="11151"/>
                    </a:moveTo>
                    <a:lnTo>
                      <a:pt x="29625" y="60083"/>
                    </a:lnTo>
                    <a:lnTo>
                      <a:pt x="37281" y="60083"/>
                    </a:lnTo>
                    <a:lnTo>
                      <a:pt x="53759" y="24799"/>
                    </a:lnTo>
                    <a:lnTo>
                      <a:pt x="69403" y="60083"/>
                    </a:lnTo>
                    <a:lnTo>
                      <a:pt x="77059" y="60083"/>
                    </a:lnTo>
                    <a:lnTo>
                      <a:pt x="100027" y="11151"/>
                    </a:lnTo>
                    <a:cubicBezTo>
                      <a:pt x="102690" y="5326"/>
                      <a:pt x="103523" y="3495"/>
                      <a:pt x="108682" y="1831"/>
                    </a:cubicBezTo>
                    <a:lnTo>
                      <a:pt x="108682" y="0"/>
                    </a:lnTo>
                    <a:lnTo>
                      <a:pt x="85548" y="0"/>
                    </a:lnTo>
                    <a:lnTo>
                      <a:pt x="85548" y="1831"/>
                    </a:lnTo>
                    <a:cubicBezTo>
                      <a:pt x="87046" y="1997"/>
                      <a:pt x="91040" y="2663"/>
                      <a:pt x="91040" y="7323"/>
                    </a:cubicBezTo>
                    <a:cubicBezTo>
                      <a:pt x="91040" y="8821"/>
                      <a:pt x="90374" y="10319"/>
                      <a:pt x="89708" y="11817"/>
                    </a:cubicBezTo>
                    <a:lnTo>
                      <a:pt x="77059" y="40444"/>
                    </a:lnTo>
                    <a:lnTo>
                      <a:pt x="65076" y="11817"/>
                    </a:lnTo>
                    <a:cubicBezTo>
                      <a:pt x="64743" y="10485"/>
                      <a:pt x="64244" y="8821"/>
                      <a:pt x="64244" y="7490"/>
                    </a:cubicBezTo>
                    <a:cubicBezTo>
                      <a:pt x="64244" y="2996"/>
                      <a:pt x="67739" y="2164"/>
                      <a:pt x="69403" y="1831"/>
                    </a:cubicBezTo>
                    <a:lnTo>
                      <a:pt x="69403" y="0"/>
                    </a:lnTo>
                    <a:lnTo>
                      <a:pt x="39445" y="0"/>
                    </a:lnTo>
                    <a:lnTo>
                      <a:pt x="39445" y="1831"/>
                    </a:lnTo>
                    <a:cubicBezTo>
                      <a:pt x="42774" y="2497"/>
                      <a:pt x="44438" y="3329"/>
                      <a:pt x="46435" y="7656"/>
                    </a:cubicBezTo>
                    <a:lnTo>
                      <a:pt x="49431" y="13981"/>
                    </a:lnTo>
                    <a:lnTo>
                      <a:pt x="37448" y="40277"/>
                    </a:lnTo>
                    <a:lnTo>
                      <a:pt x="25964" y="12150"/>
                    </a:lnTo>
                    <a:cubicBezTo>
                      <a:pt x="25465" y="10818"/>
                      <a:pt x="24799" y="9154"/>
                      <a:pt x="24799" y="7490"/>
                    </a:cubicBezTo>
                    <a:cubicBezTo>
                      <a:pt x="24799" y="4161"/>
                      <a:pt x="26796" y="2330"/>
                      <a:pt x="30125" y="1831"/>
                    </a:cubicBezTo>
                    <a:lnTo>
                      <a:pt x="30125" y="0"/>
                    </a:lnTo>
                    <a:lnTo>
                      <a:pt x="0" y="0"/>
                    </a:lnTo>
                    <a:lnTo>
                      <a:pt x="0" y="1831"/>
                    </a:lnTo>
                    <a:cubicBezTo>
                      <a:pt x="4827" y="3495"/>
                      <a:pt x="5492" y="4494"/>
                      <a:pt x="8322" y="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168DA45-85F6-54F9-DD07-08FBD1FA8279}"/>
                  </a:ext>
                </a:extLst>
              </p:cNvPr>
              <p:cNvSpPr/>
              <p:nvPr/>
            </p:nvSpPr>
            <p:spPr>
              <a:xfrm>
                <a:off x="2314367" y="6001880"/>
                <a:ext cx="81386" cy="153785"/>
              </a:xfrm>
              <a:custGeom>
                <a:avLst/>
                <a:gdLst>
                  <a:gd name="connsiteX0" fmla="*/ 2497 w 81386"/>
                  <a:gd name="connsiteY0" fmla="*/ 149292 h 153785"/>
                  <a:gd name="connsiteX1" fmla="*/ 2497 w 81386"/>
                  <a:gd name="connsiteY1" fmla="*/ 153786 h 153785"/>
                  <a:gd name="connsiteX2" fmla="*/ 81387 w 81386"/>
                  <a:gd name="connsiteY2" fmla="*/ 153786 h 153785"/>
                  <a:gd name="connsiteX3" fmla="*/ 81387 w 81386"/>
                  <a:gd name="connsiteY3" fmla="*/ 149292 h 153785"/>
                  <a:gd name="connsiteX4" fmla="*/ 61581 w 81386"/>
                  <a:gd name="connsiteY4" fmla="*/ 119500 h 153785"/>
                  <a:gd name="connsiteX5" fmla="*/ 61581 w 81386"/>
                  <a:gd name="connsiteY5" fmla="*/ 0 h 153785"/>
                  <a:gd name="connsiteX6" fmla="*/ 0 w 81386"/>
                  <a:gd name="connsiteY6" fmla="*/ 30125 h 153785"/>
                  <a:gd name="connsiteX7" fmla="*/ 1831 w 81386"/>
                  <a:gd name="connsiteY7" fmla="*/ 33620 h 153785"/>
                  <a:gd name="connsiteX8" fmla="*/ 21803 w 81386"/>
                  <a:gd name="connsiteY8" fmla="*/ 57919 h 153785"/>
                  <a:gd name="connsiteX9" fmla="*/ 21803 w 81386"/>
                  <a:gd name="connsiteY9" fmla="*/ 117503 h 153785"/>
                  <a:gd name="connsiteX10" fmla="*/ 2497 w 81386"/>
                  <a:gd name="connsiteY10" fmla="*/ 149292 h 1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86" h="153785">
                    <a:moveTo>
                      <a:pt x="2497" y="149292"/>
                    </a:moveTo>
                    <a:lnTo>
                      <a:pt x="2497" y="153786"/>
                    </a:lnTo>
                    <a:lnTo>
                      <a:pt x="81387" y="153786"/>
                    </a:lnTo>
                    <a:lnTo>
                      <a:pt x="81387" y="149292"/>
                    </a:lnTo>
                    <a:cubicBezTo>
                      <a:pt x="64078" y="145131"/>
                      <a:pt x="61581" y="140637"/>
                      <a:pt x="61581" y="119500"/>
                    </a:cubicBezTo>
                    <a:lnTo>
                      <a:pt x="61581" y="0"/>
                    </a:lnTo>
                    <a:lnTo>
                      <a:pt x="0" y="30125"/>
                    </a:lnTo>
                    <a:lnTo>
                      <a:pt x="1831" y="33620"/>
                    </a:lnTo>
                    <a:cubicBezTo>
                      <a:pt x="20804" y="32621"/>
                      <a:pt x="21803" y="41276"/>
                      <a:pt x="21803" y="57919"/>
                    </a:cubicBezTo>
                    <a:lnTo>
                      <a:pt x="21803" y="117503"/>
                    </a:lnTo>
                    <a:cubicBezTo>
                      <a:pt x="21637" y="135811"/>
                      <a:pt x="21637" y="143633"/>
                      <a:pt x="2497" y="149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5A5D2E1-8651-5A69-EA2D-D52F6D45876E}"/>
                  </a:ext>
                </a:extLst>
              </p:cNvPr>
              <p:cNvSpPr/>
              <p:nvPr/>
            </p:nvSpPr>
            <p:spPr>
              <a:xfrm>
                <a:off x="2395754" y="6004709"/>
                <a:ext cx="137974" cy="156448"/>
              </a:xfrm>
              <a:custGeom>
                <a:avLst/>
                <a:gdLst>
                  <a:gd name="connsiteX0" fmla="*/ 132982 w 137974"/>
                  <a:gd name="connsiteY0" fmla="*/ 102857 h 156448"/>
                  <a:gd name="connsiteX1" fmla="*/ 86213 w 137974"/>
                  <a:gd name="connsiteY1" fmla="*/ 125325 h 156448"/>
                  <a:gd name="connsiteX2" fmla="*/ 35950 w 137974"/>
                  <a:gd name="connsiteY2" fmla="*/ 69903 h 156448"/>
                  <a:gd name="connsiteX3" fmla="*/ 79889 w 137974"/>
                  <a:gd name="connsiteY3" fmla="*/ 18641 h 156448"/>
                  <a:gd name="connsiteX4" fmla="*/ 120998 w 137974"/>
                  <a:gd name="connsiteY4" fmla="*/ 52926 h 156448"/>
                  <a:gd name="connsiteX5" fmla="*/ 125492 w 137974"/>
                  <a:gd name="connsiteY5" fmla="*/ 52926 h 156448"/>
                  <a:gd name="connsiteX6" fmla="*/ 132815 w 137974"/>
                  <a:gd name="connsiteY6" fmla="*/ 16311 h 156448"/>
                  <a:gd name="connsiteX7" fmla="*/ 79889 w 137974"/>
                  <a:gd name="connsiteY7" fmla="*/ 0 h 156448"/>
                  <a:gd name="connsiteX8" fmla="*/ 0 w 137974"/>
                  <a:gd name="connsiteY8" fmla="*/ 82052 h 156448"/>
                  <a:gd name="connsiteX9" fmla="*/ 70568 w 137974"/>
                  <a:gd name="connsiteY9" fmla="*/ 156449 h 156448"/>
                  <a:gd name="connsiteX10" fmla="*/ 137975 w 137974"/>
                  <a:gd name="connsiteY10" fmla="*/ 105520 h 156448"/>
                  <a:gd name="connsiteX11" fmla="*/ 132982 w 137974"/>
                  <a:gd name="connsiteY11" fmla="*/ 102857 h 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974" h="156448">
                    <a:moveTo>
                      <a:pt x="132982" y="102857"/>
                    </a:moveTo>
                    <a:cubicBezTo>
                      <a:pt x="123328" y="112510"/>
                      <a:pt x="110513" y="125325"/>
                      <a:pt x="86213" y="125325"/>
                    </a:cubicBezTo>
                    <a:cubicBezTo>
                      <a:pt x="48765" y="125325"/>
                      <a:pt x="35950" y="93869"/>
                      <a:pt x="35950" y="69903"/>
                    </a:cubicBezTo>
                    <a:cubicBezTo>
                      <a:pt x="35950" y="44272"/>
                      <a:pt x="48765" y="18641"/>
                      <a:pt x="79889" y="18641"/>
                    </a:cubicBezTo>
                    <a:cubicBezTo>
                      <a:pt x="108682" y="18641"/>
                      <a:pt x="115839" y="38779"/>
                      <a:pt x="120998" y="52926"/>
                    </a:cubicBezTo>
                    <a:lnTo>
                      <a:pt x="125492" y="52926"/>
                    </a:lnTo>
                    <a:lnTo>
                      <a:pt x="132815" y="16311"/>
                    </a:lnTo>
                    <a:cubicBezTo>
                      <a:pt x="125825" y="11484"/>
                      <a:pt x="108516" y="0"/>
                      <a:pt x="79889" y="0"/>
                    </a:cubicBezTo>
                    <a:cubicBezTo>
                      <a:pt x="31123" y="0"/>
                      <a:pt x="0" y="36948"/>
                      <a:pt x="0" y="82052"/>
                    </a:cubicBezTo>
                    <a:cubicBezTo>
                      <a:pt x="0" y="114174"/>
                      <a:pt x="18641" y="156449"/>
                      <a:pt x="70568" y="156449"/>
                    </a:cubicBezTo>
                    <a:cubicBezTo>
                      <a:pt x="95201" y="156449"/>
                      <a:pt x="119334" y="147794"/>
                      <a:pt x="137975" y="105520"/>
                    </a:cubicBezTo>
                    <a:lnTo>
                      <a:pt x="132982" y="102857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81CDA41-E457-50F8-392F-8FB3DEBEA35C}"/>
                  </a:ext>
                </a:extLst>
              </p:cNvPr>
              <p:cNvSpPr/>
              <p:nvPr/>
            </p:nvSpPr>
            <p:spPr>
              <a:xfrm>
                <a:off x="2526406" y="5925320"/>
                <a:ext cx="185075" cy="230512"/>
              </a:xfrm>
              <a:custGeom>
                <a:avLst/>
                <a:gdLst>
                  <a:gd name="connsiteX0" fmla="*/ 163938 w 185075"/>
                  <a:gd name="connsiteY0" fmla="*/ 207877 h 230512"/>
                  <a:gd name="connsiteX1" fmla="*/ 102690 w 185075"/>
                  <a:gd name="connsiteY1" fmla="*/ 143467 h 230512"/>
                  <a:gd name="connsiteX2" fmla="*/ 147628 w 185075"/>
                  <a:gd name="connsiteY2" fmla="*/ 103356 h 230512"/>
                  <a:gd name="connsiteX3" fmla="*/ 169431 w 185075"/>
                  <a:gd name="connsiteY3" fmla="*/ 89209 h 230512"/>
                  <a:gd name="connsiteX4" fmla="*/ 169431 w 185075"/>
                  <a:gd name="connsiteY4" fmla="*/ 84715 h 230512"/>
                  <a:gd name="connsiteX5" fmla="*/ 106851 w 185075"/>
                  <a:gd name="connsiteY5" fmla="*/ 84715 h 230512"/>
                  <a:gd name="connsiteX6" fmla="*/ 106851 w 185075"/>
                  <a:gd name="connsiteY6" fmla="*/ 89209 h 230512"/>
                  <a:gd name="connsiteX7" fmla="*/ 115839 w 185075"/>
                  <a:gd name="connsiteY7" fmla="*/ 96865 h 230512"/>
                  <a:gd name="connsiteX8" fmla="*/ 106851 w 185075"/>
                  <a:gd name="connsiteY8" fmla="*/ 110013 h 230512"/>
                  <a:gd name="connsiteX9" fmla="*/ 61914 w 185075"/>
                  <a:gd name="connsiteY9" fmla="*/ 149458 h 230512"/>
                  <a:gd name="connsiteX10" fmla="*/ 61914 w 185075"/>
                  <a:gd name="connsiteY10" fmla="*/ 0 h 230512"/>
                  <a:gd name="connsiteX11" fmla="*/ 0 w 185075"/>
                  <a:gd name="connsiteY11" fmla="*/ 31789 h 230512"/>
                  <a:gd name="connsiteX12" fmla="*/ 1997 w 185075"/>
                  <a:gd name="connsiteY12" fmla="*/ 35617 h 230512"/>
                  <a:gd name="connsiteX13" fmla="*/ 8155 w 185075"/>
                  <a:gd name="connsiteY13" fmla="*/ 34618 h 230512"/>
                  <a:gd name="connsiteX14" fmla="*/ 22302 w 185075"/>
                  <a:gd name="connsiteY14" fmla="*/ 59916 h 230512"/>
                  <a:gd name="connsiteX15" fmla="*/ 22302 w 185075"/>
                  <a:gd name="connsiteY15" fmla="*/ 200054 h 230512"/>
                  <a:gd name="connsiteX16" fmla="*/ 3994 w 185075"/>
                  <a:gd name="connsiteY16" fmla="*/ 225685 h 230512"/>
                  <a:gd name="connsiteX17" fmla="*/ 3994 w 185075"/>
                  <a:gd name="connsiteY17" fmla="*/ 230346 h 230512"/>
                  <a:gd name="connsiteX18" fmla="*/ 80388 w 185075"/>
                  <a:gd name="connsiteY18" fmla="*/ 230346 h 230512"/>
                  <a:gd name="connsiteX19" fmla="*/ 80388 w 185075"/>
                  <a:gd name="connsiteY19" fmla="*/ 225852 h 230512"/>
                  <a:gd name="connsiteX20" fmla="*/ 62080 w 185075"/>
                  <a:gd name="connsiteY20" fmla="*/ 197392 h 230512"/>
                  <a:gd name="connsiteX21" fmla="*/ 62080 w 185075"/>
                  <a:gd name="connsiteY21" fmla="*/ 155450 h 230512"/>
                  <a:gd name="connsiteX22" fmla="*/ 111844 w 185075"/>
                  <a:gd name="connsiteY22" fmla="*/ 208043 h 230512"/>
                  <a:gd name="connsiteX23" fmla="*/ 161941 w 185075"/>
                  <a:gd name="connsiteY23" fmla="*/ 230512 h 230512"/>
                  <a:gd name="connsiteX24" fmla="*/ 185076 w 185075"/>
                  <a:gd name="connsiteY24" fmla="*/ 230512 h 230512"/>
                  <a:gd name="connsiteX25" fmla="*/ 185076 w 185075"/>
                  <a:gd name="connsiteY25" fmla="*/ 226018 h 230512"/>
                  <a:gd name="connsiteX26" fmla="*/ 163938 w 185075"/>
                  <a:gd name="connsiteY26" fmla="*/ 207877 h 2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5" h="230512">
                    <a:moveTo>
                      <a:pt x="163938" y="207877"/>
                    </a:moveTo>
                    <a:lnTo>
                      <a:pt x="102690" y="143467"/>
                    </a:lnTo>
                    <a:lnTo>
                      <a:pt x="147628" y="103356"/>
                    </a:lnTo>
                    <a:cubicBezTo>
                      <a:pt x="160110" y="92371"/>
                      <a:pt x="160443" y="92038"/>
                      <a:pt x="169431" y="89209"/>
                    </a:cubicBezTo>
                    <a:lnTo>
                      <a:pt x="169431" y="84715"/>
                    </a:lnTo>
                    <a:lnTo>
                      <a:pt x="106851" y="84715"/>
                    </a:lnTo>
                    <a:lnTo>
                      <a:pt x="106851" y="89209"/>
                    </a:lnTo>
                    <a:cubicBezTo>
                      <a:pt x="109681" y="89875"/>
                      <a:pt x="115839" y="91206"/>
                      <a:pt x="115839" y="96865"/>
                    </a:cubicBezTo>
                    <a:cubicBezTo>
                      <a:pt x="115839" y="101026"/>
                      <a:pt x="113009" y="103855"/>
                      <a:pt x="106851" y="110013"/>
                    </a:cubicBezTo>
                    <a:lnTo>
                      <a:pt x="61914" y="149458"/>
                    </a:lnTo>
                    <a:lnTo>
                      <a:pt x="61914" y="0"/>
                    </a:lnTo>
                    <a:lnTo>
                      <a:pt x="0" y="31789"/>
                    </a:lnTo>
                    <a:lnTo>
                      <a:pt x="1997" y="35617"/>
                    </a:lnTo>
                    <a:cubicBezTo>
                      <a:pt x="4327" y="34951"/>
                      <a:pt x="6158" y="34618"/>
                      <a:pt x="8155" y="34618"/>
                    </a:cubicBezTo>
                    <a:cubicBezTo>
                      <a:pt x="21969" y="34618"/>
                      <a:pt x="22302" y="47101"/>
                      <a:pt x="22302" y="59916"/>
                    </a:cubicBezTo>
                    <a:lnTo>
                      <a:pt x="22302" y="200054"/>
                    </a:lnTo>
                    <a:cubicBezTo>
                      <a:pt x="22302" y="213869"/>
                      <a:pt x="20638" y="222856"/>
                      <a:pt x="3994" y="225685"/>
                    </a:cubicBezTo>
                    <a:lnTo>
                      <a:pt x="3994" y="230346"/>
                    </a:lnTo>
                    <a:lnTo>
                      <a:pt x="80388" y="230346"/>
                    </a:lnTo>
                    <a:lnTo>
                      <a:pt x="80388" y="225852"/>
                    </a:lnTo>
                    <a:cubicBezTo>
                      <a:pt x="62413" y="222024"/>
                      <a:pt x="62080" y="212038"/>
                      <a:pt x="62080" y="197392"/>
                    </a:cubicBezTo>
                    <a:lnTo>
                      <a:pt x="62080" y="155450"/>
                    </a:lnTo>
                    <a:lnTo>
                      <a:pt x="111844" y="208043"/>
                    </a:lnTo>
                    <a:cubicBezTo>
                      <a:pt x="127822" y="224687"/>
                      <a:pt x="133980" y="230179"/>
                      <a:pt x="161941" y="230512"/>
                    </a:cubicBezTo>
                    <a:lnTo>
                      <a:pt x="185076" y="230512"/>
                    </a:lnTo>
                    <a:lnTo>
                      <a:pt x="185076" y="226018"/>
                    </a:lnTo>
                    <a:cubicBezTo>
                      <a:pt x="176588" y="222357"/>
                      <a:pt x="170097" y="215034"/>
                      <a:pt x="163938" y="207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22E1CAB-DFB6-BF8E-107E-A418CCBA8E51}"/>
                  </a:ext>
                </a:extLst>
              </p:cNvPr>
              <p:cNvSpPr/>
              <p:nvPr/>
            </p:nvSpPr>
            <p:spPr>
              <a:xfrm>
                <a:off x="202560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996E281-7C8D-718F-329C-89F82A73A28C}"/>
                  </a:ext>
                </a:extLst>
              </p:cNvPr>
              <p:cNvSpPr/>
              <p:nvPr/>
            </p:nvSpPr>
            <p:spPr>
              <a:xfrm>
                <a:off x="144108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F4FA492-04D6-97DB-8D3C-AC498A52D1C5}"/>
                  </a:ext>
                </a:extLst>
              </p:cNvPr>
              <p:cNvSpPr/>
              <p:nvPr/>
            </p:nvSpPr>
            <p:spPr>
              <a:xfrm>
                <a:off x="2124126" y="5922823"/>
                <a:ext cx="65748" cy="63744"/>
              </a:xfrm>
              <a:custGeom>
                <a:avLst/>
                <a:gdLst>
                  <a:gd name="connsiteX0" fmla="*/ 8494 w 65748"/>
                  <a:gd name="connsiteY0" fmla="*/ 54923 h 63744"/>
                  <a:gd name="connsiteX1" fmla="*/ 31962 w 65748"/>
                  <a:gd name="connsiteY1" fmla="*/ 63744 h 63744"/>
                  <a:gd name="connsiteX2" fmla="*/ 65748 w 65748"/>
                  <a:gd name="connsiteY2" fmla="*/ 31623 h 63744"/>
                  <a:gd name="connsiteX3" fmla="*/ 33293 w 65748"/>
                  <a:gd name="connsiteY3" fmla="*/ 0 h 63744"/>
                  <a:gd name="connsiteX4" fmla="*/ 6 w 65748"/>
                  <a:gd name="connsiteY4" fmla="*/ 32288 h 63744"/>
                  <a:gd name="connsiteX5" fmla="*/ 8494 w 65748"/>
                  <a:gd name="connsiteY5" fmla="*/ 54923 h 63744"/>
                  <a:gd name="connsiteX6" fmla="*/ 21809 w 65748"/>
                  <a:gd name="connsiteY6" fmla="*/ 12982 h 63744"/>
                  <a:gd name="connsiteX7" fmla="*/ 32295 w 65748"/>
                  <a:gd name="connsiteY7" fmla="*/ 7656 h 63744"/>
                  <a:gd name="connsiteX8" fmla="*/ 42114 w 65748"/>
                  <a:gd name="connsiteY8" fmla="*/ 11983 h 63744"/>
                  <a:gd name="connsiteX9" fmla="*/ 48439 w 65748"/>
                  <a:gd name="connsiteY9" fmla="*/ 33120 h 63744"/>
                  <a:gd name="connsiteX10" fmla="*/ 40284 w 65748"/>
                  <a:gd name="connsiteY10" fmla="*/ 54757 h 63744"/>
                  <a:gd name="connsiteX11" fmla="*/ 34125 w 65748"/>
                  <a:gd name="connsiteY11" fmla="*/ 56255 h 63744"/>
                  <a:gd name="connsiteX12" fmla="*/ 17316 w 65748"/>
                  <a:gd name="connsiteY12" fmla="*/ 30125 h 63744"/>
                  <a:gd name="connsiteX13" fmla="*/ 21809 w 65748"/>
                  <a:gd name="connsiteY13" fmla="*/ 12982 h 6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48" h="63744">
                    <a:moveTo>
                      <a:pt x="8494" y="54923"/>
                    </a:moveTo>
                    <a:cubicBezTo>
                      <a:pt x="15818" y="62579"/>
                      <a:pt x="24639" y="63744"/>
                      <a:pt x="31962" y="63744"/>
                    </a:cubicBezTo>
                    <a:cubicBezTo>
                      <a:pt x="56095" y="63744"/>
                      <a:pt x="65748" y="46935"/>
                      <a:pt x="65748" y="31623"/>
                    </a:cubicBezTo>
                    <a:cubicBezTo>
                      <a:pt x="65748" y="15146"/>
                      <a:pt x="55096" y="0"/>
                      <a:pt x="33293" y="0"/>
                    </a:cubicBezTo>
                    <a:cubicBezTo>
                      <a:pt x="12655" y="0"/>
                      <a:pt x="6" y="14813"/>
                      <a:pt x="6" y="32288"/>
                    </a:cubicBezTo>
                    <a:cubicBezTo>
                      <a:pt x="-160" y="41109"/>
                      <a:pt x="3002" y="49431"/>
                      <a:pt x="8494" y="54923"/>
                    </a:cubicBezTo>
                    <a:close/>
                    <a:moveTo>
                      <a:pt x="21809" y="12982"/>
                    </a:moveTo>
                    <a:cubicBezTo>
                      <a:pt x="23973" y="10319"/>
                      <a:pt x="27634" y="7656"/>
                      <a:pt x="32295" y="7656"/>
                    </a:cubicBezTo>
                    <a:cubicBezTo>
                      <a:pt x="36289" y="7656"/>
                      <a:pt x="39784" y="9487"/>
                      <a:pt x="42114" y="11983"/>
                    </a:cubicBezTo>
                    <a:cubicBezTo>
                      <a:pt x="45443" y="15645"/>
                      <a:pt x="48439" y="23467"/>
                      <a:pt x="48439" y="33120"/>
                    </a:cubicBezTo>
                    <a:cubicBezTo>
                      <a:pt x="48439" y="37614"/>
                      <a:pt x="48106" y="50097"/>
                      <a:pt x="40284" y="54757"/>
                    </a:cubicBezTo>
                    <a:cubicBezTo>
                      <a:pt x="38453" y="55756"/>
                      <a:pt x="36289" y="56255"/>
                      <a:pt x="34125" y="56255"/>
                    </a:cubicBezTo>
                    <a:cubicBezTo>
                      <a:pt x="22142" y="56255"/>
                      <a:pt x="17316" y="41775"/>
                      <a:pt x="17316" y="30125"/>
                    </a:cubicBezTo>
                    <a:cubicBezTo>
                      <a:pt x="17149" y="23467"/>
                      <a:pt x="18647" y="16976"/>
                      <a:pt x="21809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0C8235A-096B-C89F-2323-19A5576FD071}"/>
                  </a:ext>
                </a:extLst>
              </p:cNvPr>
              <p:cNvSpPr/>
              <p:nvPr/>
            </p:nvSpPr>
            <p:spPr>
              <a:xfrm>
                <a:off x="2189708" y="5922823"/>
                <a:ext cx="74562" cy="64077"/>
              </a:xfrm>
              <a:custGeom>
                <a:avLst/>
                <a:gdLst>
                  <a:gd name="connsiteX0" fmla="*/ 7323 w 74562"/>
                  <a:gd name="connsiteY0" fmla="*/ 17975 h 64077"/>
                  <a:gd name="connsiteX1" fmla="*/ 7323 w 74562"/>
                  <a:gd name="connsiteY1" fmla="*/ 40776 h 64077"/>
                  <a:gd name="connsiteX2" fmla="*/ 11484 w 74562"/>
                  <a:gd name="connsiteY2" fmla="*/ 56255 h 64077"/>
                  <a:gd name="connsiteX3" fmla="*/ 28793 w 74562"/>
                  <a:gd name="connsiteY3" fmla="*/ 63744 h 64077"/>
                  <a:gd name="connsiteX4" fmla="*/ 51595 w 74562"/>
                  <a:gd name="connsiteY4" fmla="*/ 52094 h 64077"/>
                  <a:gd name="connsiteX5" fmla="*/ 60250 w 74562"/>
                  <a:gd name="connsiteY5" fmla="*/ 64077 h 64077"/>
                  <a:gd name="connsiteX6" fmla="*/ 74563 w 74562"/>
                  <a:gd name="connsiteY6" fmla="*/ 53426 h 64077"/>
                  <a:gd name="connsiteX7" fmla="*/ 73731 w 74562"/>
                  <a:gd name="connsiteY7" fmla="*/ 52094 h 64077"/>
                  <a:gd name="connsiteX8" fmla="*/ 66907 w 74562"/>
                  <a:gd name="connsiteY8" fmla="*/ 39611 h 64077"/>
                  <a:gd name="connsiteX9" fmla="*/ 66907 w 74562"/>
                  <a:gd name="connsiteY9" fmla="*/ 0 h 64077"/>
                  <a:gd name="connsiteX10" fmla="*/ 42940 w 74562"/>
                  <a:gd name="connsiteY10" fmla="*/ 4827 h 64077"/>
                  <a:gd name="connsiteX11" fmla="*/ 42940 w 74562"/>
                  <a:gd name="connsiteY11" fmla="*/ 6657 h 64077"/>
                  <a:gd name="connsiteX12" fmla="*/ 50596 w 74562"/>
                  <a:gd name="connsiteY12" fmla="*/ 16311 h 64077"/>
                  <a:gd name="connsiteX13" fmla="*/ 50596 w 74562"/>
                  <a:gd name="connsiteY13" fmla="*/ 37281 h 64077"/>
                  <a:gd name="connsiteX14" fmla="*/ 47434 w 74562"/>
                  <a:gd name="connsiteY14" fmla="*/ 47434 h 64077"/>
                  <a:gd name="connsiteX15" fmla="*/ 36116 w 74562"/>
                  <a:gd name="connsiteY15" fmla="*/ 52094 h 64077"/>
                  <a:gd name="connsiteX16" fmla="*/ 24466 w 74562"/>
                  <a:gd name="connsiteY16" fmla="*/ 44272 h 64077"/>
                  <a:gd name="connsiteX17" fmla="*/ 23467 w 74562"/>
                  <a:gd name="connsiteY17" fmla="*/ 37281 h 64077"/>
                  <a:gd name="connsiteX18" fmla="*/ 23467 w 74562"/>
                  <a:gd name="connsiteY18" fmla="*/ 0 h 64077"/>
                  <a:gd name="connsiteX19" fmla="*/ 0 w 74562"/>
                  <a:gd name="connsiteY19" fmla="*/ 4827 h 64077"/>
                  <a:gd name="connsiteX20" fmla="*/ 0 w 74562"/>
                  <a:gd name="connsiteY20" fmla="*/ 6657 h 64077"/>
                  <a:gd name="connsiteX21" fmla="*/ 7323 w 74562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562" h="64077">
                    <a:moveTo>
                      <a:pt x="7323" y="17975"/>
                    </a:moveTo>
                    <a:lnTo>
                      <a:pt x="7323" y="40776"/>
                    </a:lnTo>
                    <a:cubicBezTo>
                      <a:pt x="7323" y="45603"/>
                      <a:pt x="7656" y="51428"/>
                      <a:pt x="11484" y="56255"/>
                    </a:cubicBezTo>
                    <a:cubicBezTo>
                      <a:pt x="13148" y="58419"/>
                      <a:pt x="17975" y="63744"/>
                      <a:pt x="28793" y="63744"/>
                    </a:cubicBezTo>
                    <a:cubicBezTo>
                      <a:pt x="39445" y="63744"/>
                      <a:pt x="47101" y="58086"/>
                      <a:pt x="51595" y="52094"/>
                    </a:cubicBezTo>
                    <a:cubicBezTo>
                      <a:pt x="52593" y="55756"/>
                      <a:pt x="54258" y="59584"/>
                      <a:pt x="60250" y="64077"/>
                    </a:cubicBezTo>
                    <a:lnTo>
                      <a:pt x="74563" y="53426"/>
                    </a:lnTo>
                    <a:lnTo>
                      <a:pt x="73731" y="52094"/>
                    </a:lnTo>
                    <a:cubicBezTo>
                      <a:pt x="66907" y="50763"/>
                      <a:pt x="66907" y="45936"/>
                      <a:pt x="66907" y="39611"/>
                    </a:cubicBezTo>
                    <a:lnTo>
                      <a:pt x="66907" y="0"/>
                    </a:lnTo>
                    <a:lnTo>
                      <a:pt x="42940" y="4827"/>
                    </a:lnTo>
                    <a:lnTo>
                      <a:pt x="42940" y="6657"/>
                    </a:lnTo>
                    <a:cubicBezTo>
                      <a:pt x="49265" y="7490"/>
                      <a:pt x="50596" y="9986"/>
                      <a:pt x="50596" y="16311"/>
                    </a:cubicBezTo>
                    <a:lnTo>
                      <a:pt x="50596" y="37281"/>
                    </a:lnTo>
                    <a:cubicBezTo>
                      <a:pt x="50596" y="40111"/>
                      <a:pt x="50430" y="43939"/>
                      <a:pt x="47434" y="47434"/>
                    </a:cubicBezTo>
                    <a:cubicBezTo>
                      <a:pt x="45104" y="50263"/>
                      <a:pt x="41109" y="52094"/>
                      <a:pt x="36116" y="52094"/>
                    </a:cubicBezTo>
                    <a:cubicBezTo>
                      <a:pt x="30125" y="52094"/>
                      <a:pt x="26130" y="49098"/>
                      <a:pt x="24466" y="44272"/>
                    </a:cubicBezTo>
                    <a:cubicBezTo>
                      <a:pt x="23800" y="42108"/>
                      <a:pt x="23467" y="40111"/>
                      <a:pt x="23467" y="37281"/>
                    </a:cubicBezTo>
                    <a:lnTo>
                      <a:pt x="23467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657" y="7656"/>
                      <a:pt x="7323" y="10985"/>
                      <a:pt x="7323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6AFFEEC-2E19-6B8D-24D6-272363ED1009}"/>
                  </a:ext>
                </a:extLst>
              </p:cNvPr>
              <p:cNvSpPr/>
              <p:nvPr/>
            </p:nvSpPr>
            <p:spPr>
              <a:xfrm>
                <a:off x="2324351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39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4270AD4-1C85-1AE9-8F23-DA5027AFB7E8}"/>
                  </a:ext>
                </a:extLst>
              </p:cNvPr>
              <p:cNvSpPr/>
              <p:nvPr/>
            </p:nvSpPr>
            <p:spPr>
              <a:xfrm>
                <a:off x="1540443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40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FC7E068-F0DE-5332-C0F9-98DE8D4C020F}"/>
                  </a:ext>
                </a:extLst>
              </p:cNvPr>
              <p:cNvSpPr/>
              <p:nvPr/>
            </p:nvSpPr>
            <p:spPr>
              <a:xfrm>
                <a:off x="2387599" y="5922657"/>
                <a:ext cx="61414" cy="64077"/>
              </a:xfrm>
              <a:custGeom>
                <a:avLst/>
                <a:gdLst>
                  <a:gd name="connsiteX0" fmla="*/ 19140 w 61414"/>
                  <a:gd name="connsiteY0" fmla="*/ 63744 h 64077"/>
                  <a:gd name="connsiteX1" fmla="*/ 39112 w 61414"/>
                  <a:gd name="connsiteY1" fmla="*/ 54091 h 64077"/>
                  <a:gd name="connsiteX2" fmla="*/ 46768 w 61414"/>
                  <a:gd name="connsiteY2" fmla="*/ 64077 h 64077"/>
                  <a:gd name="connsiteX3" fmla="*/ 61415 w 61414"/>
                  <a:gd name="connsiteY3" fmla="*/ 53093 h 64077"/>
                  <a:gd name="connsiteX4" fmla="*/ 60416 w 61414"/>
                  <a:gd name="connsiteY4" fmla="*/ 51595 h 64077"/>
                  <a:gd name="connsiteX5" fmla="*/ 53426 w 61414"/>
                  <a:gd name="connsiteY5" fmla="*/ 38280 h 64077"/>
                  <a:gd name="connsiteX6" fmla="*/ 53426 w 61414"/>
                  <a:gd name="connsiteY6" fmla="*/ 24133 h 64077"/>
                  <a:gd name="connsiteX7" fmla="*/ 49598 w 61414"/>
                  <a:gd name="connsiteY7" fmla="*/ 7490 h 64077"/>
                  <a:gd name="connsiteX8" fmla="*/ 30291 w 61414"/>
                  <a:gd name="connsiteY8" fmla="*/ 0 h 64077"/>
                  <a:gd name="connsiteX9" fmla="*/ 7822 w 61414"/>
                  <a:gd name="connsiteY9" fmla="*/ 4161 h 64077"/>
                  <a:gd name="connsiteX10" fmla="*/ 5825 w 61414"/>
                  <a:gd name="connsiteY10" fmla="*/ 17975 h 64077"/>
                  <a:gd name="connsiteX11" fmla="*/ 7822 w 61414"/>
                  <a:gd name="connsiteY11" fmla="*/ 17975 h 64077"/>
                  <a:gd name="connsiteX12" fmla="*/ 14979 w 61414"/>
                  <a:gd name="connsiteY12" fmla="*/ 11318 h 64077"/>
                  <a:gd name="connsiteX13" fmla="*/ 26963 w 61414"/>
                  <a:gd name="connsiteY13" fmla="*/ 7989 h 64077"/>
                  <a:gd name="connsiteX14" fmla="*/ 36616 w 61414"/>
                  <a:gd name="connsiteY14" fmla="*/ 12649 h 64077"/>
                  <a:gd name="connsiteX15" fmla="*/ 37448 w 61414"/>
                  <a:gd name="connsiteY15" fmla="*/ 16976 h 64077"/>
                  <a:gd name="connsiteX16" fmla="*/ 24799 w 61414"/>
                  <a:gd name="connsiteY16" fmla="*/ 26962 h 64077"/>
                  <a:gd name="connsiteX17" fmla="*/ 20305 w 61414"/>
                  <a:gd name="connsiteY17" fmla="*/ 27961 h 64077"/>
                  <a:gd name="connsiteX18" fmla="*/ 0 w 61414"/>
                  <a:gd name="connsiteY18" fmla="*/ 46768 h 64077"/>
                  <a:gd name="connsiteX19" fmla="*/ 19140 w 61414"/>
                  <a:gd name="connsiteY19" fmla="*/ 63744 h 64077"/>
                  <a:gd name="connsiteX20" fmla="*/ 28128 w 61414"/>
                  <a:gd name="connsiteY20" fmla="*/ 33786 h 64077"/>
                  <a:gd name="connsiteX21" fmla="*/ 37947 w 61414"/>
                  <a:gd name="connsiteY21" fmla="*/ 29126 h 64077"/>
                  <a:gd name="connsiteX22" fmla="*/ 37947 w 61414"/>
                  <a:gd name="connsiteY22" fmla="*/ 45770 h 64077"/>
                  <a:gd name="connsiteX23" fmla="*/ 24965 w 61414"/>
                  <a:gd name="connsiteY23" fmla="*/ 53093 h 64077"/>
                  <a:gd name="connsiteX24" fmla="*/ 16644 w 61414"/>
                  <a:gd name="connsiteY24" fmla="*/ 45104 h 64077"/>
                  <a:gd name="connsiteX25" fmla="*/ 28128 w 61414"/>
                  <a:gd name="connsiteY25" fmla="*/ 33786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414" h="64077">
                    <a:moveTo>
                      <a:pt x="19140" y="63744"/>
                    </a:moveTo>
                    <a:cubicBezTo>
                      <a:pt x="29459" y="63744"/>
                      <a:pt x="34785" y="58419"/>
                      <a:pt x="39112" y="54091"/>
                    </a:cubicBezTo>
                    <a:cubicBezTo>
                      <a:pt x="40610" y="58585"/>
                      <a:pt x="42275" y="61082"/>
                      <a:pt x="46768" y="64077"/>
                    </a:cubicBezTo>
                    <a:lnTo>
                      <a:pt x="61415" y="53093"/>
                    </a:lnTo>
                    <a:lnTo>
                      <a:pt x="60416" y="51595"/>
                    </a:lnTo>
                    <a:cubicBezTo>
                      <a:pt x="53592" y="48765"/>
                      <a:pt x="53426" y="45770"/>
                      <a:pt x="53426" y="38280"/>
                    </a:cubicBezTo>
                    <a:lnTo>
                      <a:pt x="53426" y="24133"/>
                    </a:lnTo>
                    <a:cubicBezTo>
                      <a:pt x="53426" y="17143"/>
                      <a:pt x="53426" y="12316"/>
                      <a:pt x="49598" y="7490"/>
                    </a:cubicBezTo>
                    <a:cubicBezTo>
                      <a:pt x="44272" y="499"/>
                      <a:pt x="34951" y="0"/>
                      <a:pt x="30291" y="0"/>
                    </a:cubicBezTo>
                    <a:cubicBezTo>
                      <a:pt x="24965" y="0"/>
                      <a:pt x="17143" y="832"/>
                      <a:pt x="7822" y="4161"/>
                    </a:cubicBezTo>
                    <a:lnTo>
                      <a:pt x="5825" y="17975"/>
                    </a:lnTo>
                    <a:lnTo>
                      <a:pt x="7822" y="17975"/>
                    </a:lnTo>
                    <a:cubicBezTo>
                      <a:pt x="9653" y="15811"/>
                      <a:pt x="11651" y="13315"/>
                      <a:pt x="14979" y="11318"/>
                    </a:cubicBezTo>
                    <a:cubicBezTo>
                      <a:pt x="18641" y="9154"/>
                      <a:pt x="23134" y="7989"/>
                      <a:pt x="26963" y="7989"/>
                    </a:cubicBezTo>
                    <a:cubicBezTo>
                      <a:pt x="30957" y="7989"/>
                      <a:pt x="34951" y="9320"/>
                      <a:pt x="36616" y="12649"/>
                    </a:cubicBezTo>
                    <a:cubicBezTo>
                      <a:pt x="37282" y="14147"/>
                      <a:pt x="37448" y="15645"/>
                      <a:pt x="37448" y="16976"/>
                    </a:cubicBezTo>
                    <a:cubicBezTo>
                      <a:pt x="37448" y="23301"/>
                      <a:pt x="31123" y="25298"/>
                      <a:pt x="24799" y="26962"/>
                    </a:cubicBezTo>
                    <a:lnTo>
                      <a:pt x="20305" y="27961"/>
                    </a:lnTo>
                    <a:cubicBezTo>
                      <a:pt x="14147" y="29459"/>
                      <a:pt x="0" y="33120"/>
                      <a:pt x="0" y="46768"/>
                    </a:cubicBezTo>
                    <a:cubicBezTo>
                      <a:pt x="166" y="53925"/>
                      <a:pt x="4494" y="63744"/>
                      <a:pt x="19140" y="63744"/>
                    </a:cubicBezTo>
                    <a:close/>
                    <a:moveTo>
                      <a:pt x="28128" y="33786"/>
                    </a:moveTo>
                    <a:cubicBezTo>
                      <a:pt x="32788" y="32288"/>
                      <a:pt x="33953" y="31623"/>
                      <a:pt x="37947" y="29126"/>
                    </a:cubicBezTo>
                    <a:lnTo>
                      <a:pt x="37947" y="45770"/>
                    </a:lnTo>
                    <a:cubicBezTo>
                      <a:pt x="32122" y="52593"/>
                      <a:pt x="26297" y="53093"/>
                      <a:pt x="24965" y="53093"/>
                    </a:cubicBezTo>
                    <a:cubicBezTo>
                      <a:pt x="20139" y="53093"/>
                      <a:pt x="16644" y="49598"/>
                      <a:pt x="16644" y="45104"/>
                    </a:cubicBezTo>
                    <a:cubicBezTo>
                      <a:pt x="16477" y="37614"/>
                      <a:pt x="24632" y="34951"/>
                      <a:pt x="28128" y="337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DF63195-B233-C561-ECA3-1E58C28F7E37}"/>
                  </a:ext>
                </a:extLst>
              </p:cNvPr>
              <p:cNvSpPr/>
              <p:nvPr/>
            </p:nvSpPr>
            <p:spPr>
              <a:xfrm>
                <a:off x="2446517" y="5922823"/>
                <a:ext cx="74729" cy="64077"/>
              </a:xfrm>
              <a:custGeom>
                <a:avLst/>
                <a:gdLst>
                  <a:gd name="connsiteX0" fmla="*/ 7490 w 74729"/>
                  <a:gd name="connsiteY0" fmla="*/ 17975 h 64077"/>
                  <a:gd name="connsiteX1" fmla="*/ 7490 w 74729"/>
                  <a:gd name="connsiteY1" fmla="*/ 40776 h 64077"/>
                  <a:gd name="connsiteX2" fmla="*/ 11651 w 74729"/>
                  <a:gd name="connsiteY2" fmla="*/ 56255 h 64077"/>
                  <a:gd name="connsiteX3" fmla="*/ 28960 w 74729"/>
                  <a:gd name="connsiteY3" fmla="*/ 63744 h 64077"/>
                  <a:gd name="connsiteX4" fmla="*/ 51761 w 74729"/>
                  <a:gd name="connsiteY4" fmla="*/ 52094 h 64077"/>
                  <a:gd name="connsiteX5" fmla="*/ 60416 w 74729"/>
                  <a:gd name="connsiteY5" fmla="*/ 64077 h 64077"/>
                  <a:gd name="connsiteX6" fmla="*/ 74729 w 74729"/>
                  <a:gd name="connsiteY6" fmla="*/ 53426 h 64077"/>
                  <a:gd name="connsiteX7" fmla="*/ 73897 w 74729"/>
                  <a:gd name="connsiteY7" fmla="*/ 52094 h 64077"/>
                  <a:gd name="connsiteX8" fmla="*/ 67073 w 74729"/>
                  <a:gd name="connsiteY8" fmla="*/ 39611 h 64077"/>
                  <a:gd name="connsiteX9" fmla="*/ 67073 w 74729"/>
                  <a:gd name="connsiteY9" fmla="*/ 0 h 64077"/>
                  <a:gd name="connsiteX10" fmla="*/ 43107 w 74729"/>
                  <a:gd name="connsiteY10" fmla="*/ 4827 h 64077"/>
                  <a:gd name="connsiteX11" fmla="*/ 43107 w 74729"/>
                  <a:gd name="connsiteY11" fmla="*/ 6657 h 64077"/>
                  <a:gd name="connsiteX12" fmla="*/ 50763 w 74729"/>
                  <a:gd name="connsiteY12" fmla="*/ 16311 h 64077"/>
                  <a:gd name="connsiteX13" fmla="*/ 50763 w 74729"/>
                  <a:gd name="connsiteY13" fmla="*/ 37281 h 64077"/>
                  <a:gd name="connsiteX14" fmla="*/ 47600 w 74729"/>
                  <a:gd name="connsiteY14" fmla="*/ 47434 h 64077"/>
                  <a:gd name="connsiteX15" fmla="*/ 36283 w 74729"/>
                  <a:gd name="connsiteY15" fmla="*/ 52094 h 64077"/>
                  <a:gd name="connsiteX16" fmla="*/ 24632 w 74729"/>
                  <a:gd name="connsiteY16" fmla="*/ 44272 h 64077"/>
                  <a:gd name="connsiteX17" fmla="*/ 23634 w 74729"/>
                  <a:gd name="connsiteY17" fmla="*/ 37281 h 64077"/>
                  <a:gd name="connsiteX18" fmla="*/ 23634 w 74729"/>
                  <a:gd name="connsiteY18" fmla="*/ 0 h 64077"/>
                  <a:gd name="connsiteX19" fmla="*/ 0 w 74729"/>
                  <a:gd name="connsiteY19" fmla="*/ 4827 h 64077"/>
                  <a:gd name="connsiteX20" fmla="*/ 0 w 74729"/>
                  <a:gd name="connsiteY20" fmla="*/ 6657 h 64077"/>
                  <a:gd name="connsiteX21" fmla="*/ 7490 w 74729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729" h="64077">
                    <a:moveTo>
                      <a:pt x="7490" y="17975"/>
                    </a:moveTo>
                    <a:lnTo>
                      <a:pt x="7490" y="40776"/>
                    </a:lnTo>
                    <a:cubicBezTo>
                      <a:pt x="7490" y="45603"/>
                      <a:pt x="7822" y="51428"/>
                      <a:pt x="11651" y="56255"/>
                    </a:cubicBezTo>
                    <a:cubicBezTo>
                      <a:pt x="13315" y="58419"/>
                      <a:pt x="18141" y="63744"/>
                      <a:pt x="28960" y="63744"/>
                    </a:cubicBezTo>
                    <a:cubicBezTo>
                      <a:pt x="39612" y="63744"/>
                      <a:pt x="47268" y="58086"/>
                      <a:pt x="51761" y="52094"/>
                    </a:cubicBezTo>
                    <a:cubicBezTo>
                      <a:pt x="52760" y="55756"/>
                      <a:pt x="54424" y="59584"/>
                      <a:pt x="60416" y="64077"/>
                    </a:cubicBezTo>
                    <a:lnTo>
                      <a:pt x="74729" y="53426"/>
                    </a:lnTo>
                    <a:lnTo>
                      <a:pt x="73897" y="52094"/>
                    </a:lnTo>
                    <a:cubicBezTo>
                      <a:pt x="67073" y="50763"/>
                      <a:pt x="67073" y="45936"/>
                      <a:pt x="67073" y="39611"/>
                    </a:cubicBezTo>
                    <a:lnTo>
                      <a:pt x="67073" y="0"/>
                    </a:lnTo>
                    <a:lnTo>
                      <a:pt x="43107" y="4827"/>
                    </a:lnTo>
                    <a:lnTo>
                      <a:pt x="43107" y="6657"/>
                    </a:lnTo>
                    <a:cubicBezTo>
                      <a:pt x="49431" y="7490"/>
                      <a:pt x="50763" y="9986"/>
                      <a:pt x="50763" y="16311"/>
                    </a:cubicBezTo>
                    <a:lnTo>
                      <a:pt x="50763" y="37281"/>
                    </a:lnTo>
                    <a:cubicBezTo>
                      <a:pt x="50763" y="40111"/>
                      <a:pt x="50596" y="43939"/>
                      <a:pt x="47600" y="47434"/>
                    </a:cubicBezTo>
                    <a:cubicBezTo>
                      <a:pt x="45270" y="50263"/>
                      <a:pt x="41276" y="52094"/>
                      <a:pt x="36283" y="52094"/>
                    </a:cubicBezTo>
                    <a:cubicBezTo>
                      <a:pt x="30291" y="52094"/>
                      <a:pt x="26297" y="49098"/>
                      <a:pt x="24632" y="44272"/>
                    </a:cubicBezTo>
                    <a:cubicBezTo>
                      <a:pt x="23967" y="42108"/>
                      <a:pt x="23634" y="40111"/>
                      <a:pt x="23634" y="37281"/>
                    </a:cubicBezTo>
                    <a:lnTo>
                      <a:pt x="23634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824" y="7656"/>
                      <a:pt x="7490" y="10985"/>
                      <a:pt x="7490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73B9854-8A95-BA1F-2810-C88398BF530E}"/>
                  </a:ext>
                </a:extLst>
              </p:cNvPr>
              <p:cNvSpPr/>
              <p:nvPr/>
            </p:nvSpPr>
            <p:spPr>
              <a:xfrm>
                <a:off x="1700389" y="5942043"/>
                <a:ext cx="180740" cy="49351"/>
              </a:xfrm>
              <a:custGeom>
                <a:avLst/>
                <a:gdLst>
                  <a:gd name="connsiteX0" fmla="*/ 86213 w 180740"/>
                  <a:gd name="connsiteY0" fmla="*/ 31543 h 49351"/>
                  <a:gd name="connsiteX1" fmla="*/ 135811 w 180740"/>
                  <a:gd name="connsiteY1" fmla="*/ 45856 h 49351"/>
                  <a:gd name="connsiteX2" fmla="*/ 152954 w 180740"/>
                  <a:gd name="connsiteY2" fmla="*/ 40031 h 49351"/>
                  <a:gd name="connsiteX3" fmla="*/ 112843 w 180740"/>
                  <a:gd name="connsiteY3" fmla="*/ 26051 h 49351"/>
                  <a:gd name="connsiteX4" fmla="*/ 154785 w 180740"/>
                  <a:gd name="connsiteY4" fmla="*/ 16564 h 49351"/>
                  <a:gd name="connsiteX5" fmla="*/ 176255 w 180740"/>
                  <a:gd name="connsiteY5" fmla="*/ 49352 h 49351"/>
                  <a:gd name="connsiteX6" fmla="*/ 178418 w 180740"/>
                  <a:gd name="connsiteY6" fmla="*/ 45524 h 49351"/>
                  <a:gd name="connsiteX7" fmla="*/ 134812 w 180740"/>
                  <a:gd name="connsiteY7" fmla="*/ 87 h 49351"/>
                  <a:gd name="connsiteX8" fmla="*/ 0 w 180740"/>
                  <a:gd name="connsiteY8" fmla="*/ 43859 h 49351"/>
                  <a:gd name="connsiteX9" fmla="*/ 91040 w 180740"/>
                  <a:gd name="connsiteY9" fmla="*/ 17563 h 49351"/>
                  <a:gd name="connsiteX10" fmla="*/ 86213 w 180740"/>
                  <a:gd name="connsiteY10" fmla="*/ 31543 h 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40" h="49351">
                    <a:moveTo>
                      <a:pt x="86213" y="31543"/>
                    </a:moveTo>
                    <a:cubicBezTo>
                      <a:pt x="88543" y="43193"/>
                      <a:pt x="113842" y="50517"/>
                      <a:pt x="135811" y="45856"/>
                    </a:cubicBezTo>
                    <a:cubicBezTo>
                      <a:pt x="142136" y="44525"/>
                      <a:pt x="147794" y="42028"/>
                      <a:pt x="152954" y="40031"/>
                    </a:cubicBezTo>
                    <a:cubicBezTo>
                      <a:pt x="148460" y="41696"/>
                      <a:pt x="112177" y="39865"/>
                      <a:pt x="112843" y="26051"/>
                    </a:cubicBezTo>
                    <a:cubicBezTo>
                      <a:pt x="113342" y="15565"/>
                      <a:pt x="137142" y="10239"/>
                      <a:pt x="154785" y="16564"/>
                    </a:cubicBezTo>
                    <a:cubicBezTo>
                      <a:pt x="169431" y="21890"/>
                      <a:pt x="180083" y="41030"/>
                      <a:pt x="176255" y="49352"/>
                    </a:cubicBezTo>
                    <a:cubicBezTo>
                      <a:pt x="177087" y="48186"/>
                      <a:pt x="177919" y="46855"/>
                      <a:pt x="178418" y="45524"/>
                    </a:cubicBezTo>
                    <a:cubicBezTo>
                      <a:pt x="185076" y="31044"/>
                      <a:pt x="179417" y="-1910"/>
                      <a:pt x="134812" y="87"/>
                    </a:cubicBezTo>
                    <a:cubicBezTo>
                      <a:pt x="78391" y="2583"/>
                      <a:pt x="0" y="43859"/>
                      <a:pt x="0" y="43859"/>
                    </a:cubicBezTo>
                    <a:cubicBezTo>
                      <a:pt x="0" y="43859"/>
                      <a:pt x="43273" y="24386"/>
                      <a:pt x="91040" y="17563"/>
                    </a:cubicBezTo>
                    <a:cubicBezTo>
                      <a:pt x="87212" y="22056"/>
                      <a:pt x="85215" y="26883"/>
                      <a:pt x="86213" y="3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EFB3854-77BC-867F-ABC7-2E8349036850}"/>
                  </a:ext>
                </a:extLst>
              </p:cNvPr>
              <p:cNvSpPr/>
              <p:nvPr/>
            </p:nvSpPr>
            <p:spPr>
              <a:xfrm>
                <a:off x="1910763" y="5940144"/>
                <a:ext cx="106048" cy="44898"/>
              </a:xfrm>
              <a:custGeom>
                <a:avLst/>
                <a:gdLst>
                  <a:gd name="connsiteX0" fmla="*/ 48932 w 106048"/>
                  <a:gd name="connsiteY0" fmla="*/ 39933 h 44898"/>
                  <a:gd name="connsiteX1" fmla="*/ 31290 w 106048"/>
                  <a:gd name="connsiteY1" fmla="*/ 38269 h 44898"/>
                  <a:gd name="connsiteX2" fmla="*/ 69903 w 106048"/>
                  <a:gd name="connsiteY2" fmla="*/ 43595 h 44898"/>
                  <a:gd name="connsiteX3" fmla="*/ 105853 w 106048"/>
                  <a:gd name="connsiteY3" fmla="*/ 14802 h 44898"/>
                  <a:gd name="connsiteX4" fmla="*/ 61747 w 106048"/>
                  <a:gd name="connsiteY4" fmla="*/ 1321 h 44898"/>
                  <a:gd name="connsiteX5" fmla="*/ 37448 w 106048"/>
                  <a:gd name="connsiteY5" fmla="*/ 10807 h 44898"/>
                  <a:gd name="connsiteX6" fmla="*/ 0 w 106048"/>
                  <a:gd name="connsiteY6" fmla="*/ 38935 h 44898"/>
                  <a:gd name="connsiteX7" fmla="*/ 19306 w 106048"/>
                  <a:gd name="connsiteY7" fmla="*/ 28283 h 44898"/>
                  <a:gd name="connsiteX8" fmla="*/ 76893 w 106048"/>
                  <a:gd name="connsiteY8" fmla="*/ 21626 h 44898"/>
                  <a:gd name="connsiteX9" fmla="*/ 48932 w 106048"/>
                  <a:gd name="connsiteY9" fmla="*/ 39933 h 4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048" h="44898">
                    <a:moveTo>
                      <a:pt x="48932" y="39933"/>
                    </a:moveTo>
                    <a:cubicBezTo>
                      <a:pt x="42940" y="40766"/>
                      <a:pt x="35284" y="40433"/>
                      <a:pt x="31290" y="38269"/>
                    </a:cubicBezTo>
                    <a:cubicBezTo>
                      <a:pt x="39112" y="44261"/>
                      <a:pt x="53925" y="46591"/>
                      <a:pt x="69903" y="43595"/>
                    </a:cubicBezTo>
                    <a:cubicBezTo>
                      <a:pt x="92039" y="39434"/>
                      <a:pt x="108016" y="26452"/>
                      <a:pt x="105853" y="14802"/>
                    </a:cubicBezTo>
                    <a:cubicBezTo>
                      <a:pt x="103523" y="3151"/>
                      <a:pt x="83883" y="-2840"/>
                      <a:pt x="61747" y="1321"/>
                    </a:cubicBezTo>
                    <a:cubicBezTo>
                      <a:pt x="52427" y="3151"/>
                      <a:pt x="43939" y="7146"/>
                      <a:pt x="37448" y="10807"/>
                    </a:cubicBezTo>
                    <a:cubicBezTo>
                      <a:pt x="22136" y="19628"/>
                      <a:pt x="0" y="38935"/>
                      <a:pt x="0" y="38935"/>
                    </a:cubicBezTo>
                    <a:cubicBezTo>
                      <a:pt x="5326" y="35107"/>
                      <a:pt x="12150" y="31612"/>
                      <a:pt x="19306" y="28283"/>
                    </a:cubicBezTo>
                    <a:cubicBezTo>
                      <a:pt x="28627" y="23956"/>
                      <a:pt x="71734" y="6979"/>
                      <a:pt x="76893" y="21626"/>
                    </a:cubicBezTo>
                    <a:cubicBezTo>
                      <a:pt x="79223" y="28283"/>
                      <a:pt x="71068" y="37104"/>
                      <a:pt x="48932" y="39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799F782-EC95-4C83-25E0-4C4F4C71FC60}"/>
                  </a:ext>
                </a:extLst>
              </p:cNvPr>
              <p:cNvSpPr/>
              <p:nvPr/>
            </p:nvSpPr>
            <p:spPr>
              <a:xfrm>
                <a:off x="1691401" y="5872630"/>
                <a:ext cx="301913" cy="119263"/>
              </a:xfrm>
              <a:custGeom>
                <a:avLst/>
                <a:gdLst>
                  <a:gd name="connsiteX0" fmla="*/ 191733 w 301913"/>
                  <a:gd name="connsiteY0" fmla="*/ 119264 h 119263"/>
                  <a:gd name="connsiteX1" fmla="*/ 301913 w 301913"/>
                  <a:gd name="connsiteY1" fmla="*/ 8252 h 119263"/>
                  <a:gd name="connsiteX2" fmla="*/ 0 w 301913"/>
                  <a:gd name="connsiteY2" fmla="*/ 109111 h 119263"/>
                  <a:gd name="connsiteX3" fmla="*/ 264632 w 301913"/>
                  <a:gd name="connsiteY3" fmla="*/ 30221 h 119263"/>
                  <a:gd name="connsiteX4" fmla="*/ 191733 w 301913"/>
                  <a:gd name="connsiteY4" fmla="*/ 119264 h 1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3" h="119263">
                    <a:moveTo>
                      <a:pt x="191733" y="119264"/>
                    </a:moveTo>
                    <a:cubicBezTo>
                      <a:pt x="247322" y="81982"/>
                      <a:pt x="281442" y="43702"/>
                      <a:pt x="301913" y="8252"/>
                    </a:cubicBezTo>
                    <a:cubicBezTo>
                      <a:pt x="191733" y="-35521"/>
                      <a:pt x="0" y="109111"/>
                      <a:pt x="0" y="109111"/>
                    </a:cubicBezTo>
                    <a:cubicBezTo>
                      <a:pt x="0" y="109111"/>
                      <a:pt x="176920" y="16573"/>
                      <a:pt x="264632" y="30221"/>
                    </a:cubicBezTo>
                    <a:cubicBezTo>
                      <a:pt x="230180" y="81816"/>
                      <a:pt x="191733" y="119264"/>
                      <a:pt x="191733" y="119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645B8F7-C150-2A93-6D86-7D0EF691CDEA}"/>
                  </a:ext>
                </a:extLst>
              </p:cNvPr>
              <p:cNvSpPr/>
              <p:nvPr/>
            </p:nvSpPr>
            <p:spPr>
              <a:xfrm>
                <a:off x="1744660" y="5656362"/>
                <a:ext cx="274887" cy="270789"/>
              </a:xfrm>
              <a:custGeom>
                <a:avLst/>
                <a:gdLst>
                  <a:gd name="connsiteX0" fmla="*/ 205547 w 274887"/>
                  <a:gd name="connsiteY0" fmla="*/ 178751 h 270789"/>
                  <a:gd name="connsiteX1" fmla="*/ 250152 w 274887"/>
                  <a:gd name="connsiteY1" fmla="*/ 219860 h 270789"/>
                  <a:gd name="connsiteX2" fmla="*/ 268293 w 274887"/>
                  <a:gd name="connsiteY2" fmla="*/ 80222 h 270789"/>
                  <a:gd name="connsiteX3" fmla="*/ 207378 w 274887"/>
                  <a:gd name="connsiteY3" fmla="*/ 39279 h 270789"/>
                  <a:gd name="connsiteX4" fmla="*/ 197059 w 274887"/>
                  <a:gd name="connsiteY4" fmla="*/ 0 h 270789"/>
                  <a:gd name="connsiteX5" fmla="*/ 198723 w 274887"/>
                  <a:gd name="connsiteY5" fmla="*/ 36116 h 270789"/>
                  <a:gd name="connsiteX6" fmla="*/ 95367 w 274887"/>
                  <a:gd name="connsiteY6" fmla="*/ 23134 h 270789"/>
                  <a:gd name="connsiteX7" fmla="*/ 0 w 274887"/>
                  <a:gd name="connsiteY7" fmla="*/ 270789 h 270789"/>
                  <a:gd name="connsiteX8" fmla="*/ 205547 w 274887"/>
                  <a:gd name="connsiteY8" fmla="*/ 178751 h 270789"/>
                  <a:gd name="connsiteX9" fmla="*/ 141969 w 274887"/>
                  <a:gd name="connsiteY9" fmla="*/ 42940 h 270789"/>
                  <a:gd name="connsiteX10" fmla="*/ 259139 w 274887"/>
                  <a:gd name="connsiteY10" fmla="*/ 86879 h 270789"/>
                  <a:gd name="connsiteX11" fmla="*/ 243494 w 274887"/>
                  <a:gd name="connsiteY11" fmla="*/ 188570 h 270789"/>
                  <a:gd name="connsiteX12" fmla="*/ 205547 w 274887"/>
                  <a:gd name="connsiteY12" fmla="*/ 156116 h 270789"/>
                  <a:gd name="connsiteX13" fmla="*/ 71234 w 274887"/>
                  <a:gd name="connsiteY13" fmla="*/ 211538 h 270789"/>
                  <a:gd name="connsiteX14" fmla="*/ 141969 w 274887"/>
                  <a:gd name="connsiteY14" fmla="*/ 42940 h 2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887" h="270789">
                    <a:moveTo>
                      <a:pt x="205547" y="178751"/>
                    </a:moveTo>
                    <a:cubicBezTo>
                      <a:pt x="205547" y="178751"/>
                      <a:pt x="227517" y="181747"/>
                      <a:pt x="250152" y="219860"/>
                    </a:cubicBezTo>
                    <a:cubicBezTo>
                      <a:pt x="291761" y="141802"/>
                      <a:pt x="268293" y="80222"/>
                      <a:pt x="268293" y="80222"/>
                    </a:cubicBezTo>
                    <a:cubicBezTo>
                      <a:pt x="268293" y="80222"/>
                      <a:pt x="250152" y="56255"/>
                      <a:pt x="207378" y="39279"/>
                    </a:cubicBezTo>
                    <a:cubicBezTo>
                      <a:pt x="205048" y="24299"/>
                      <a:pt x="201386" y="11484"/>
                      <a:pt x="197059" y="0"/>
                    </a:cubicBezTo>
                    <a:cubicBezTo>
                      <a:pt x="199389" y="10153"/>
                      <a:pt x="199888" y="24632"/>
                      <a:pt x="198723" y="36116"/>
                    </a:cubicBezTo>
                    <a:cubicBezTo>
                      <a:pt x="172760" y="27129"/>
                      <a:pt x="138640" y="20971"/>
                      <a:pt x="95367" y="23134"/>
                    </a:cubicBezTo>
                    <a:cubicBezTo>
                      <a:pt x="95367" y="23134"/>
                      <a:pt x="188238" y="66574"/>
                      <a:pt x="0" y="270789"/>
                    </a:cubicBezTo>
                    <a:cubicBezTo>
                      <a:pt x="166" y="270623"/>
                      <a:pt x="154285" y="165103"/>
                      <a:pt x="205547" y="178751"/>
                    </a:cubicBezTo>
                    <a:close/>
                    <a:moveTo>
                      <a:pt x="141969" y="42940"/>
                    </a:moveTo>
                    <a:cubicBezTo>
                      <a:pt x="225353" y="42940"/>
                      <a:pt x="259139" y="86879"/>
                      <a:pt x="259139" y="86879"/>
                    </a:cubicBezTo>
                    <a:cubicBezTo>
                      <a:pt x="269458" y="119001"/>
                      <a:pt x="257641" y="155450"/>
                      <a:pt x="243494" y="188570"/>
                    </a:cubicBezTo>
                    <a:cubicBezTo>
                      <a:pt x="225686" y="160776"/>
                      <a:pt x="205547" y="156116"/>
                      <a:pt x="205547" y="156116"/>
                    </a:cubicBezTo>
                    <a:cubicBezTo>
                      <a:pt x="154285" y="142468"/>
                      <a:pt x="71234" y="211538"/>
                      <a:pt x="71234" y="211538"/>
                    </a:cubicBezTo>
                    <a:cubicBezTo>
                      <a:pt x="181414" y="79722"/>
                      <a:pt x="141969" y="42940"/>
                      <a:pt x="141969" y="42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78454AB-3212-05C8-251D-9C3382403681}"/>
                  </a:ext>
                </a:extLst>
              </p:cNvPr>
              <p:cNvSpPr/>
              <p:nvPr/>
            </p:nvSpPr>
            <p:spPr>
              <a:xfrm>
                <a:off x="1855673" y="5658176"/>
                <a:ext cx="79470" cy="22651"/>
              </a:xfrm>
              <a:custGeom>
                <a:avLst/>
                <a:gdLst>
                  <a:gd name="connsiteX0" fmla="*/ 78557 w 79470"/>
                  <a:gd name="connsiteY0" fmla="*/ 1848 h 22651"/>
                  <a:gd name="connsiteX1" fmla="*/ 0 w 79470"/>
                  <a:gd name="connsiteY1" fmla="*/ 11501 h 22651"/>
                  <a:gd name="connsiteX2" fmla="*/ 79057 w 79470"/>
                  <a:gd name="connsiteY2" fmla="*/ 22652 h 22651"/>
                  <a:gd name="connsiteX3" fmla="*/ 78557 w 79470"/>
                  <a:gd name="connsiteY3" fmla="*/ 1848 h 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70" h="22651">
                    <a:moveTo>
                      <a:pt x="78557" y="1848"/>
                    </a:moveTo>
                    <a:cubicBezTo>
                      <a:pt x="29792" y="-5143"/>
                      <a:pt x="2996" y="9836"/>
                      <a:pt x="0" y="11501"/>
                    </a:cubicBezTo>
                    <a:cubicBezTo>
                      <a:pt x="50929" y="12832"/>
                      <a:pt x="61082" y="18158"/>
                      <a:pt x="79057" y="22652"/>
                    </a:cubicBezTo>
                    <a:cubicBezTo>
                      <a:pt x="80222" y="15828"/>
                      <a:pt x="78557" y="1848"/>
                      <a:pt x="78557" y="18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012A4C8-E304-8526-4C83-68EA03EF6EC2}"/>
                </a:ext>
              </a:extLst>
            </p:cNvPr>
            <p:cNvSpPr/>
            <p:nvPr/>
          </p:nvSpPr>
          <p:spPr>
            <a:xfrm>
              <a:off x="82003" y="331435"/>
              <a:ext cx="2214449" cy="10671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 anchorCtr="0"/>
            <a:lstStyle/>
            <a:p>
              <a:r>
                <a:rPr lang="en-CA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2024-25 Results</a:t>
              </a: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13CE392-15BE-84A1-4340-FB43FECE7B4D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74320"/>
          <a:ext cx="8894729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8894729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9 ELPA Reading 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FFC165-9CF2-4725-A02F-82FA966F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586639"/>
              </p:ext>
            </p:extLst>
          </p:nvPr>
        </p:nvGraphicFramePr>
        <p:xfrm>
          <a:off x="457200" y="1371600"/>
          <a:ext cx="11155680" cy="519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798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1A37E1-96CA-3911-9694-8A03D2970954}"/>
              </a:ext>
            </a:extLst>
          </p:cNvPr>
          <p:cNvGrpSpPr/>
          <p:nvPr/>
        </p:nvGrpSpPr>
        <p:grpSpPr>
          <a:xfrm>
            <a:off x="82003" y="290795"/>
            <a:ext cx="2214449" cy="6041502"/>
            <a:chOff x="82003" y="331435"/>
            <a:chExt cx="2214449" cy="6041502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720B0616-C46F-18B7-D035-602899E9FD29}"/>
                </a:ext>
              </a:extLst>
            </p:cNvPr>
            <p:cNvGrpSpPr/>
            <p:nvPr/>
          </p:nvGrpSpPr>
          <p:grpSpPr>
            <a:xfrm>
              <a:off x="496826" y="5867642"/>
              <a:ext cx="1463795" cy="505295"/>
              <a:chOff x="1247686" y="5656362"/>
              <a:chExt cx="1463795" cy="50529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9714E3A-84EC-88DF-7B26-C2562AB2512E}"/>
                  </a:ext>
                </a:extLst>
              </p:cNvPr>
              <p:cNvSpPr/>
              <p:nvPr/>
            </p:nvSpPr>
            <p:spPr>
              <a:xfrm>
                <a:off x="2339000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299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7193E0-5443-AF3B-87CA-C3649D18C31A}"/>
                  </a:ext>
                </a:extLst>
              </p:cNvPr>
              <p:cNvSpPr/>
              <p:nvPr/>
            </p:nvSpPr>
            <p:spPr>
              <a:xfrm>
                <a:off x="2403909" y="5951783"/>
                <a:ext cx="21470" cy="23966"/>
              </a:xfrm>
              <a:custGeom>
                <a:avLst/>
                <a:gdLst>
                  <a:gd name="connsiteX0" fmla="*/ 8488 w 21470"/>
                  <a:gd name="connsiteY0" fmla="*/ 23967 h 23966"/>
                  <a:gd name="connsiteX1" fmla="*/ 21470 w 21470"/>
                  <a:gd name="connsiteY1" fmla="*/ 16643 h 23966"/>
                  <a:gd name="connsiteX2" fmla="*/ 21470 w 21470"/>
                  <a:gd name="connsiteY2" fmla="*/ 0 h 23966"/>
                  <a:gd name="connsiteX3" fmla="*/ 11650 w 21470"/>
                  <a:gd name="connsiteY3" fmla="*/ 4660 h 23966"/>
                  <a:gd name="connsiteX4" fmla="*/ 0 w 21470"/>
                  <a:gd name="connsiteY4" fmla="*/ 15978 h 23966"/>
                  <a:gd name="connsiteX5" fmla="*/ 8488 w 21470"/>
                  <a:gd name="connsiteY5" fmla="*/ 23967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0" h="23966">
                    <a:moveTo>
                      <a:pt x="8488" y="23967"/>
                    </a:moveTo>
                    <a:cubicBezTo>
                      <a:pt x="9986" y="23967"/>
                      <a:pt x="15811" y="23467"/>
                      <a:pt x="21470" y="16643"/>
                    </a:cubicBezTo>
                    <a:lnTo>
                      <a:pt x="21470" y="0"/>
                    </a:lnTo>
                    <a:cubicBezTo>
                      <a:pt x="17642" y="2663"/>
                      <a:pt x="16311" y="3162"/>
                      <a:pt x="11650" y="4660"/>
                    </a:cubicBezTo>
                    <a:cubicBezTo>
                      <a:pt x="8322" y="5825"/>
                      <a:pt x="0" y="8655"/>
                      <a:pt x="0" y="15978"/>
                    </a:cubicBezTo>
                    <a:cubicBezTo>
                      <a:pt x="166" y="20471"/>
                      <a:pt x="3662" y="23967"/>
                      <a:pt x="8488" y="23967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6E7DF7D-AA98-EC91-A39A-52791FB60750}"/>
                  </a:ext>
                </a:extLst>
              </p:cNvPr>
              <p:cNvSpPr/>
              <p:nvPr/>
            </p:nvSpPr>
            <p:spPr>
              <a:xfrm>
                <a:off x="2141109" y="5930479"/>
                <a:ext cx="31289" cy="48598"/>
              </a:xfrm>
              <a:custGeom>
                <a:avLst/>
                <a:gdLst>
                  <a:gd name="connsiteX0" fmla="*/ 16976 w 31289"/>
                  <a:gd name="connsiteY0" fmla="*/ 48599 h 48598"/>
                  <a:gd name="connsiteX1" fmla="*/ 23134 w 31289"/>
                  <a:gd name="connsiteY1" fmla="*/ 47101 h 48598"/>
                  <a:gd name="connsiteX2" fmla="*/ 31290 w 31289"/>
                  <a:gd name="connsiteY2" fmla="*/ 25465 h 48598"/>
                  <a:gd name="connsiteX3" fmla="*/ 24965 w 31289"/>
                  <a:gd name="connsiteY3" fmla="*/ 4327 h 48598"/>
                  <a:gd name="connsiteX4" fmla="*/ 15146 w 31289"/>
                  <a:gd name="connsiteY4" fmla="*/ 0 h 48598"/>
                  <a:gd name="connsiteX5" fmla="*/ 4660 w 31289"/>
                  <a:gd name="connsiteY5" fmla="*/ 5326 h 48598"/>
                  <a:gd name="connsiteX6" fmla="*/ 0 w 31289"/>
                  <a:gd name="connsiteY6" fmla="*/ 22635 h 48598"/>
                  <a:gd name="connsiteX7" fmla="*/ 16976 w 31289"/>
                  <a:gd name="connsiteY7" fmla="*/ 48599 h 4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9" h="48598">
                    <a:moveTo>
                      <a:pt x="16976" y="48599"/>
                    </a:moveTo>
                    <a:cubicBezTo>
                      <a:pt x="18974" y="48599"/>
                      <a:pt x="21304" y="48100"/>
                      <a:pt x="23134" y="47101"/>
                    </a:cubicBezTo>
                    <a:cubicBezTo>
                      <a:pt x="30957" y="42441"/>
                      <a:pt x="31290" y="29792"/>
                      <a:pt x="31290" y="25465"/>
                    </a:cubicBezTo>
                    <a:cubicBezTo>
                      <a:pt x="31290" y="15811"/>
                      <a:pt x="28460" y="7989"/>
                      <a:pt x="24965" y="4327"/>
                    </a:cubicBezTo>
                    <a:cubicBezTo>
                      <a:pt x="22635" y="1831"/>
                      <a:pt x="19140" y="0"/>
                      <a:pt x="15146" y="0"/>
                    </a:cubicBezTo>
                    <a:cubicBezTo>
                      <a:pt x="10485" y="0"/>
                      <a:pt x="6824" y="2663"/>
                      <a:pt x="4660" y="5326"/>
                    </a:cubicBezTo>
                    <a:cubicBezTo>
                      <a:pt x="1498" y="9320"/>
                      <a:pt x="0" y="15811"/>
                      <a:pt x="0" y="22635"/>
                    </a:cubicBezTo>
                    <a:cubicBezTo>
                      <a:pt x="166" y="34119"/>
                      <a:pt x="4827" y="48599"/>
                      <a:pt x="16976" y="4859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E04C40-0218-A192-D972-11592049D03C}"/>
                  </a:ext>
                </a:extLst>
              </p:cNvPr>
              <p:cNvSpPr/>
              <p:nvPr/>
            </p:nvSpPr>
            <p:spPr>
              <a:xfrm>
                <a:off x="1815728" y="5699302"/>
                <a:ext cx="191980" cy="168598"/>
              </a:xfrm>
              <a:custGeom>
                <a:avLst/>
                <a:gdLst>
                  <a:gd name="connsiteX0" fmla="*/ 134479 w 191980"/>
                  <a:gd name="connsiteY0" fmla="*/ 113176 h 168598"/>
                  <a:gd name="connsiteX1" fmla="*/ 172427 w 191980"/>
                  <a:gd name="connsiteY1" fmla="*/ 145630 h 168598"/>
                  <a:gd name="connsiteX2" fmla="*/ 188072 w 191980"/>
                  <a:gd name="connsiteY2" fmla="*/ 43939 h 168598"/>
                  <a:gd name="connsiteX3" fmla="*/ 70901 w 191980"/>
                  <a:gd name="connsiteY3" fmla="*/ 0 h 168598"/>
                  <a:gd name="connsiteX4" fmla="*/ 0 w 191980"/>
                  <a:gd name="connsiteY4" fmla="*/ 168598 h 168598"/>
                  <a:gd name="connsiteX5" fmla="*/ 134479 w 191980"/>
                  <a:gd name="connsiteY5" fmla="*/ 113176 h 1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80" h="168598">
                    <a:moveTo>
                      <a:pt x="134479" y="113176"/>
                    </a:moveTo>
                    <a:cubicBezTo>
                      <a:pt x="134479" y="113176"/>
                      <a:pt x="154618" y="117836"/>
                      <a:pt x="172427" y="145630"/>
                    </a:cubicBezTo>
                    <a:cubicBezTo>
                      <a:pt x="186574" y="112676"/>
                      <a:pt x="198390" y="76061"/>
                      <a:pt x="188072" y="43939"/>
                    </a:cubicBezTo>
                    <a:cubicBezTo>
                      <a:pt x="188072" y="43939"/>
                      <a:pt x="154285" y="0"/>
                      <a:pt x="70901" y="0"/>
                    </a:cubicBezTo>
                    <a:cubicBezTo>
                      <a:pt x="70901" y="0"/>
                      <a:pt x="110346" y="36782"/>
                      <a:pt x="0" y="168598"/>
                    </a:cubicBezTo>
                    <a:cubicBezTo>
                      <a:pt x="166" y="168598"/>
                      <a:pt x="83218" y="99528"/>
                      <a:pt x="134479" y="113176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C0D21A-0E6D-D4AD-2966-736B72D62BCD}"/>
                  </a:ext>
                </a:extLst>
              </p:cNvPr>
              <p:cNvSpPr/>
              <p:nvPr/>
            </p:nvSpPr>
            <p:spPr>
              <a:xfrm>
                <a:off x="1310931" y="6048648"/>
                <a:ext cx="74895" cy="83550"/>
              </a:xfrm>
              <a:custGeom>
                <a:avLst/>
                <a:gdLst>
                  <a:gd name="connsiteX0" fmla="*/ 74896 w 74895"/>
                  <a:gd name="connsiteY0" fmla="*/ 42940 h 83550"/>
                  <a:gd name="connsiteX1" fmla="*/ 56921 w 74895"/>
                  <a:gd name="connsiteY1" fmla="*/ 7656 h 83550"/>
                  <a:gd name="connsiteX2" fmla="*/ 21969 w 74895"/>
                  <a:gd name="connsiteY2" fmla="*/ 0 h 83550"/>
                  <a:gd name="connsiteX3" fmla="*/ 0 w 74895"/>
                  <a:gd name="connsiteY3" fmla="*/ 0 h 83550"/>
                  <a:gd name="connsiteX4" fmla="*/ 0 w 74895"/>
                  <a:gd name="connsiteY4" fmla="*/ 55090 h 83550"/>
                  <a:gd name="connsiteX5" fmla="*/ 22802 w 74895"/>
                  <a:gd name="connsiteY5" fmla="*/ 83550 h 83550"/>
                  <a:gd name="connsiteX6" fmla="*/ 60915 w 74895"/>
                  <a:gd name="connsiteY6" fmla="*/ 74230 h 83550"/>
                  <a:gd name="connsiteX7" fmla="*/ 74896 w 74895"/>
                  <a:gd name="connsiteY7" fmla="*/ 42940 h 8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95" h="83550">
                    <a:moveTo>
                      <a:pt x="74896" y="42940"/>
                    </a:moveTo>
                    <a:cubicBezTo>
                      <a:pt x="74896" y="21803"/>
                      <a:pt x="63079" y="11484"/>
                      <a:pt x="56921" y="7656"/>
                    </a:cubicBezTo>
                    <a:cubicBezTo>
                      <a:pt x="45104" y="333"/>
                      <a:pt x="32288" y="0"/>
                      <a:pt x="21969" y="0"/>
                    </a:cubicBezTo>
                    <a:lnTo>
                      <a:pt x="0" y="0"/>
                    </a:lnTo>
                    <a:lnTo>
                      <a:pt x="0" y="55090"/>
                    </a:lnTo>
                    <a:cubicBezTo>
                      <a:pt x="0" y="70735"/>
                      <a:pt x="333" y="83550"/>
                      <a:pt x="22802" y="83550"/>
                    </a:cubicBezTo>
                    <a:cubicBezTo>
                      <a:pt x="35617" y="83550"/>
                      <a:pt x="51096" y="81719"/>
                      <a:pt x="60915" y="74230"/>
                    </a:cubicBezTo>
                    <a:cubicBezTo>
                      <a:pt x="67905" y="68904"/>
                      <a:pt x="74896" y="58585"/>
                      <a:pt x="74896" y="42940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DDBE182-5774-3484-8C12-2EB11B9DB4A9}"/>
                  </a:ext>
                </a:extLst>
              </p:cNvPr>
              <p:cNvSpPr/>
              <p:nvPr/>
            </p:nvSpPr>
            <p:spPr>
              <a:xfrm>
                <a:off x="1310931" y="5952948"/>
                <a:ext cx="64077" cy="71566"/>
              </a:xfrm>
              <a:custGeom>
                <a:avLst/>
                <a:gdLst>
                  <a:gd name="connsiteX0" fmla="*/ 64077 w 64077"/>
                  <a:gd name="connsiteY0" fmla="*/ 36283 h 71566"/>
                  <a:gd name="connsiteX1" fmla="*/ 45770 w 64077"/>
                  <a:gd name="connsiteY1" fmla="*/ 4161 h 71566"/>
                  <a:gd name="connsiteX2" fmla="*/ 13315 w 64077"/>
                  <a:gd name="connsiteY2" fmla="*/ 0 h 71566"/>
                  <a:gd name="connsiteX3" fmla="*/ 0 w 64077"/>
                  <a:gd name="connsiteY3" fmla="*/ 0 h 71566"/>
                  <a:gd name="connsiteX4" fmla="*/ 0 w 64077"/>
                  <a:gd name="connsiteY4" fmla="*/ 71567 h 71566"/>
                  <a:gd name="connsiteX5" fmla="*/ 16976 w 64077"/>
                  <a:gd name="connsiteY5" fmla="*/ 71567 h 71566"/>
                  <a:gd name="connsiteX6" fmla="*/ 64077 w 64077"/>
                  <a:gd name="connsiteY6" fmla="*/ 36283 h 7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77" h="71566">
                    <a:moveTo>
                      <a:pt x="64077" y="36283"/>
                    </a:moveTo>
                    <a:cubicBezTo>
                      <a:pt x="64077" y="21137"/>
                      <a:pt x="58585" y="9986"/>
                      <a:pt x="45770" y="4161"/>
                    </a:cubicBezTo>
                    <a:cubicBezTo>
                      <a:pt x="36782" y="333"/>
                      <a:pt x="26463" y="0"/>
                      <a:pt x="13315" y="0"/>
                    </a:cubicBezTo>
                    <a:lnTo>
                      <a:pt x="0" y="0"/>
                    </a:lnTo>
                    <a:lnTo>
                      <a:pt x="0" y="71567"/>
                    </a:lnTo>
                    <a:lnTo>
                      <a:pt x="16976" y="71567"/>
                    </a:lnTo>
                    <a:cubicBezTo>
                      <a:pt x="38779" y="71567"/>
                      <a:pt x="64077" y="65242"/>
                      <a:pt x="64077" y="36283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4B452A8-D709-7F94-00C4-DAE8B14BBB5A}"/>
                  </a:ext>
                </a:extLst>
              </p:cNvPr>
              <p:cNvSpPr/>
              <p:nvPr/>
            </p:nvSpPr>
            <p:spPr>
              <a:xfrm>
                <a:off x="1555091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300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EDCBB-1B63-2A9D-05F3-C549AC3916AC}"/>
                  </a:ext>
                </a:extLst>
              </p:cNvPr>
              <p:cNvSpPr/>
              <p:nvPr/>
            </p:nvSpPr>
            <p:spPr>
              <a:xfrm>
                <a:off x="2260775" y="5924987"/>
                <a:ext cx="68904" cy="60582"/>
              </a:xfrm>
              <a:custGeom>
                <a:avLst/>
                <a:gdLst>
                  <a:gd name="connsiteX0" fmla="*/ 8322 w 68904"/>
                  <a:gd name="connsiteY0" fmla="*/ 9986 h 60582"/>
                  <a:gd name="connsiteX1" fmla="*/ 29792 w 68904"/>
                  <a:gd name="connsiteY1" fmla="*/ 60582 h 60582"/>
                  <a:gd name="connsiteX2" fmla="*/ 37614 w 68904"/>
                  <a:gd name="connsiteY2" fmla="*/ 60582 h 60582"/>
                  <a:gd name="connsiteX3" fmla="*/ 60915 w 68904"/>
                  <a:gd name="connsiteY3" fmla="*/ 9986 h 60582"/>
                  <a:gd name="connsiteX4" fmla="*/ 68904 w 68904"/>
                  <a:gd name="connsiteY4" fmla="*/ 1997 h 60582"/>
                  <a:gd name="connsiteX5" fmla="*/ 68904 w 68904"/>
                  <a:gd name="connsiteY5" fmla="*/ 0 h 60582"/>
                  <a:gd name="connsiteX6" fmla="*/ 45936 w 68904"/>
                  <a:gd name="connsiteY6" fmla="*/ 0 h 60582"/>
                  <a:gd name="connsiteX7" fmla="*/ 45936 w 68904"/>
                  <a:gd name="connsiteY7" fmla="*/ 1997 h 60582"/>
                  <a:gd name="connsiteX8" fmla="*/ 51428 w 68904"/>
                  <a:gd name="connsiteY8" fmla="*/ 7157 h 60582"/>
                  <a:gd name="connsiteX9" fmla="*/ 50097 w 68904"/>
                  <a:gd name="connsiteY9" fmla="*/ 12316 h 60582"/>
                  <a:gd name="connsiteX10" fmla="*/ 37614 w 68904"/>
                  <a:gd name="connsiteY10" fmla="*/ 40943 h 60582"/>
                  <a:gd name="connsiteX11" fmla="*/ 25964 w 68904"/>
                  <a:gd name="connsiteY11" fmla="*/ 11484 h 60582"/>
                  <a:gd name="connsiteX12" fmla="*/ 24799 w 68904"/>
                  <a:gd name="connsiteY12" fmla="*/ 7157 h 60582"/>
                  <a:gd name="connsiteX13" fmla="*/ 29792 w 68904"/>
                  <a:gd name="connsiteY13" fmla="*/ 2164 h 60582"/>
                  <a:gd name="connsiteX14" fmla="*/ 29792 w 68904"/>
                  <a:gd name="connsiteY14" fmla="*/ 166 h 60582"/>
                  <a:gd name="connsiteX15" fmla="*/ 0 w 68904"/>
                  <a:gd name="connsiteY15" fmla="*/ 166 h 60582"/>
                  <a:gd name="connsiteX16" fmla="*/ 0 w 68904"/>
                  <a:gd name="connsiteY16" fmla="*/ 2164 h 60582"/>
                  <a:gd name="connsiteX17" fmla="*/ 8322 w 68904"/>
                  <a:gd name="connsiteY17" fmla="*/ 9986 h 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904" h="60582">
                    <a:moveTo>
                      <a:pt x="8322" y="9986"/>
                    </a:moveTo>
                    <a:lnTo>
                      <a:pt x="29792" y="60582"/>
                    </a:lnTo>
                    <a:lnTo>
                      <a:pt x="37614" y="60582"/>
                    </a:lnTo>
                    <a:lnTo>
                      <a:pt x="60915" y="9986"/>
                    </a:lnTo>
                    <a:cubicBezTo>
                      <a:pt x="63745" y="4161"/>
                      <a:pt x="64910" y="2497"/>
                      <a:pt x="68904" y="1997"/>
                    </a:cubicBezTo>
                    <a:lnTo>
                      <a:pt x="68904" y="0"/>
                    </a:lnTo>
                    <a:lnTo>
                      <a:pt x="45936" y="0"/>
                    </a:lnTo>
                    <a:lnTo>
                      <a:pt x="45936" y="1997"/>
                    </a:lnTo>
                    <a:cubicBezTo>
                      <a:pt x="47600" y="2164"/>
                      <a:pt x="51428" y="2663"/>
                      <a:pt x="51428" y="7157"/>
                    </a:cubicBezTo>
                    <a:cubicBezTo>
                      <a:pt x="51428" y="8655"/>
                      <a:pt x="50596" y="11151"/>
                      <a:pt x="50097" y="12316"/>
                    </a:cubicBezTo>
                    <a:lnTo>
                      <a:pt x="37614" y="40943"/>
                    </a:lnTo>
                    <a:lnTo>
                      <a:pt x="25964" y="11484"/>
                    </a:lnTo>
                    <a:cubicBezTo>
                      <a:pt x="25465" y="10153"/>
                      <a:pt x="24799" y="8488"/>
                      <a:pt x="24799" y="7157"/>
                    </a:cubicBezTo>
                    <a:cubicBezTo>
                      <a:pt x="24799" y="3162"/>
                      <a:pt x="28294" y="2497"/>
                      <a:pt x="29792" y="2164"/>
                    </a:cubicBezTo>
                    <a:lnTo>
                      <a:pt x="29792" y="166"/>
                    </a:lnTo>
                    <a:lnTo>
                      <a:pt x="0" y="166"/>
                    </a:lnTo>
                    <a:lnTo>
                      <a:pt x="0" y="2164"/>
                    </a:lnTo>
                    <a:cubicBezTo>
                      <a:pt x="3994" y="2497"/>
                      <a:pt x="5992" y="4993"/>
                      <a:pt x="8322" y="9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1C2745-E20F-853E-98CE-65FAD9B37A90}"/>
                  </a:ext>
                </a:extLst>
              </p:cNvPr>
              <p:cNvSpPr/>
              <p:nvPr/>
            </p:nvSpPr>
            <p:spPr>
              <a:xfrm>
                <a:off x="1247686" y="5929481"/>
                <a:ext cx="183577" cy="226184"/>
              </a:xfrm>
              <a:custGeom>
                <a:avLst/>
                <a:gdLst>
                  <a:gd name="connsiteX0" fmla="*/ 155117 w 183577"/>
                  <a:gd name="connsiteY0" fmla="*/ 214701 h 226184"/>
                  <a:gd name="connsiteX1" fmla="*/ 183578 w 183577"/>
                  <a:gd name="connsiteY1" fmla="*/ 163439 h 226184"/>
                  <a:gd name="connsiteX2" fmla="*/ 126491 w 183577"/>
                  <a:gd name="connsiteY2" fmla="*/ 103855 h 226184"/>
                  <a:gd name="connsiteX3" fmla="*/ 172427 w 183577"/>
                  <a:gd name="connsiteY3" fmla="*/ 53259 h 226184"/>
                  <a:gd name="connsiteX4" fmla="*/ 141969 w 183577"/>
                  <a:gd name="connsiteY4" fmla="*/ 6158 h 226184"/>
                  <a:gd name="connsiteX5" fmla="*/ 94202 w 183577"/>
                  <a:gd name="connsiteY5" fmla="*/ 0 h 226184"/>
                  <a:gd name="connsiteX6" fmla="*/ 0 w 183577"/>
                  <a:gd name="connsiteY6" fmla="*/ 0 h 226184"/>
                  <a:gd name="connsiteX7" fmla="*/ 0 w 183577"/>
                  <a:gd name="connsiteY7" fmla="*/ 4827 h 226184"/>
                  <a:gd name="connsiteX8" fmla="*/ 19639 w 183577"/>
                  <a:gd name="connsiteY8" fmla="*/ 35284 h 226184"/>
                  <a:gd name="connsiteX9" fmla="*/ 19639 w 183577"/>
                  <a:gd name="connsiteY9" fmla="*/ 192398 h 226184"/>
                  <a:gd name="connsiteX10" fmla="*/ 0 w 183577"/>
                  <a:gd name="connsiteY10" fmla="*/ 221525 h 226184"/>
                  <a:gd name="connsiteX11" fmla="*/ 0 w 183577"/>
                  <a:gd name="connsiteY11" fmla="*/ 226185 h 226184"/>
                  <a:gd name="connsiteX12" fmla="*/ 96865 w 183577"/>
                  <a:gd name="connsiteY12" fmla="*/ 226185 h 226184"/>
                  <a:gd name="connsiteX13" fmla="*/ 155117 w 183577"/>
                  <a:gd name="connsiteY13" fmla="*/ 214701 h 226184"/>
                  <a:gd name="connsiteX14" fmla="*/ 63245 w 183577"/>
                  <a:gd name="connsiteY14" fmla="*/ 23634 h 226184"/>
                  <a:gd name="connsiteX15" fmla="*/ 76560 w 183577"/>
                  <a:gd name="connsiteY15" fmla="*/ 23634 h 226184"/>
                  <a:gd name="connsiteX16" fmla="*/ 109015 w 183577"/>
                  <a:gd name="connsiteY16" fmla="*/ 27795 h 226184"/>
                  <a:gd name="connsiteX17" fmla="*/ 127323 w 183577"/>
                  <a:gd name="connsiteY17" fmla="*/ 59916 h 226184"/>
                  <a:gd name="connsiteX18" fmla="*/ 80222 w 183577"/>
                  <a:gd name="connsiteY18" fmla="*/ 95201 h 226184"/>
                  <a:gd name="connsiteX19" fmla="*/ 63245 w 183577"/>
                  <a:gd name="connsiteY19" fmla="*/ 95201 h 226184"/>
                  <a:gd name="connsiteX20" fmla="*/ 63245 w 183577"/>
                  <a:gd name="connsiteY20" fmla="*/ 23634 h 226184"/>
                  <a:gd name="connsiteX21" fmla="*/ 63245 w 183577"/>
                  <a:gd name="connsiteY21" fmla="*/ 174257 h 226184"/>
                  <a:gd name="connsiteX22" fmla="*/ 63245 w 183577"/>
                  <a:gd name="connsiteY22" fmla="*/ 119167 h 226184"/>
                  <a:gd name="connsiteX23" fmla="*/ 85381 w 183577"/>
                  <a:gd name="connsiteY23" fmla="*/ 119167 h 226184"/>
                  <a:gd name="connsiteX24" fmla="*/ 120333 w 183577"/>
                  <a:gd name="connsiteY24" fmla="*/ 126823 h 226184"/>
                  <a:gd name="connsiteX25" fmla="*/ 138307 w 183577"/>
                  <a:gd name="connsiteY25" fmla="*/ 162107 h 226184"/>
                  <a:gd name="connsiteX26" fmla="*/ 124161 w 183577"/>
                  <a:gd name="connsiteY26" fmla="*/ 193564 h 226184"/>
                  <a:gd name="connsiteX27" fmla="*/ 86047 w 183577"/>
                  <a:gd name="connsiteY27" fmla="*/ 202884 h 226184"/>
                  <a:gd name="connsiteX28" fmla="*/ 63245 w 183577"/>
                  <a:gd name="connsiteY28" fmla="*/ 174257 h 2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577" h="226184">
                    <a:moveTo>
                      <a:pt x="155117" y="214701"/>
                    </a:moveTo>
                    <a:cubicBezTo>
                      <a:pt x="169930" y="205713"/>
                      <a:pt x="183578" y="188404"/>
                      <a:pt x="183578" y="163439"/>
                    </a:cubicBezTo>
                    <a:cubicBezTo>
                      <a:pt x="183578" y="128155"/>
                      <a:pt x="157281" y="110180"/>
                      <a:pt x="126491" y="103855"/>
                    </a:cubicBezTo>
                    <a:cubicBezTo>
                      <a:pt x="150790" y="97364"/>
                      <a:pt x="172427" y="83384"/>
                      <a:pt x="172427" y="53259"/>
                    </a:cubicBezTo>
                    <a:cubicBezTo>
                      <a:pt x="172427" y="34286"/>
                      <a:pt x="164105" y="15146"/>
                      <a:pt x="141969" y="6158"/>
                    </a:cubicBezTo>
                    <a:cubicBezTo>
                      <a:pt x="129486" y="999"/>
                      <a:pt x="114008" y="0"/>
                      <a:pt x="94202" y="0"/>
                    </a:cubicBezTo>
                    <a:lnTo>
                      <a:pt x="0" y="0"/>
                    </a:lnTo>
                    <a:lnTo>
                      <a:pt x="0" y="4827"/>
                    </a:lnTo>
                    <a:cubicBezTo>
                      <a:pt x="19639" y="7323"/>
                      <a:pt x="19639" y="18641"/>
                      <a:pt x="19639" y="35284"/>
                    </a:cubicBezTo>
                    <a:lnTo>
                      <a:pt x="19639" y="192398"/>
                    </a:lnTo>
                    <a:cubicBezTo>
                      <a:pt x="19639" y="210041"/>
                      <a:pt x="17476" y="218362"/>
                      <a:pt x="0" y="221525"/>
                    </a:cubicBezTo>
                    <a:lnTo>
                      <a:pt x="0" y="226185"/>
                    </a:lnTo>
                    <a:lnTo>
                      <a:pt x="96865" y="226185"/>
                    </a:lnTo>
                    <a:cubicBezTo>
                      <a:pt x="114174" y="226185"/>
                      <a:pt x="136310" y="226185"/>
                      <a:pt x="155117" y="214701"/>
                    </a:cubicBezTo>
                    <a:close/>
                    <a:moveTo>
                      <a:pt x="63245" y="23634"/>
                    </a:moveTo>
                    <a:lnTo>
                      <a:pt x="76560" y="23634"/>
                    </a:lnTo>
                    <a:cubicBezTo>
                      <a:pt x="89708" y="23634"/>
                      <a:pt x="100027" y="23967"/>
                      <a:pt x="109015" y="27795"/>
                    </a:cubicBezTo>
                    <a:cubicBezTo>
                      <a:pt x="121830" y="33620"/>
                      <a:pt x="127323" y="44771"/>
                      <a:pt x="127323" y="59916"/>
                    </a:cubicBezTo>
                    <a:cubicBezTo>
                      <a:pt x="127323" y="88710"/>
                      <a:pt x="102025" y="95201"/>
                      <a:pt x="80222" y="95201"/>
                    </a:cubicBezTo>
                    <a:lnTo>
                      <a:pt x="63245" y="95201"/>
                    </a:lnTo>
                    <a:lnTo>
                      <a:pt x="63245" y="23634"/>
                    </a:lnTo>
                    <a:close/>
                    <a:moveTo>
                      <a:pt x="63245" y="174257"/>
                    </a:moveTo>
                    <a:lnTo>
                      <a:pt x="63245" y="119167"/>
                    </a:lnTo>
                    <a:lnTo>
                      <a:pt x="85381" y="119167"/>
                    </a:lnTo>
                    <a:cubicBezTo>
                      <a:pt x="95700" y="119167"/>
                      <a:pt x="108516" y="119500"/>
                      <a:pt x="120333" y="126823"/>
                    </a:cubicBezTo>
                    <a:cubicBezTo>
                      <a:pt x="126491" y="130651"/>
                      <a:pt x="138307" y="140970"/>
                      <a:pt x="138307" y="162107"/>
                    </a:cubicBezTo>
                    <a:cubicBezTo>
                      <a:pt x="138307" y="177752"/>
                      <a:pt x="131317" y="188071"/>
                      <a:pt x="124161" y="193564"/>
                    </a:cubicBezTo>
                    <a:cubicBezTo>
                      <a:pt x="114174" y="200887"/>
                      <a:pt x="98862" y="202884"/>
                      <a:pt x="86047" y="202884"/>
                    </a:cubicBezTo>
                    <a:cubicBezTo>
                      <a:pt x="63412" y="202884"/>
                      <a:pt x="63245" y="189902"/>
                      <a:pt x="63245" y="17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307875B-37EF-610A-9CC9-893CBBC4972F}"/>
                  </a:ext>
                </a:extLst>
              </p:cNvPr>
              <p:cNvSpPr/>
              <p:nvPr/>
            </p:nvSpPr>
            <p:spPr>
              <a:xfrm>
                <a:off x="1427269" y="6001713"/>
                <a:ext cx="127655" cy="153952"/>
              </a:xfrm>
              <a:custGeom>
                <a:avLst/>
                <a:gdLst>
                  <a:gd name="connsiteX0" fmla="*/ 109015 w 127655"/>
                  <a:gd name="connsiteY0" fmla="*/ 1997 h 153952"/>
                  <a:gd name="connsiteX1" fmla="*/ 61914 w 127655"/>
                  <a:gd name="connsiteY1" fmla="*/ 27628 h 153952"/>
                  <a:gd name="connsiteX2" fmla="*/ 61914 w 127655"/>
                  <a:gd name="connsiteY2" fmla="*/ 0 h 153952"/>
                  <a:gd name="connsiteX3" fmla="*/ 0 w 127655"/>
                  <a:gd name="connsiteY3" fmla="*/ 32455 h 153952"/>
                  <a:gd name="connsiteX4" fmla="*/ 1664 w 127655"/>
                  <a:gd name="connsiteY4" fmla="*/ 35950 h 153952"/>
                  <a:gd name="connsiteX5" fmla="*/ 22136 w 127655"/>
                  <a:gd name="connsiteY5" fmla="*/ 68072 h 153952"/>
                  <a:gd name="connsiteX6" fmla="*/ 22136 w 127655"/>
                  <a:gd name="connsiteY6" fmla="*/ 115506 h 153952"/>
                  <a:gd name="connsiteX7" fmla="*/ 19639 w 127655"/>
                  <a:gd name="connsiteY7" fmla="*/ 135977 h 153952"/>
                  <a:gd name="connsiteX8" fmla="*/ 3329 w 127655"/>
                  <a:gd name="connsiteY8" fmla="*/ 149458 h 153952"/>
                  <a:gd name="connsiteX9" fmla="*/ 3329 w 127655"/>
                  <a:gd name="connsiteY9" fmla="*/ 153952 h 153952"/>
                  <a:gd name="connsiteX10" fmla="*/ 81553 w 127655"/>
                  <a:gd name="connsiteY10" fmla="*/ 153952 h 153952"/>
                  <a:gd name="connsiteX11" fmla="*/ 81553 w 127655"/>
                  <a:gd name="connsiteY11" fmla="*/ 149458 h 153952"/>
                  <a:gd name="connsiteX12" fmla="*/ 61914 w 127655"/>
                  <a:gd name="connsiteY12" fmla="*/ 115506 h 153952"/>
                  <a:gd name="connsiteX13" fmla="*/ 61914 w 127655"/>
                  <a:gd name="connsiteY13" fmla="*/ 71567 h 153952"/>
                  <a:gd name="connsiteX14" fmla="*/ 68405 w 127655"/>
                  <a:gd name="connsiteY14" fmla="*/ 45603 h 153952"/>
                  <a:gd name="connsiteX15" fmla="*/ 93370 w 127655"/>
                  <a:gd name="connsiteY15" fmla="*/ 32788 h 153952"/>
                  <a:gd name="connsiteX16" fmla="*/ 117170 w 127655"/>
                  <a:gd name="connsiteY16" fmla="*/ 48432 h 153952"/>
                  <a:gd name="connsiteX17" fmla="*/ 120998 w 127655"/>
                  <a:gd name="connsiteY17" fmla="*/ 48432 h 153952"/>
                  <a:gd name="connsiteX18" fmla="*/ 127656 w 127655"/>
                  <a:gd name="connsiteY18" fmla="*/ 5492 h 153952"/>
                  <a:gd name="connsiteX19" fmla="*/ 109015 w 127655"/>
                  <a:gd name="connsiteY19" fmla="*/ 1997 h 1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655" h="153952">
                    <a:moveTo>
                      <a:pt x="109015" y="1997"/>
                    </a:moveTo>
                    <a:cubicBezTo>
                      <a:pt x="84715" y="1997"/>
                      <a:pt x="71733" y="16477"/>
                      <a:pt x="61914" y="27628"/>
                    </a:cubicBezTo>
                    <a:lnTo>
                      <a:pt x="61914" y="0"/>
                    </a:lnTo>
                    <a:lnTo>
                      <a:pt x="0" y="32455"/>
                    </a:lnTo>
                    <a:lnTo>
                      <a:pt x="1664" y="35950"/>
                    </a:lnTo>
                    <a:cubicBezTo>
                      <a:pt x="21803" y="35950"/>
                      <a:pt x="22136" y="51595"/>
                      <a:pt x="22136" y="68072"/>
                    </a:cubicBezTo>
                    <a:lnTo>
                      <a:pt x="22136" y="115506"/>
                    </a:lnTo>
                    <a:cubicBezTo>
                      <a:pt x="22136" y="121664"/>
                      <a:pt x="21803" y="130318"/>
                      <a:pt x="19639" y="135977"/>
                    </a:cubicBezTo>
                    <a:cubicBezTo>
                      <a:pt x="15478" y="145297"/>
                      <a:pt x="8155" y="147794"/>
                      <a:pt x="3329" y="149458"/>
                    </a:cubicBezTo>
                    <a:lnTo>
                      <a:pt x="3329" y="153952"/>
                    </a:lnTo>
                    <a:lnTo>
                      <a:pt x="81553" y="153952"/>
                    </a:lnTo>
                    <a:lnTo>
                      <a:pt x="81553" y="149458"/>
                    </a:lnTo>
                    <a:cubicBezTo>
                      <a:pt x="63911" y="143134"/>
                      <a:pt x="61914" y="139139"/>
                      <a:pt x="61914" y="115506"/>
                    </a:cubicBezTo>
                    <a:lnTo>
                      <a:pt x="61914" y="71567"/>
                    </a:lnTo>
                    <a:cubicBezTo>
                      <a:pt x="61914" y="63911"/>
                      <a:pt x="61914" y="54591"/>
                      <a:pt x="68405" y="45603"/>
                    </a:cubicBezTo>
                    <a:cubicBezTo>
                      <a:pt x="74230" y="37614"/>
                      <a:pt x="82885" y="32788"/>
                      <a:pt x="93370" y="32788"/>
                    </a:cubicBezTo>
                    <a:cubicBezTo>
                      <a:pt x="107517" y="32788"/>
                      <a:pt x="113176" y="41775"/>
                      <a:pt x="117170" y="48432"/>
                    </a:cubicBezTo>
                    <a:lnTo>
                      <a:pt x="120998" y="48432"/>
                    </a:lnTo>
                    <a:lnTo>
                      <a:pt x="127656" y="5492"/>
                    </a:lnTo>
                    <a:cubicBezTo>
                      <a:pt x="123994" y="4161"/>
                      <a:pt x="118002" y="1997"/>
                      <a:pt x="109015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068FDC-0906-0430-C4F1-0348F565D13C}"/>
                  </a:ext>
                </a:extLst>
              </p:cNvPr>
              <p:cNvSpPr/>
              <p:nvPr/>
            </p:nvSpPr>
            <p:spPr>
              <a:xfrm>
                <a:off x="1560583" y="6004210"/>
                <a:ext cx="183078" cy="157447"/>
              </a:xfrm>
              <a:custGeom>
                <a:avLst/>
                <a:gdLst>
                  <a:gd name="connsiteX0" fmla="*/ 181081 w 183078"/>
                  <a:gd name="connsiteY0" fmla="*/ 128321 h 157447"/>
                  <a:gd name="connsiteX1" fmla="*/ 164438 w 183078"/>
                  <a:gd name="connsiteY1" fmla="*/ 97531 h 157447"/>
                  <a:gd name="connsiteX2" fmla="*/ 164438 w 183078"/>
                  <a:gd name="connsiteY2" fmla="*/ 333 h 157447"/>
                  <a:gd name="connsiteX3" fmla="*/ 105520 w 183078"/>
                  <a:gd name="connsiteY3" fmla="*/ 12150 h 157447"/>
                  <a:gd name="connsiteX4" fmla="*/ 105520 w 183078"/>
                  <a:gd name="connsiteY4" fmla="*/ 16643 h 157447"/>
                  <a:gd name="connsiteX5" fmla="*/ 124493 w 183078"/>
                  <a:gd name="connsiteY5" fmla="*/ 40277 h 157447"/>
                  <a:gd name="connsiteX6" fmla="*/ 124493 w 183078"/>
                  <a:gd name="connsiteY6" fmla="*/ 91872 h 157447"/>
                  <a:gd name="connsiteX7" fmla="*/ 116837 w 183078"/>
                  <a:gd name="connsiteY7" fmla="*/ 116837 h 157447"/>
                  <a:gd name="connsiteX8" fmla="*/ 88876 w 183078"/>
                  <a:gd name="connsiteY8" fmla="*/ 128321 h 157447"/>
                  <a:gd name="connsiteX9" fmla="*/ 60249 w 183078"/>
                  <a:gd name="connsiteY9" fmla="*/ 109015 h 157447"/>
                  <a:gd name="connsiteX10" fmla="*/ 58086 w 183078"/>
                  <a:gd name="connsiteY10" fmla="*/ 91706 h 157447"/>
                  <a:gd name="connsiteX11" fmla="*/ 58086 w 183078"/>
                  <a:gd name="connsiteY11" fmla="*/ 0 h 157447"/>
                  <a:gd name="connsiteX12" fmla="*/ 0 w 183078"/>
                  <a:gd name="connsiteY12" fmla="*/ 11817 h 157447"/>
                  <a:gd name="connsiteX13" fmla="*/ 0 w 183078"/>
                  <a:gd name="connsiteY13" fmla="*/ 16311 h 157447"/>
                  <a:gd name="connsiteX14" fmla="*/ 17975 w 183078"/>
                  <a:gd name="connsiteY14" fmla="*/ 43939 h 157447"/>
                  <a:gd name="connsiteX15" fmla="*/ 17975 w 183078"/>
                  <a:gd name="connsiteY15" fmla="*/ 100027 h 157447"/>
                  <a:gd name="connsiteX16" fmla="*/ 28294 w 183078"/>
                  <a:gd name="connsiteY16" fmla="*/ 138141 h 157447"/>
                  <a:gd name="connsiteX17" fmla="*/ 70901 w 183078"/>
                  <a:gd name="connsiteY17" fmla="*/ 156449 h 157447"/>
                  <a:gd name="connsiteX18" fmla="*/ 126657 w 183078"/>
                  <a:gd name="connsiteY18" fmla="*/ 127988 h 157447"/>
                  <a:gd name="connsiteX19" fmla="*/ 147794 w 183078"/>
                  <a:gd name="connsiteY19" fmla="*/ 157447 h 157447"/>
                  <a:gd name="connsiteX20" fmla="*/ 183079 w 183078"/>
                  <a:gd name="connsiteY20" fmla="*/ 131151 h 157447"/>
                  <a:gd name="connsiteX21" fmla="*/ 181081 w 183078"/>
                  <a:gd name="connsiteY21" fmla="*/ 128321 h 15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78" h="157447">
                    <a:moveTo>
                      <a:pt x="181081" y="128321"/>
                    </a:moveTo>
                    <a:cubicBezTo>
                      <a:pt x="164438" y="125159"/>
                      <a:pt x="164438" y="113176"/>
                      <a:pt x="164438" y="97531"/>
                    </a:cubicBezTo>
                    <a:lnTo>
                      <a:pt x="164438" y="333"/>
                    </a:lnTo>
                    <a:lnTo>
                      <a:pt x="105520" y="12150"/>
                    </a:lnTo>
                    <a:lnTo>
                      <a:pt x="105520" y="16643"/>
                    </a:lnTo>
                    <a:cubicBezTo>
                      <a:pt x="121165" y="18807"/>
                      <a:pt x="124493" y="24965"/>
                      <a:pt x="124493" y="40277"/>
                    </a:cubicBezTo>
                    <a:lnTo>
                      <a:pt x="124493" y="91872"/>
                    </a:lnTo>
                    <a:cubicBezTo>
                      <a:pt x="124493" y="98529"/>
                      <a:pt x="124161" y="108183"/>
                      <a:pt x="116837" y="116837"/>
                    </a:cubicBezTo>
                    <a:cubicBezTo>
                      <a:pt x="111012" y="123495"/>
                      <a:pt x="101359" y="128321"/>
                      <a:pt x="88876" y="128321"/>
                    </a:cubicBezTo>
                    <a:cubicBezTo>
                      <a:pt x="74064" y="128321"/>
                      <a:pt x="64244" y="120998"/>
                      <a:pt x="60249" y="109015"/>
                    </a:cubicBezTo>
                    <a:cubicBezTo>
                      <a:pt x="58585" y="103855"/>
                      <a:pt x="58086" y="98696"/>
                      <a:pt x="58086" y="91706"/>
                    </a:cubicBezTo>
                    <a:lnTo>
                      <a:pt x="58086" y="0"/>
                    </a:lnTo>
                    <a:lnTo>
                      <a:pt x="0" y="11817"/>
                    </a:lnTo>
                    <a:lnTo>
                      <a:pt x="0" y="16311"/>
                    </a:lnTo>
                    <a:cubicBezTo>
                      <a:pt x="16311" y="18474"/>
                      <a:pt x="17975" y="26962"/>
                      <a:pt x="17975" y="43939"/>
                    </a:cubicBezTo>
                    <a:lnTo>
                      <a:pt x="17975" y="100027"/>
                    </a:lnTo>
                    <a:cubicBezTo>
                      <a:pt x="17975" y="111844"/>
                      <a:pt x="18641" y="125991"/>
                      <a:pt x="28294" y="138141"/>
                    </a:cubicBezTo>
                    <a:cubicBezTo>
                      <a:pt x="32455" y="143633"/>
                      <a:pt x="44272" y="156449"/>
                      <a:pt x="70901" y="156449"/>
                    </a:cubicBezTo>
                    <a:cubicBezTo>
                      <a:pt x="96865" y="156449"/>
                      <a:pt x="115839" y="142635"/>
                      <a:pt x="126657" y="127988"/>
                    </a:cubicBezTo>
                    <a:cubicBezTo>
                      <a:pt x="128987" y="136976"/>
                      <a:pt x="133148" y="146629"/>
                      <a:pt x="147794" y="157447"/>
                    </a:cubicBezTo>
                    <a:lnTo>
                      <a:pt x="183079" y="131151"/>
                    </a:lnTo>
                    <a:lnTo>
                      <a:pt x="181081" y="128321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B1F2C86-EE25-B49C-A521-F52EA1BCB5F2}"/>
                  </a:ext>
                </a:extLst>
              </p:cNvPr>
              <p:cNvSpPr/>
              <p:nvPr/>
            </p:nvSpPr>
            <p:spPr>
              <a:xfrm>
                <a:off x="1743662" y="6001547"/>
                <a:ext cx="187738" cy="154118"/>
              </a:xfrm>
              <a:custGeom>
                <a:avLst/>
                <a:gdLst>
                  <a:gd name="connsiteX0" fmla="*/ 110846 w 187738"/>
                  <a:gd name="connsiteY0" fmla="*/ 149625 h 154118"/>
                  <a:gd name="connsiteX1" fmla="*/ 110846 w 187738"/>
                  <a:gd name="connsiteY1" fmla="*/ 154119 h 154118"/>
                  <a:gd name="connsiteX2" fmla="*/ 187739 w 187738"/>
                  <a:gd name="connsiteY2" fmla="*/ 154119 h 154118"/>
                  <a:gd name="connsiteX3" fmla="*/ 187739 w 187738"/>
                  <a:gd name="connsiteY3" fmla="*/ 149625 h 154118"/>
                  <a:gd name="connsiteX4" fmla="*/ 168432 w 187738"/>
                  <a:gd name="connsiteY4" fmla="*/ 117170 h 154118"/>
                  <a:gd name="connsiteX5" fmla="*/ 168432 w 187738"/>
                  <a:gd name="connsiteY5" fmla="*/ 62080 h 154118"/>
                  <a:gd name="connsiteX6" fmla="*/ 158446 w 187738"/>
                  <a:gd name="connsiteY6" fmla="*/ 21304 h 154118"/>
                  <a:gd name="connsiteX7" fmla="*/ 116505 w 187738"/>
                  <a:gd name="connsiteY7" fmla="*/ 2996 h 154118"/>
                  <a:gd name="connsiteX8" fmla="*/ 62247 w 187738"/>
                  <a:gd name="connsiteY8" fmla="*/ 27961 h 154118"/>
                  <a:gd name="connsiteX9" fmla="*/ 62247 w 187738"/>
                  <a:gd name="connsiteY9" fmla="*/ 0 h 154118"/>
                  <a:gd name="connsiteX10" fmla="*/ 0 w 187738"/>
                  <a:gd name="connsiteY10" fmla="*/ 32455 h 154118"/>
                  <a:gd name="connsiteX11" fmla="*/ 2330 w 187738"/>
                  <a:gd name="connsiteY11" fmla="*/ 36283 h 154118"/>
                  <a:gd name="connsiteX12" fmla="*/ 22136 w 187738"/>
                  <a:gd name="connsiteY12" fmla="*/ 67739 h 154118"/>
                  <a:gd name="connsiteX13" fmla="*/ 22136 w 187738"/>
                  <a:gd name="connsiteY13" fmla="*/ 116504 h 154118"/>
                  <a:gd name="connsiteX14" fmla="*/ 2829 w 187738"/>
                  <a:gd name="connsiteY14" fmla="*/ 149458 h 154118"/>
                  <a:gd name="connsiteX15" fmla="*/ 2829 w 187738"/>
                  <a:gd name="connsiteY15" fmla="*/ 154119 h 154118"/>
                  <a:gd name="connsiteX16" fmla="*/ 80388 w 187738"/>
                  <a:gd name="connsiteY16" fmla="*/ 154119 h 154118"/>
                  <a:gd name="connsiteX17" fmla="*/ 80055 w 187738"/>
                  <a:gd name="connsiteY17" fmla="*/ 149625 h 154118"/>
                  <a:gd name="connsiteX18" fmla="*/ 62080 w 187738"/>
                  <a:gd name="connsiteY18" fmla="*/ 120499 h 154118"/>
                  <a:gd name="connsiteX19" fmla="*/ 62080 w 187738"/>
                  <a:gd name="connsiteY19" fmla="*/ 65742 h 154118"/>
                  <a:gd name="connsiteX20" fmla="*/ 73564 w 187738"/>
                  <a:gd name="connsiteY20" fmla="*/ 38446 h 154118"/>
                  <a:gd name="connsiteX21" fmla="*/ 96366 w 187738"/>
                  <a:gd name="connsiteY21" fmla="*/ 31456 h 154118"/>
                  <a:gd name="connsiteX22" fmla="*/ 128155 w 187738"/>
                  <a:gd name="connsiteY22" fmla="*/ 65742 h 154118"/>
                  <a:gd name="connsiteX23" fmla="*/ 128155 w 187738"/>
                  <a:gd name="connsiteY23" fmla="*/ 120499 h 154118"/>
                  <a:gd name="connsiteX24" fmla="*/ 110846 w 187738"/>
                  <a:gd name="connsiteY24" fmla="*/ 149625 h 15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738" h="154118">
                    <a:moveTo>
                      <a:pt x="110846" y="149625"/>
                    </a:moveTo>
                    <a:lnTo>
                      <a:pt x="110846" y="154119"/>
                    </a:lnTo>
                    <a:lnTo>
                      <a:pt x="187739" y="154119"/>
                    </a:lnTo>
                    <a:lnTo>
                      <a:pt x="187739" y="149625"/>
                    </a:lnTo>
                    <a:cubicBezTo>
                      <a:pt x="168765" y="146130"/>
                      <a:pt x="168432" y="137142"/>
                      <a:pt x="168432" y="117170"/>
                    </a:cubicBezTo>
                    <a:lnTo>
                      <a:pt x="168432" y="62080"/>
                    </a:lnTo>
                    <a:cubicBezTo>
                      <a:pt x="168432" y="47933"/>
                      <a:pt x="168099" y="33453"/>
                      <a:pt x="158446" y="21304"/>
                    </a:cubicBezTo>
                    <a:cubicBezTo>
                      <a:pt x="151456" y="11983"/>
                      <a:pt x="137309" y="2996"/>
                      <a:pt x="116505" y="2996"/>
                    </a:cubicBezTo>
                    <a:cubicBezTo>
                      <a:pt x="88876" y="2996"/>
                      <a:pt x="72899" y="18141"/>
                      <a:pt x="62247" y="27961"/>
                    </a:cubicBezTo>
                    <a:lnTo>
                      <a:pt x="62247" y="0"/>
                    </a:lnTo>
                    <a:lnTo>
                      <a:pt x="0" y="32455"/>
                    </a:lnTo>
                    <a:lnTo>
                      <a:pt x="2330" y="36283"/>
                    </a:lnTo>
                    <a:cubicBezTo>
                      <a:pt x="21969" y="36948"/>
                      <a:pt x="22136" y="47267"/>
                      <a:pt x="22136" y="67739"/>
                    </a:cubicBezTo>
                    <a:lnTo>
                      <a:pt x="22136" y="116504"/>
                    </a:lnTo>
                    <a:cubicBezTo>
                      <a:pt x="22136" y="132482"/>
                      <a:pt x="21803" y="146629"/>
                      <a:pt x="2829" y="149458"/>
                    </a:cubicBezTo>
                    <a:lnTo>
                      <a:pt x="2829" y="154119"/>
                    </a:lnTo>
                    <a:lnTo>
                      <a:pt x="80388" y="154119"/>
                    </a:lnTo>
                    <a:lnTo>
                      <a:pt x="80055" y="149625"/>
                    </a:lnTo>
                    <a:cubicBezTo>
                      <a:pt x="62746" y="144798"/>
                      <a:pt x="62080" y="137808"/>
                      <a:pt x="62080" y="120499"/>
                    </a:cubicBezTo>
                    <a:lnTo>
                      <a:pt x="62080" y="65742"/>
                    </a:lnTo>
                    <a:cubicBezTo>
                      <a:pt x="62080" y="58086"/>
                      <a:pt x="62413" y="47101"/>
                      <a:pt x="73564" y="38446"/>
                    </a:cubicBezTo>
                    <a:cubicBezTo>
                      <a:pt x="78724" y="34618"/>
                      <a:pt x="86047" y="31456"/>
                      <a:pt x="96366" y="31456"/>
                    </a:cubicBezTo>
                    <a:cubicBezTo>
                      <a:pt x="127822" y="31456"/>
                      <a:pt x="128155" y="57753"/>
                      <a:pt x="128155" y="65742"/>
                    </a:cubicBezTo>
                    <a:lnTo>
                      <a:pt x="128155" y="120499"/>
                    </a:lnTo>
                    <a:cubicBezTo>
                      <a:pt x="128488" y="137142"/>
                      <a:pt x="128155" y="145797"/>
                      <a:pt x="110846" y="149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351AD0-F3EF-C04C-F9C6-4DDE4446822E}"/>
                  </a:ext>
                </a:extLst>
              </p:cNvPr>
              <p:cNvSpPr/>
              <p:nvPr/>
            </p:nvSpPr>
            <p:spPr>
              <a:xfrm>
                <a:off x="1940055" y="6004376"/>
                <a:ext cx="105687" cy="156615"/>
              </a:xfrm>
              <a:custGeom>
                <a:avLst/>
                <a:gdLst>
                  <a:gd name="connsiteX0" fmla="*/ 76061 w 105687"/>
                  <a:gd name="connsiteY0" fmla="*/ 67240 h 156615"/>
                  <a:gd name="connsiteX1" fmla="*/ 63911 w 105687"/>
                  <a:gd name="connsiteY1" fmla="*/ 61414 h 156615"/>
                  <a:gd name="connsiteX2" fmla="*/ 41442 w 105687"/>
                  <a:gd name="connsiteY2" fmla="*/ 38280 h 156615"/>
                  <a:gd name="connsiteX3" fmla="*/ 65742 w 105687"/>
                  <a:gd name="connsiteY3" fmla="*/ 19306 h 156615"/>
                  <a:gd name="connsiteX4" fmla="*/ 95534 w 105687"/>
                  <a:gd name="connsiteY4" fmla="*/ 43273 h 156615"/>
                  <a:gd name="connsiteX5" fmla="*/ 100027 w 105687"/>
                  <a:gd name="connsiteY5" fmla="*/ 43273 h 156615"/>
                  <a:gd name="connsiteX6" fmla="*/ 100027 w 105687"/>
                  <a:gd name="connsiteY6" fmla="*/ 7656 h 156615"/>
                  <a:gd name="connsiteX7" fmla="*/ 58752 w 105687"/>
                  <a:gd name="connsiteY7" fmla="*/ 0 h 156615"/>
                  <a:gd name="connsiteX8" fmla="*/ 1997 w 105687"/>
                  <a:gd name="connsiteY8" fmla="*/ 44937 h 156615"/>
                  <a:gd name="connsiteX9" fmla="*/ 26963 w 105687"/>
                  <a:gd name="connsiteY9" fmla="*/ 81220 h 156615"/>
                  <a:gd name="connsiteX10" fmla="*/ 40444 w 105687"/>
                  <a:gd name="connsiteY10" fmla="*/ 87711 h 156615"/>
                  <a:gd name="connsiteX11" fmla="*/ 65742 w 105687"/>
                  <a:gd name="connsiteY11" fmla="*/ 115006 h 156615"/>
                  <a:gd name="connsiteX12" fmla="*/ 37448 w 105687"/>
                  <a:gd name="connsiteY12" fmla="*/ 137142 h 156615"/>
                  <a:gd name="connsiteX13" fmla="*/ 4660 w 105687"/>
                  <a:gd name="connsiteY13" fmla="*/ 111178 h 156615"/>
                  <a:gd name="connsiteX14" fmla="*/ 0 w 105687"/>
                  <a:gd name="connsiteY14" fmla="*/ 111178 h 156615"/>
                  <a:gd name="connsiteX15" fmla="*/ 0 w 105687"/>
                  <a:gd name="connsiteY15" fmla="*/ 149292 h 156615"/>
                  <a:gd name="connsiteX16" fmla="*/ 43606 w 105687"/>
                  <a:gd name="connsiteY16" fmla="*/ 156615 h 156615"/>
                  <a:gd name="connsiteX17" fmla="*/ 90041 w 105687"/>
                  <a:gd name="connsiteY17" fmla="*/ 142135 h 156615"/>
                  <a:gd name="connsiteX18" fmla="*/ 105686 w 105687"/>
                  <a:gd name="connsiteY18" fmla="*/ 107517 h 156615"/>
                  <a:gd name="connsiteX19" fmla="*/ 76061 w 105687"/>
                  <a:gd name="connsiteY19" fmla="*/ 67240 h 1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687" h="156615">
                    <a:moveTo>
                      <a:pt x="76061" y="67240"/>
                    </a:moveTo>
                    <a:lnTo>
                      <a:pt x="63911" y="61414"/>
                    </a:lnTo>
                    <a:cubicBezTo>
                      <a:pt x="53592" y="56588"/>
                      <a:pt x="41442" y="50763"/>
                      <a:pt x="41442" y="38280"/>
                    </a:cubicBezTo>
                    <a:cubicBezTo>
                      <a:pt x="41442" y="27628"/>
                      <a:pt x="51428" y="19306"/>
                      <a:pt x="65742" y="19306"/>
                    </a:cubicBezTo>
                    <a:cubicBezTo>
                      <a:pt x="88876" y="19306"/>
                      <a:pt x="93370" y="35284"/>
                      <a:pt x="95534" y="43273"/>
                    </a:cubicBezTo>
                    <a:lnTo>
                      <a:pt x="100027" y="43273"/>
                    </a:lnTo>
                    <a:lnTo>
                      <a:pt x="100027" y="7656"/>
                    </a:lnTo>
                    <a:cubicBezTo>
                      <a:pt x="93037" y="5159"/>
                      <a:pt x="78890" y="0"/>
                      <a:pt x="58752" y="0"/>
                    </a:cubicBezTo>
                    <a:cubicBezTo>
                      <a:pt x="21803" y="0"/>
                      <a:pt x="1997" y="20471"/>
                      <a:pt x="1997" y="44937"/>
                    </a:cubicBezTo>
                    <a:cubicBezTo>
                      <a:pt x="1997" y="67406"/>
                      <a:pt x="18308" y="76394"/>
                      <a:pt x="26963" y="81220"/>
                    </a:cubicBezTo>
                    <a:lnTo>
                      <a:pt x="40444" y="87711"/>
                    </a:lnTo>
                    <a:cubicBezTo>
                      <a:pt x="51595" y="93536"/>
                      <a:pt x="65742" y="100859"/>
                      <a:pt x="65742" y="115006"/>
                    </a:cubicBezTo>
                    <a:cubicBezTo>
                      <a:pt x="65742" y="130984"/>
                      <a:pt x="50929" y="137142"/>
                      <a:pt x="37448" y="137142"/>
                    </a:cubicBezTo>
                    <a:cubicBezTo>
                      <a:pt x="13481" y="137142"/>
                      <a:pt x="7656" y="120499"/>
                      <a:pt x="4660" y="111178"/>
                    </a:cubicBezTo>
                    <a:lnTo>
                      <a:pt x="0" y="111178"/>
                    </a:lnTo>
                    <a:lnTo>
                      <a:pt x="0" y="149292"/>
                    </a:lnTo>
                    <a:cubicBezTo>
                      <a:pt x="12150" y="153120"/>
                      <a:pt x="23467" y="156615"/>
                      <a:pt x="43606" y="156615"/>
                    </a:cubicBezTo>
                    <a:cubicBezTo>
                      <a:pt x="68904" y="156615"/>
                      <a:pt x="83051" y="148293"/>
                      <a:pt x="90041" y="142135"/>
                    </a:cubicBezTo>
                    <a:cubicBezTo>
                      <a:pt x="100027" y="133481"/>
                      <a:pt x="105686" y="120332"/>
                      <a:pt x="105686" y="107517"/>
                    </a:cubicBezTo>
                    <a:cubicBezTo>
                      <a:pt x="105853" y="81387"/>
                      <a:pt x="83717" y="70901"/>
                      <a:pt x="76061" y="6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DB5BAA-C37E-77AC-A170-AA452D918B83}"/>
                  </a:ext>
                </a:extLst>
              </p:cNvPr>
              <p:cNvSpPr/>
              <p:nvPr/>
            </p:nvSpPr>
            <p:spPr>
              <a:xfrm>
                <a:off x="2048071" y="6010202"/>
                <a:ext cx="268459" cy="148459"/>
              </a:xfrm>
              <a:custGeom>
                <a:avLst/>
                <a:gdLst>
                  <a:gd name="connsiteX0" fmla="*/ 268127 w 268459"/>
                  <a:gd name="connsiteY0" fmla="*/ 0 h 148459"/>
                  <a:gd name="connsiteX1" fmla="*/ 211040 w 268459"/>
                  <a:gd name="connsiteY1" fmla="*/ 0 h 148459"/>
                  <a:gd name="connsiteX2" fmla="*/ 211040 w 268459"/>
                  <a:gd name="connsiteY2" fmla="*/ 4494 h 148459"/>
                  <a:gd name="connsiteX3" fmla="*/ 224521 w 268459"/>
                  <a:gd name="connsiteY3" fmla="*/ 17975 h 148459"/>
                  <a:gd name="connsiteX4" fmla="*/ 221359 w 268459"/>
                  <a:gd name="connsiteY4" fmla="*/ 29293 h 148459"/>
                  <a:gd name="connsiteX5" fmla="*/ 190235 w 268459"/>
                  <a:gd name="connsiteY5" fmla="*/ 99861 h 148459"/>
                  <a:gd name="connsiteX6" fmla="*/ 160776 w 268459"/>
                  <a:gd name="connsiteY6" fmla="*/ 29293 h 148459"/>
                  <a:gd name="connsiteX7" fmla="*/ 158613 w 268459"/>
                  <a:gd name="connsiteY7" fmla="*/ 18641 h 148459"/>
                  <a:gd name="connsiteX8" fmla="*/ 171428 w 268459"/>
                  <a:gd name="connsiteY8" fmla="*/ 4494 h 148459"/>
                  <a:gd name="connsiteX9" fmla="*/ 171428 w 268459"/>
                  <a:gd name="connsiteY9" fmla="*/ 0 h 148459"/>
                  <a:gd name="connsiteX10" fmla="*/ 97364 w 268459"/>
                  <a:gd name="connsiteY10" fmla="*/ 0 h 148459"/>
                  <a:gd name="connsiteX11" fmla="*/ 97364 w 268459"/>
                  <a:gd name="connsiteY11" fmla="*/ 4494 h 148459"/>
                  <a:gd name="connsiteX12" fmla="*/ 114674 w 268459"/>
                  <a:gd name="connsiteY12" fmla="*/ 18974 h 148459"/>
                  <a:gd name="connsiteX13" fmla="*/ 121997 w 268459"/>
                  <a:gd name="connsiteY13" fmla="*/ 34618 h 148459"/>
                  <a:gd name="connsiteX14" fmla="*/ 92538 w 268459"/>
                  <a:gd name="connsiteY14" fmla="*/ 99694 h 148459"/>
                  <a:gd name="connsiteX15" fmla="*/ 64077 w 268459"/>
                  <a:gd name="connsiteY15" fmla="*/ 30125 h 148459"/>
                  <a:gd name="connsiteX16" fmla="*/ 61248 w 268459"/>
                  <a:gd name="connsiteY16" fmla="*/ 18641 h 148459"/>
                  <a:gd name="connsiteX17" fmla="*/ 74396 w 268459"/>
                  <a:gd name="connsiteY17" fmla="*/ 4494 h 148459"/>
                  <a:gd name="connsiteX18" fmla="*/ 74396 w 268459"/>
                  <a:gd name="connsiteY18" fmla="*/ 0 h 148459"/>
                  <a:gd name="connsiteX19" fmla="*/ 0 w 268459"/>
                  <a:gd name="connsiteY19" fmla="*/ 0 h 148459"/>
                  <a:gd name="connsiteX20" fmla="*/ 0 w 268459"/>
                  <a:gd name="connsiteY20" fmla="*/ 4494 h 148459"/>
                  <a:gd name="connsiteX21" fmla="*/ 20804 w 268459"/>
                  <a:gd name="connsiteY21" fmla="*/ 27628 h 148459"/>
                  <a:gd name="connsiteX22" fmla="*/ 73398 w 268459"/>
                  <a:gd name="connsiteY22" fmla="*/ 148460 h 148459"/>
                  <a:gd name="connsiteX23" fmla="*/ 92371 w 268459"/>
                  <a:gd name="connsiteY23" fmla="*/ 148460 h 148459"/>
                  <a:gd name="connsiteX24" fmla="*/ 133148 w 268459"/>
                  <a:gd name="connsiteY24" fmla="*/ 61248 h 148459"/>
                  <a:gd name="connsiteX25" fmla="*/ 171595 w 268459"/>
                  <a:gd name="connsiteY25" fmla="*/ 148460 h 148459"/>
                  <a:gd name="connsiteX26" fmla="*/ 190568 w 268459"/>
                  <a:gd name="connsiteY26" fmla="*/ 148460 h 148459"/>
                  <a:gd name="connsiteX27" fmla="*/ 247322 w 268459"/>
                  <a:gd name="connsiteY27" fmla="*/ 27628 h 148459"/>
                  <a:gd name="connsiteX28" fmla="*/ 268460 w 268459"/>
                  <a:gd name="connsiteY28" fmla="*/ 4494 h 148459"/>
                  <a:gd name="connsiteX29" fmla="*/ 268460 w 268459"/>
                  <a:gd name="connsiteY29" fmla="*/ 0 h 14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8459" h="148459">
                    <a:moveTo>
                      <a:pt x="268127" y="0"/>
                    </a:moveTo>
                    <a:lnTo>
                      <a:pt x="211040" y="0"/>
                    </a:lnTo>
                    <a:lnTo>
                      <a:pt x="211040" y="4494"/>
                    </a:lnTo>
                    <a:cubicBezTo>
                      <a:pt x="214535" y="5159"/>
                      <a:pt x="224521" y="6657"/>
                      <a:pt x="224521" y="17975"/>
                    </a:cubicBezTo>
                    <a:cubicBezTo>
                      <a:pt x="224521" y="21470"/>
                      <a:pt x="222856" y="25298"/>
                      <a:pt x="221359" y="29293"/>
                    </a:cubicBezTo>
                    <a:lnTo>
                      <a:pt x="190235" y="99861"/>
                    </a:lnTo>
                    <a:lnTo>
                      <a:pt x="160776" y="29293"/>
                    </a:lnTo>
                    <a:cubicBezTo>
                      <a:pt x="159778" y="26130"/>
                      <a:pt x="158613" y="21969"/>
                      <a:pt x="158613" y="18641"/>
                    </a:cubicBezTo>
                    <a:cubicBezTo>
                      <a:pt x="158613" y="7323"/>
                      <a:pt x="167267" y="5492"/>
                      <a:pt x="171428" y="4494"/>
                    </a:cubicBezTo>
                    <a:lnTo>
                      <a:pt x="171428" y="0"/>
                    </a:lnTo>
                    <a:lnTo>
                      <a:pt x="97364" y="0"/>
                    </a:lnTo>
                    <a:lnTo>
                      <a:pt x="97364" y="4494"/>
                    </a:lnTo>
                    <a:cubicBezTo>
                      <a:pt x="105686" y="6158"/>
                      <a:pt x="109514" y="8322"/>
                      <a:pt x="114674" y="18974"/>
                    </a:cubicBezTo>
                    <a:lnTo>
                      <a:pt x="121997" y="34618"/>
                    </a:lnTo>
                    <a:lnTo>
                      <a:pt x="92538" y="99694"/>
                    </a:lnTo>
                    <a:lnTo>
                      <a:pt x="64077" y="30125"/>
                    </a:lnTo>
                    <a:cubicBezTo>
                      <a:pt x="62746" y="26962"/>
                      <a:pt x="61248" y="22802"/>
                      <a:pt x="61248" y="18641"/>
                    </a:cubicBezTo>
                    <a:cubicBezTo>
                      <a:pt x="61248" y="10319"/>
                      <a:pt x="66075" y="5825"/>
                      <a:pt x="74396" y="4494"/>
                    </a:cubicBezTo>
                    <a:lnTo>
                      <a:pt x="74396" y="0"/>
                    </a:lnTo>
                    <a:lnTo>
                      <a:pt x="0" y="0"/>
                    </a:lnTo>
                    <a:lnTo>
                      <a:pt x="0" y="4494"/>
                    </a:lnTo>
                    <a:cubicBezTo>
                      <a:pt x="12150" y="8655"/>
                      <a:pt x="13814" y="11151"/>
                      <a:pt x="20804" y="27628"/>
                    </a:cubicBezTo>
                    <a:lnTo>
                      <a:pt x="73398" y="148460"/>
                    </a:lnTo>
                    <a:lnTo>
                      <a:pt x="92371" y="148460"/>
                    </a:lnTo>
                    <a:lnTo>
                      <a:pt x="133148" y="61248"/>
                    </a:lnTo>
                    <a:lnTo>
                      <a:pt x="171595" y="148460"/>
                    </a:lnTo>
                    <a:lnTo>
                      <a:pt x="190568" y="148460"/>
                    </a:lnTo>
                    <a:lnTo>
                      <a:pt x="247322" y="27628"/>
                    </a:lnTo>
                    <a:cubicBezTo>
                      <a:pt x="254146" y="13148"/>
                      <a:pt x="255977" y="8655"/>
                      <a:pt x="268460" y="4494"/>
                    </a:cubicBezTo>
                    <a:lnTo>
                      <a:pt x="268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70CD80-EFFB-52C1-C13E-462DBE428E74}"/>
                  </a:ext>
                </a:extLst>
              </p:cNvPr>
              <p:cNvSpPr/>
              <p:nvPr/>
            </p:nvSpPr>
            <p:spPr>
              <a:xfrm>
                <a:off x="1599529" y="5925153"/>
                <a:ext cx="108682" cy="60082"/>
              </a:xfrm>
              <a:custGeom>
                <a:avLst/>
                <a:gdLst>
                  <a:gd name="connsiteX0" fmla="*/ 8322 w 108682"/>
                  <a:gd name="connsiteY0" fmla="*/ 11151 h 60082"/>
                  <a:gd name="connsiteX1" fmla="*/ 29625 w 108682"/>
                  <a:gd name="connsiteY1" fmla="*/ 60083 h 60082"/>
                  <a:gd name="connsiteX2" fmla="*/ 37281 w 108682"/>
                  <a:gd name="connsiteY2" fmla="*/ 60083 h 60082"/>
                  <a:gd name="connsiteX3" fmla="*/ 53759 w 108682"/>
                  <a:gd name="connsiteY3" fmla="*/ 24799 h 60082"/>
                  <a:gd name="connsiteX4" fmla="*/ 69403 w 108682"/>
                  <a:gd name="connsiteY4" fmla="*/ 60083 h 60082"/>
                  <a:gd name="connsiteX5" fmla="*/ 77059 w 108682"/>
                  <a:gd name="connsiteY5" fmla="*/ 60083 h 60082"/>
                  <a:gd name="connsiteX6" fmla="*/ 100027 w 108682"/>
                  <a:gd name="connsiteY6" fmla="*/ 11151 h 60082"/>
                  <a:gd name="connsiteX7" fmla="*/ 108682 w 108682"/>
                  <a:gd name="connsiteY7" fmla="*/ 1831 h 60082"/>
                  <a:gd name="connsiteX8" fmla="*/ 108682 w 108682"/>
                  <a:gd name="connsiteY8" fmla="*/ 0 h 60082"/>
                  <a:gd name="connsiteX9" fmla="*/ 85548 w 108682"/>
                  <a:gd name="connsiteY9" fmla="*/ 0 h 60082"/>
                  <a:gd name="connsiteX10" fmla="*/ 85548 w 108682"/>
                  <a:gd name="connsiteY10" fmla="*/ 1831 h 60082"/>
                  <a:gd name="connsiteX11" fmla="*/ 91040 w 108682"/>
                  <a:gd name="connsiteY11" fmla="*/ 7323 h 60082"/>
                  <a:gd name="connsiteX12" fmla="*/ 89708 w 108682"/>
                  <a:gd name="connsiteY12" fmla="*/ 11817 h 60082"/>
                  <a:gd name="connsiteX13" fmla="*/ 77059 w 108682"/>
                  <a:gd name="connsiteY13" fmla="*/ 40444 h 60082"/>
                  <a:gd name="connsiteX14" fmla="*/ 65076 w 108682"/>
                  <a:gd name="connsiteY14" fmla="*/ 11817 h 60082"/>
                  <a:gd name="connsiteX15" fmla="*/ 64244 w 108682"/>
                  <a:gd name="connsiteY15" fmla="*/ 7490 h 60082"/>
                  <a:gd name="connsiteX16" fmla="*/ 69403 w 108682"/>
                  <a:gd name="connsiteY16" fmla="*/ 1831 h 60082"/>
                  <a:gd name="connsiteX17" fmla="*/ 69403 w 108682"/>
                  <a:gd name="connsiteY17" fmla="*/ 0 h 60082"/>
                  <a:gd name="connsiteX18" fmla="*/ 39445 w 108682"/>
                  <a:gd name="connsiteY18" fmla="*/ 0 h 60082"/>
                  <a:gd name="connsiteX19" fmla="*/ 39445 w 108682"/>
                  <a:gd name="connsiteY19" fmla="*/ 1831 h 60082"/>
                  <a:gd name="connsiteX20" fmla="*/ 46435 w 108682"/>
                  <a:gd name="connsiteY20" fmla="*/ 7656 h 60082"/>
                  <a:gd name="connsiteX21" fmla="*/ 49431 w 108682"/>
                  <a:gd name="connsiteY21" fmla="*/ 13981 h 60082"/>
                  <a:gd name="connsiteX22" fmla="*/ 37448 w 108682"/>
                  <a:gd name="connsiteY22" fmla="*/ 40277 h 60082"/>
                  <a:gd name="connsiteX23" fmla="*/ 25964 w 108682"/>
                  <a:gd name="connsiteY23" fmla="*/ 12150 h 60082"/>
                  <a:gd name="connsiteX24" fmla="*/ 24799 w 108682"/>
                  <a:gd name="connsiteY24" fmla="*/ 7490 h 60082"/>
                  <a:gd name="connsiteX25" fmla="*/ 30125 w 108682"/>
                  <a:gd name="connsiteY25" fmla="*/ 1831 h 60082"/>
                  <a:gd name="connsiteX26" fmla="*/ 30125 w 108682"/>
                  <a:gd name="connsiteY26" fmla="*/ 0 h 60082"/>
                  <a:gd name="connsiteX27" fmla="*/ 0 w 108682"/>
                  <a:gd name="connsiteY27" fmla="*/ 0 h 60082"/>
                  <a:gd name="connsiteX28" fmla="*/ 0 w 108682"/>
                  <a:gd name="connsiteY28" fmla="*/ 1831 h 60082"/>
                  <a:gd name="connsiteX29" fmla="*/ 8322 w 108682"/>
                  <a:gd name="connsiteY29" fmla="*/ 11151 h 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682" h="60082">
                    <a:moveTo>
                      <a:pt x="8322" y="11151"/>
                    </a:moveTo>
                    <a:lnTo>
                      <a:pt x="29625" y="60083"/>
                    </a:lnTo>
                    <a:lnTo>
                      <a:pt x="37281" y="60083"/>
                    </a:lnTo>
                    <a:lnTo>
                      <a:pt x="53759" y="24799"/>
                    </a:lnTo>
                    <a:lnTo>
                      <a:pt x="69403" y="60083"/>
                    </a:lnTo>
                    <a:lnTo>
                      <a:pt x="77059" y="60083"/>
                    </a:lnTo>
                    <a:lnTo>
                      <a:pt x="100027" y="11151"/>
                    </a:lnTo>
                    <a:cubicBezTo>
                      <a:pt x="102690" y="5326"/>
                      <a:pt x="103523" y="3495"/>
                      <a:pt x="108682" y="1831"/>
                    </a:cubicBezTo>
                    <a:lnTo>
                      <a:pt x="108682" y="0"/>
                    </a:lnTo>
                    <a:lnTo>
                      <a:pt x="85548" y="0"/>
                    </a:lnTo>
                    <a:lnTo>
                      <a:pt x="85548" y="1831"/>
                    </a:lnTo>
                    <a:cubicBezTo>
                      <a:pt x="87046" y="1997"/>
                      <a:pt x="91040" y="2663"/>
                      <a:pt x="91040" y="7323"/>
                    </a:cubicBezTo>
                    <a:cubicBezTo>
                      <a:pt x="91040" y="8821"/>
                      <a:pt x="90374" y="10319"/>
                      <a:pt x="89708" y="11817"/>
                    </a:cubicBezTo>
                    <a:lnTo>
                      <a:pt x="77059" y="40444"/>
                    </a:lnTo>
                    <a:lnTo>
                      <a:pt x="65076" y="11817"/>
                    </a:lnTo>
                    <a:cubicBezTo>
                      <a:pt x="64743" y="10485"/>
                      <a:pt x="64244" y="8821"/>
                      <a:pt x="64244" y="7490"/>
                    </a:cubicBezTo>
                    <a:cubicBezTo>
                      <a:pt x="64244" y="2996"/>
                      <a:pt x="67739" y="2164"/>
                      <a:pt x="69403" y="1831"/>
                    </a:cubicBezTo>
                    <a:lnTo>
                      <a:pt x="69403" y="0"/>
                    </a:lnTo>
                    <a:lnTo>
                      <a:pt x="39445" y="0"/>
                    </a:lnTo>
                    <a:lnTo>
                      <a:pt x="39445" y="1831"/>
                    </a:lnTo>
                    <a:cubicBezTo>
                      <a:pt x="42774" y="2497"/>
                      <a:pt x="44438" y="3329"/>
                      <a:pt x="46435" y="7656"/>
                    </a:cubicBezTo>
                    <a:lnTo>
                      <a:pt x="49431" y="13981"/>
                    </a:lnTo>
                    <a:lnTo>
                      <a:pt x="37448" y="40277"/>
                    </a:lnTo>
                    <a:lnTo>
                      <a:pt x="25964" y="12150"/>
                    </a:lnTo>
                    <a:cubicBezTo>
                      <a:pt x="25465" y="10818"/>
                      <a:pt x="24799" y="9154"/>
                      <a:pt x="24799" y="7490"/>
                    </a:cubicBezTo>
                    <a:cubicBezTo>
                      <a:pt x="24799" y="4161"/>
                      <a:pt x="26796" y="2330"/>
                      <a:pt x="30125" y="1831"/>
                    </a:cubicBezTo>
                    <a:lnTo>
                      <a:pt x="30125" y="0"/>
                    </a:lnTo>
                    <a:lnTo>
                      <a:pt x="0" y="0"/>
                    </a:lnTo>
                    <a:lnTo>
                      <a:pt x="0" y="1831"/>
                    </a:lnTo>
                    <a:cubicBezTo>
                      <a:pt x="4827" y="3495"/>
                      <a:pt x="5492" y="4494"/>
                      <a:pt x="8322" y="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78391DE-8C03-662F-3C7E-54C96CA12F51}"/>
                  </a:ext>
                </a:extLst>
              </p:cNvPr>
              <p:cNvSpPr/>
              <p:nvPr/>
            </p:nvSpPr>
            <p:spPr>
              <a:xfrm>
                <a:off x="2314367" y="6001880"/>
                <a:ext cx="81386" cy="153785"/>
              </a:xfrm>
              <a:custGeom>
                <a:avLst/>
                <a:gdLst>
                  <a:gd name="connsiteX0" fmla="*/ 2497 w 81386"/>
                  <a:gd name="connsiteY0" fmla="*/ 149292 h 153785"/>
                  <a:gd name="connsiteX1" fmla="*/ 2497 w 81386"/>
                  <a:gd name="connsiteY1" fmla="*/ 153786 h 153785"/>
                  <a:gd name="connsiteX2" fmla="*/ 81387 w 81386"/>
                  <a:gd name="connsiteY2" fmla="*/ 153786 h 153785"/>
                  <a:gd name="connsiteX3" fmla="*/ 81387 w 81386"/>
                  <a:gd name="connsiteY3" fmla="*/ 149292 h 153785"/>
                  <a:gd name="connsiteX4" fmla="*/ 61581 w 81386"/>
                  <a:gd name="connsiteY4" fmla="*/ 119500 h 153785"/>
                  <a:gd name="connsiteX5" fmla="*/ 61581 w 81386"/>
                  <a:gd name="connsiteY5" fmla="*/ 0 h 153785"/>
                  <a:gd name="connsiteX6" fmla="*/ 0 w 81386"/>
                  <a:gd name="connsiteY6" fmla="*/ 30125 h 153785"/>
                  <a:gd name="connsiteX7" fmla="*/ 1831 w 81386"/>
                  <a:gd name="connsiteY7" fmla="*/ 33620 h 153785"/>
                  <a:gd name="connsiteX8" fmla="*/ 21803 w 81386"/>
                  <a:gd name="connsiteY8" fmla="*/ 57919 h 153785"/>
                  <a:gd name="connsiteX9" fmla="*/ 21803 w 81386"/>
                  <a:gd name="connsiteY9" fmla="*/ 117503 h 153785"/>
                  <a:gd name="connsiteX10" fmla="*/ 2497 w 81386"/>
                  <a:gd name="connsiteY10" fmla="*/ 149292 h 1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86" h="153785">
                    <a:moveTo>
                      <a:pt x="2497" y="149292"/>
                    </a:moveTo>
                    <a:lnTo>
                      <a:pt x="2497" y="153786"/>
                    </a:lnTo>
                    <a:lnTo>
                      <a:pt x="81387" y="153786"/>
                    </a:lnTo>
                    <a:lnTo>
                      <a:pt x="81387" y="149292"/>
                    </a:lnTo>
                    <a:cubicBezTo>
                      <a:pt x="64078" y="145131"/>
                      <a:pt x="61581" y="140637"/>
                      <a:pt x="61581" y="119500"/>
                    </a:cubicBezTo>
                    <a:lnTo>
                      <a:pt x="61581" y="0"/>
                    </a:lnTo>
                    <a:lnTo>
                      <a:pt x="0" y="30125"/>
                    </a:lnTo>
                    <a:lnTo>
                      <a:pt x="1831" y="33620"/>
                    </a:lnTo>
                    <a:cubicBezTo>
                      <a:pt x="20804" y="32621"/>
                      <a:pt x="21803" y="41276"/>
                      <a:pt x="21803" y="57919"/>
                    </a:cubicBezTo>
                    <a:lnTo>
                      <a:pt x="21803" y="117503"/>
                    </a:lnTo>
                    <a:cubicBezTo>
                      <a:pt x="21637" y="135811"/>
                      <a:pt x="21637" y="143633"/>
                      <a:pt x="2497" y="149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9E058C-B784-BB7C-69DE-6F0BF6CF3408}"/>
                  </a:ext>
                </a:extLst>
              </p:cNvPr>
              <p:cNvSpPr/>
              <p:nvPr/>
            </p:nvSpPr>
            <p:spPr>
              <a:xfrm>
                <a:off x="2395754" y="6004709"/>
                <a:ext cx="137974" cy="156448"/>
              </a:xfrm>
              <a:custGeom>
                <a:avLst/>
                <a:gdLst>
                  <a:gd name="connsiteX0" fmla="*/ 132982 w 137974"/>
                  <a:gd name="connsiteY0" fmla="*/ 102857 h 156448"/>
                  <a:gd name="connsiteX1" fmla="*/ 86213 w 137974"/>
                  <a:gd name="connsiteY1" fmla="*/ 125325 h 156448"/>
                  <a:gd name="connsiteX2" fmla="*/ 35950 w 137974"/>
                  <a:gd name="connsiteY2" fmla="*/ 69903 h 156448"/>
                  <a:gd name="connsiteX3" fmla="*/ 79889 w 137974"/>
                  <a:gd name="connsiteY3" fmla="*/ 18641 h 156448"/>
                  <a:gd name="connsiteX4" fmla="*/ 120998 w 137974"/>
                  <a:gd name="connsiteY4" fmla="*/ 52926 h 156448"/>
                  <a:gd name="connsiteX5" fmla="*/ 125492 w 137974"/>
                  <a:gd name="connsiteY5" fmla="*/ 52926 h 156448"/>
                  <a:gd name="connsiteX6" fmla="*/ 132815 w 137974"/>
                  <a:gd name="connsiteY6" fmla="*/ 16311 h 156448"/>
                  <a:gd name="connsiteX7" fmla="*/ 79889 w 137974"/>
                  <a:gd name="connsiteY7" fmla="*/ 0 h 156448"/>
                  <a:gd name="connsiteX8" fmla="*/ 0 w 137974"/>
                  <a:gd name="connsiteY8" fmla="*/ 82052 h 156448"/>
                  <a:gd name="connsiteX9" fmla="*/ 70568 w 137974"/>
                  <a:gd name="connsiteY9" fmla="*/ 156449 h 156448"/>
                  <a:gd name="connsiteX10" fmla="*/ 137975 w 137974"/>
                  <a:gd name="connsiteY10" fmla="*/ 105520 h 156448"/>
                  <a:gd name="connsiteX11" fmla="*/ 132982 w 137974"/>
                  <a:gd name="connsiteY11" fmla="*/ 102857 h 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974" h="156448">
                    <a:moveTo>
                      <a:pt x="132982" y="102857"/>
                    </a:moveTo>
                    <a:cubicBezTo>
                      <a:pt x="123328" y="112510"/>
                      <a:pt x="110513" y="125325"/>
                      <a:pt x="86213" y="125325"/>
                    </a:cubicBezTo>
                    <a:cubicBezTo>
                      <a:pt x="48765" y="125325"/>
                      <a:pt x="35950" y="93869"/>
                      <a:pt x="35950" y="69903"/>
                    </a:cubicBezTo>
                    <a:cubicBezTo>
                      <a:pt x="35950" y="44272"/>
                      <a:pt x="48765" y="18641"/>
                      <a:pt x="79889" y="18641"/>
                    </a:cubicBezTo>
                    <a:cubicBezTo>
                      <a:pt x="108682" y="18641"/>
                      <a:pt x="115839" y="38779"/>
                      <a:pt x="120998" y="52926"/>
                    </a:cubicBezTo>
                    <a:lnTo>
                      <a:pt x="125492" y="52926"/>
                    </a:lnTo>
                    <a:lnTo>
                      <a:pt x="132815" y="16311"/>
                    </a:lnTo>
                    <a:cubicBezTo>
                      <a:pt x="125825" y="11484"/>
                      <a:pt x="108516" y="0"/>
                      <a:pt x="79889" y="0"/>
                    </a:cubicBezTo>
                    <a:cubicBezTo>
                      <a:pt x="31123" y="0"/>
                      <a:pt x="0" y="36948"/>
                      <a:pt x="0" y="82052"/>
                    </a:cubicBezTo>
                    <a:cubicBezTo>
                      <a:pt x="0" y="114174"/>
                      <a:pt x="18641" y="156449"/>
                      <a:pt x="70568" y="156449"/>
                    </a:cubicBezTo>
                    <a:cubicBezTo>
                      <a:pt x="95201" y="156449"/>
                      <a:pt x="119334" y="147794"/>
                      <a:pt x="137975" y="105520"/>
                    </a:cubicBezTo>
                    <a:lnTo>
                      <a:pt x="132982" y="102857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07ECA-CB66-0C1B-63E2-D3DF438C4A05}"/>
                  </a:ext>
                </a:extLst>
              </p:cNvPr>
              <p:cNvSpPr/>
              <p:nvPr/>
            </p:nvSpPr>
            <p:spPr>
              <a:xfrm>
                <a:off x="2526406" y="5925320"/>
                <a:ext cx="185075" cy="230512"/>
              </a:xfrm>
              <a:custGeom>
                <a:avLst/>
                <a:gdLst>
                  <a:gd name="connsiteX0" fmla="*/ 163938 w 185075"/>
                  <a:gd name="connsiteY0" fmla="*/ 207877 h 230512"/>
                  <a:gd name="connsiteX1" fmla="*/ 102690 w 185075"/>
                  <a:gd name="connsiteY1" fmla="*/ 143467 h 230512"/>
                  <a:gd name="connsiteX2" fmla="*/ 147628 w 185075"/>
                  <a:gd name="connsiteY2" fmla="*/ 103356 h 230512"/>
                  <a:gd name="connsiteX3" fmla="*/ 169431 w 185075"/>
                  <a:gd name="connsiteY3" fmla="*/ 89209 h 230512"/>
                  <a:gd name="connsiteX4" fmla="*/ 169431 w 185075"/>
                  <a:gd name="connsiteY4" fmla="*/ 84715 h 230512"/>
                  <a:gd name="connsiteX5" fmla="*/ 106851 w 185075"/>
                  <a:gd name="connsiteY5" fmla="*/ 84715 h 230512"/>
                  <a:gd name="connsiteX6" fmla="*/ 106851 w 185075"/>
                  <a:gd name="connsiteY6" fmla="*/ 89209 h 230512"/>
                  <a:gd name="connsiteX7" fmla="*/ 115839 w 185075"/>
                  <a:gd name="connsiteY7" fmla="*/ 96865 h 230512"/>
                  <a:gd name="connsiteX8" fmla="*/ 106851 w 185075"/>
                  <a:gd name="connsiteY8" fmla="*/ 110013 h 230512"/>
                  <a:gd name="connsiteX9" fmla="*/ 61914 w 185075"/>
                  <a:gd name="connsiteY9" fmla="*/ 149458 h 230512"/>
                  <a:gd name="connsiteX10" fmla="*/ 61914 w 185075"/>
                  <a:gd name="connsiteY10" fmla="*/ 0 h 230512"/>
                  <a:gd name="connsiteX11" fmla="*/ 0 w 185075"/>
                  <a:gd name="connsiteY11" fmla="*/ 31789 h 230512"/>
                  <a:gd name="connsiteX12" fmla="*/ 1997 w 185075"/>
                  <a:gd name="connsiteY12" fmla="*/ 35617 h 230512"/>
                  <a:gd name="connsiteX13" fmla="*/ 8155 w 185075"/>
                  <a:gd name="connsiteY13" fmla="*/ 34618 h 230512"/>
                  <a:gd name="connsiteX14" fmla="*/ 22302 w 185075"/>
                  <a:gd name="connsiteY14" fmla="*/ 59916 h 230512"/>
                  <a:gd name="connsiteX15" fmla="*/ 22302 w 185075"/>
                  <a:gd name="connsiteY15" fmla="*/ 200054 h 230512"/>
                  <a:gd name="connsiteX16" fmla="*/ 3994 w 185075"/>
                  <a:gd name="connsiteY16" fmla="*/ 225685 h 230512"/>
                  <a:gd name="connsiteX17" fmla="*/ 3994 w 185075"/>
                  <a:gd name="connsiteY17" fmla="*/ 230346 h 230512"/>
                  <a:gd name="connsiteX18" fmla="*/ 80388 w 185075"/>
                  <a:gd name="connsiteY18" fmla="*/ 230346 h 230512"/>
                  <a:gd name="connsiteX19" fmla="*/ 80388 w 185075"/>
                  <a:gd name="connsiteY19" fmla="*/ 225852 h 230512"/>
                  <a:gd name="connsiteX20" fmla="*/ 62080 w 185075"/>
                  <a:gd name="connsiteY20" fmla="*/ 197392 h 230512"/>
                  <a:gd name="connsiteX21" fmla="*/ 62080 w 185075"/>
                  <a:gd name="connsiteY21" fmla="*/ 155450 h 230512"/>
                  <a:gd name="connsiteX22" fmla="*/ 111844 w 185075"/>
                  <a:gd name="connsiteY22" fmla="*/ 208043 h 230512"/>
                  <a:gd name="connsiteX23" fmla="*/ 161941 w 185075"/>
                  <a:gd name="connsiteY23" fmla="*/ 230512 h 230512"/>
                  <a:gd name="connsiteX24" fmla="*/ 185076 w 185075"/>
                  <a:gd name="connsiteY24" fmla="*/ 230512 h 230512"/>
                  <a:gd name="connsiteX25" fmla="*/ 185076 w 185075"/>
                  <a:gd name="connsiteY25" fmla="*/ 226018 h 230512"/>
                  <a:gd name="connsiteX26" fmla="*/ 163938 w 185075"/>
                  <a:gd name="connsiteY26" fmla="*/ 207877 h 2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5" h="230512">
                    <a:moveTo>
                      <a:pt x="163938" y="207877"/>
                    </a:moveTo>
                    <a:lnTo>
                      <a:pt x="102690" y="143467"/>
                    </a:lnTo>
                    <a:lnTo>
                      <a:pt x="147628" y="103356"/>
                    </a:lnTo>
                    <a:cubicBezTo>
                      <a:pt x="160110" y="92371"/>
                      <a:pt x="160443" y="92038"/>
                      <a:pt x="169431" y="89209"/>
                    </a:cubicBezTo>
                    <a:lnTo>
                      <a:pt x="169431" y="84715"/>
                    </a:lnTo>
                    <a:lnTo>
                      <a:pt x="106851" y="84715"/>
                    </a:lnTo>
                    <a:lnTo>
                      <a:pt x="106851" y="89209"/>
                    </a:lnTo>
                    <a:cubicBezTo>
                      <a:pt x="109681" y="89875"/>
                      <a:pt x="115839" y="91206"/>
                      <a:pt x="115839" y="96865"/>
                    </a:cubicBezTo>
                    <a:cubicBezTo>
                      <a:pt x="115839" y="101026"/>
                      <a:pt x="113009" y="103855"/>
                      <a:pt x="106851" y="110013"/>
                    </a:cubicBezTo>
                    <a:lnTo>
                      <a:pt x="61914" y="149458"/>
                    </a:lnTo>
                    <a:lnTo>
                      <a:pt x="61914" y="0"/>
                    </a:lnTo>
                    <a:lnTo>
                      <a:pt x="0" y="31789"/>
                    </a:lnTo>
                    <a:lnTo>
                      <a:pt x="1997" y="35617"/>
                    </a:lnTo>
                    <a:cubicBezTo>
                      <a:pt x="4327" y="34951"/>
                      <a:pt x="6158" y="34618"/>
                      <a:pt x="8155" y="34618"/>
                    </a:cubicBezTo>
                    <a:cubicBezTo>
                      <a:pt x="21969" y="34618"/>
                      <a:pt x="22302" y="47101"/>
                      <a:pt x="22302" y="59916"/>
                    </a:cubicBezTo>
                    <a:lnTo>
                      <a:pt x="22302" y="200054"/>
                    </a:lnTo>
                    <a:cubicBezTo>
                      <a:pt x="22302" y="213869"/>
                      <a:pt x="20638" y="222856"/>
                      <a:pt x="3994" y="225685"/>
                    </a:cubicBezTo>
                    <a:lnTo>
                      <a:pt x="3994" y="230346"/>
                    </a:lnTo>
                    <a:lnTo>
                      <a:pt x="80388" y="230346"/>
                    </a:lnTo>
                    <a:lnTo>
                      <a:pt x="80388" y="225852"/>
                    </a:lnTo>
                    <a:cubicBezTo>
                      <a:pt x="62413" y="222024"/>
                      <a:pt x="62080" y="212038"/>
                      <a:pt x="62080" y="197392"/>
                    </a:cubicBezTo>
                    <a:lnTo>
                      <a:pt x="62080" y="155450"/>
                    </a:lnTo>
                    <a:lnTo>
                      <a:pt x="111844" y="208043"/>
                    </a:lnTo>
                    <a:cubicBezTo>
                      <a:pt x="127822" y="224687"/>
                      <a:pt x="133980" y="230179"/>
                      <a:pt x="161941" y="230512"/>
                    </a:cubicBezTo>
                    <a:lnTo>
                      <a:pt x="185076" y="230512"/>
                    </a:lnTo>
                    <a:lnTo>
                      <a:pt x="185076" y="226018"/>
                    </a:lnTo>
                    <a:cubicBezTo>
                      <a:pt x="176588" y="222357"/>
                      <a:pt x="170097" y="215034"/>
                      <a:pt x="163938" y="207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CFDB91C-F433-8276-915B-0B4F0C6C43D2}"/>
                  </a:ext>
                </a:extLst>
              </p:cNvPr>
              <p:cNvSpPr/>
              <p:nvPr/>
            </p:nvSpPr>
            <p:spPr>
              <a:xfrm>
                <a:off x="202560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5BB6DA8-59B5-429E-A5AE-E0864936377E}"/>
                  </a:ext>
                </a:extLst>
              </p:cNvPr>
              <p:cNvSpPr/>
              <p:nvPr/>
            </p:nvSpPr>
            <p:spPr>
              <a:xfrm>
                <a:off x="144108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E85B46C-7B12-8F96-C3C1-5B2005DB1380}"/>
                  </a:ext>
                </a:extLst>
              </p:cNvPr>
              <p:cNvSpPr/>
              <p:nvPr/>
            </p:nvSpPr>
            <p:spPr>
              <a:xfrm>
                <a:off x="2124126" y="5922823"/>
                <a:ext cx="65748" cy="63744"/>
              </a:xfrm>
              <a:custGeom>
                <a:avLst/>
                <a:gdLst>
                  <a:gd name="connsiteX0" fmla="*/ 8494 w 65748"/>
                  <a:gd name="connsiteY0" fmla="*/ 54923 h 63744"/>
                  <a:gd name="connsiteX1" fmla="*/ 31962 w 65748"/>
                  <a:gd name="connsiteY1" fmla="*/ 63744 h 63744"/>
                  <a:gd name="connsiteX2" fmla="*/ 65748 w 65748"/>
                  <a:gd name="connsiteY2" fmla="*/ 31623 h 63744"/>
                  <a:gd name="connsiteX3" fmla="*/ 33293 w 65748"/>
                  <a:gd name="connsiteY3" fmla="*/ 0 h 63744"/>
                  <a:gd name="connsiteX4" fmla="*/ 6 w 65748"/>
                  <a:gd name="connsiteY4" fmla="*/ 32288 h 63744"/>
                  <a:gd name="connsiteX5" fmla="*/ 8494 w 65748"/>
                  <a:gd name="connsiteY5" fmla="*/ 54923 h 63744"/>
                  <a:gd name="connsiteX6" fmla="*/ 21809 w 65748"/>
                  <a:gd name="connsiteY6" fmla="*/ 12982 h 63744"/>
                  <a:gd name="connsiteX7" fmla="*/ 32295 w 65748"/>
                  <a:gd name="connsiteY7" fmla="*/ 7656 h 63744"/>
                  <a:gd name="connsiteX8" fmla="*/ 42114 w 65748"/>
                  <a:gd name="connsiteY8" fmla="*/ 11983 h 63744"/>
                  <a:gd name="connsiteX9" fmla="*/ 48439 w 65748"/>
                  <a:gd name="connsiteY9" fmla="*/ 33120 h 63744"/>
                  <a:gd name="connsiteX10" fmla="*/ 40284 w 65748"/>
                  <a:gd name="connsiteY10" fmla="*/ 54757 h 63744"/>
                  <a:gd name="connsiteX11" fmla="*/ 34125 w 65748"/>
                  <a:gd name="connsiteY11" fmla="*/ 56255 h 63744"/>
                  <a:gd name="connsiteX12" fmla="*/ 17316 w 65748"/>
                  <a:gd name="connsiteY12" fmla="*/ 30125 h 63744"/>
                  <a:gd name="connsiteX13" fmla="*/ 21809 w 65748"/>
                  <a:gd name="connsiteY13" fmla="*/ 12982 h 6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48" h="63744">
                    <a:moveTo>
                      <a:pt x="8494" y="54923"/>
                    </a:moveTo>
                    <a:cubicBezTo>
                      <a:pt x="15818" y="62579"/>
                      <a:pt x="24639" y="63744"/>
                      <a:pt x="31962" y="63744"/>
                    </a:cubicBezTo>
                    <a:cubicBezTo>
                      <a:pt x="56095" y="63744"/>
                      <a:pt x="65748" y="46935"/>
                      <a:pt x="65748" y="31623"/>
                    </a:cubicBezTo>
                    <a:cubicBezTo>
                      <a:pt x="65748" y="15146"/>
                      <a:pt x="55096" y="0"/>
                      <a:pt x="33293" y="0"/>
                    </a:cubicBezTo>
                    <a:cubicBezTo>
                      <a:pt x="12655" y="0"/>
                      <a:pt x="6" y="14813"/>
                      <a:pt x="6" y="32288"/>
                    </a:cubicBezTo>
                    <a:cubicBezTo>
                      <a:pt x="-160" y="41109"/>
                      <a:pt x="3002" y="49431"/>
                      <a:pt x="8494" y="54923"/>
                    </a:cubicBezTo>
                    <a:close/>
                    <a:moveTo>
                      <a:pt x="21809" y="12982"/>
                    </a:moveTo>
                    <a:cubicBezTo>
                      <a:pt x="23973" y="10319"/>
                      <a:pt x="27634" y="7656"/>
                      <a:pt x="32295" y="7656"/>
                    </a:cubicBezTo>
                    <a:cubicBezTo>
                      <a:pt x="36289" y="7656"/>
                      <a:pt x="39784" y="9487"/>
                      <a:pt x="42114" y="11983"/>
                    </a:cubicBezTo>
                    <a:cubicBezTo>
                      <a:pt x="45443" y="15645"/>
                      <a:pt x="48439" y="23467"/>
                      <a:pt x="48439" y="33120"/>
                    </a:cubicBezTo>
                    <a:cubicBezTo>
                      <a:pt x="48439" y="37614"/>
                      <a:pt x="48106" y="50097"/>
                      <a:pt x="40284" y="54757"/>
                    </a:cubicBezTo>
                    <a:cubicBezTo>
                      <a:pt x="38453" y="55756"/>
                      <a:pt x="36289" y="56255"/>
                      <a:pt x="34125" y="56255"/>
                    </a:cubicBezTo>
                    <a:cubicBezTo>
                      <a:pt x="22142" y="56255"/>
                      <a:pt x="17316" y="41775"/>
                      <a:pt x="17316" y="30125"/>
                    </a:cubicBezTo>
                    <a:cubicBezTo>
                      <a:pt x="17149" y="23467"/>
                      <a:pt x="18647" y="16976"/>
                      <a:pt x="21809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81D6F46-7CBD-3B98-13D0-97DEC328AA6E}"/>
                  </a:ext>
                </a:extLst>
              </p:cNvPr>
              <p:cNvSpPr/>
              <p:nvPr/>
            </p:nvSpPr>
            <p:spPr>
              <a:xfrm>
                <a:off x="2189708" y="5922823"/>
                <a:ext cx="74562" cy="64077"/>
              </a:xfrm>
              <a:custGeom>
                <a:avLst/>
                <a:gdLst>
                  <a:gd name="connsiteX0" fmla="*/ 7323 w 74562"/>
                  <a:gd name="connsiteY0" fmla="*/ 17975 h 64077"/>
                  <a:gd name="connsiteX1" fmla="*/ 7323 w 74562"/>
                  <a:gd name="connsiteY1" fmla="*/ 40776 h 64077"/>
                  <a:gd name="connsiteX2" fmla="*/ 11484 w 74562"/>
                  <a:gd name="connsiteY2" fmla="*/ 56255 h 64077"/>
                  <a:gd name="connsiteX3" fmla="*/ 28793 w 74562"/>
                  <a:gd name="connsiteY3" fmla="*/ 63744 h 64077"/>
                  <a:gd name="connsiteX4" fmla="*/ 51595 w 74562"/>
                  <a:gd name="connsiteY4" fmla="*/ 52094 h 64077"/>
                  <a:gd name="connsiteX5" fmla="*/ 60250 w 74562"/>
                  <a:gd name="connsiteY5" fmla="*/ 64077 h 64077"/>
                  <a:gd name="connsiteX6" fmla="*/ 74563 w 74562"/>
                  <a:gd name="connsiteY6" fmla="*/ 53426 h 64077"/>
                  <a:gd name="connsiteX7" fmla="*/ 73731 w 74562"/>
                  <a:gd name="connsiteY7" fmla="*/ 52094 h 64077"/>
                  <a:gd name="connsiteX8" fmla="*/ 66907 w 74562"/>
                  <a:gd name="connsiteY8" fmla="*/ 39611 h 64077"/>
                  <a:gd name="connsiteX9" fmla="*/ 66907 w 74562"/>
                  <a:gd name="connsiteY9" fmla="*/ 0 h 64077"/>
                  <a:gd name="connsiteX10" fmla="*/ 42940 w 74562"/>
                  <a:gd name="connsiteY10" fmla="*/ 4827 h 64077"/>
                  <a:gd name="connsiteX11" fmla="*/ 42940 w 74562"/>
                  <a:gd name="connsiteY11" fmla="*/ 6657 h 64077"/>
                  <a:gd name="connsiteX12" fmla="*/ 50596 w 74562"/>
                  <a:gd name="connsiteY12" fmla="*/ 16311 h 64077"/>
                  <a:gd name="connsiteX13" fmla="*/ 50596 w 74562"/>
                  <a:gd name="connsiteY13" fmla="*/ 37281 h 64077"/>
                  <a:gd name="connsiteX14" fmla="*/ 47434 w 74562"/>
                  <a:gd name="connsiteY14" fmla="*/ 47434 h 64077"/>
                  <a:gd name="connsiteX15" fmla="*/ 36116 w 74562"/>
                  <a:gd name="connsiteY15" fmla="*/ 52094 h 64077"/>
                  <a:gd name="connsiteX16" fmla="*/ 24466 w 74562"/>
                  <a:gd name="connsiteY16" fmla="*/ 44272 h 64077"/>
                  <a:gd name="connsiteX17" fmla="*/ 23467 w 74562"/>
                  <a:gd name="connsiteY17" fmla="*/ 37281 h 64077"/>
                  <a:gd name="connsiteX18" fmla="*/ 23467 w 74562"/>
                  <a:gd name="connsiteY18" fmla="*/ 0 h 64077"/>
                  <a:gd name="connsiteX19" fmla="*/ 0 w 74562"/>
                  <a:gd name="connsiteY19" fmla="*/ 4827 h 64077"/>
                  <a:gd name="connsiteX20" fmla="*/ 0 w 74562"/>
                  <a:gd name="connsiteY20" fmla="*/ 6657 h 64077"/>
                  <a:gd name="connsiteX21" fmla="*/ 7323 w 74562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562" h="64077">
                    <a:moveTo>
                      <a:pt x="7323" y="17975"/>
                    </a:moveTo>
                    <a:lnTo>
                      <a:pt x="7323" y="40776"/>
                    </a:lnTo>
                    <a:cubicBezTo>
                      <a:pt x="7323" y="45603"/>
                      <a:pt x="7656" y="51428"/>
                      <a:pt x="11484" y="56255"/>
                    </a:cubicBezTo>
                    <a:cubicBezTo>
                      <a:pt x="13148" y="58419"/>
                      <a:pt x="17975" y="63744"/>
                      <a:pt x="28793" y="63744"/>
                    </a:cubicBezTo>
                    <a:cubicBezTo>
                      <a:pt x="39445" y="63744"/>
                      <a:pt x="47101" y="58086"/>
                      <a:pt x="51595" y="52094"/>
                    </a:cubicBezTo>
                    <a:cubicBezTo>
                      <a:pt x="52593" y="55756"/>
                      <a:pt x="54258" y="59584"/>
                      <a:pt x="60250" y="64077"/>
                    </a:cubicBezTo>
                    <a:lnTo>
                      <a:pt x="74563" y="53426"/>
                    </a:lnTo>
                    <a:lnTo>
                      <a:pt x="73731" y="52094"/>
                    </a:lnTo>
                    <a:cubicBezTo>
                      <a:pt x="66907" y="50763"/>
                      <a:pt x="66907" y="45936"/>
                      <a:pt x="66907" y="39611"/>
                    </a:cubicBezTo>
                    <a:lnTo>
                      <a:pt x="66907" y="0"/>
                    </a:lnTo>
                    <a:lnTo>
                      <a:pt x="42940" y="4827"/>
                    </a:lnTo>
                    <a:lnTo>
                      <a:pt x="42940" y="6657"/>
                    </a:lnTo>
                    <a:cubicBezTo>
                      <a:pt x="49265" y="7490"/>
                      <a:pt x="50596" y="9986"/>
                      <a:pt x="50596" y="16311"/>
                    </a:cubicBezTo>
                    <a:lnTo>
                      <a:pt x="50596" y="37281"/>
                    </a:lnTo>
                    <a:cubicBezTo>
                      <a:pt x="50596" y="40111"/>
                      <a:pt x="50430" y="43939"/>
                      <a:pt x="47434" y="47434"/>
                    </a:cubicBezTo>
                    <a:cubicBezTo>
                      <a:pt x="45104" y="50263"/>
                      <a:pt x="41109" y="52094"/>
                      <a:pt x="36116" y="52094"/>
                    </a:cubicBezTo>
                    <a:cubicBezTo>
                      <a:pt x="30125" y="52094"/>
                      <a:pt x="26130" y="49098"/>
                      <a:pt x="24466" y="44272"/>
                    </a:cubicBezTo>
                    <a:cubicBezTo>
                      <a:pt x="23800" y="42108"/>
                      <a:pt x="23467" y="40111"/>
                      <a:pt x="23467" y="37281"/>
                    </a:cubicBezTo>
                    <a:lnTo>
                      <a:pt x="23467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657" y="7656"/>
                      <a:pt x="7323" y="10985"/>
                      <a:pt x="7323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00D4EA8-BF48-065D-140E-528AA6D0900F}"/>
                  </a:ext>
                </a:extLst>
              </p:cNvPr>
              <p:cNvSpPr/>
              <p:nvPr/>
            </p:nvSpPr>
            <p:spPr>
              <a:xfrm>
                <a:off x="2324351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39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39ABED1-19BA-356A-12F0-C633D9ACD5E7}"/>
                  </a:ext>
                </a:extLst>
              </p:cNvPr>
              <p:cNvSpPr/>
              <p:nvPr/>
            </p:nvSpPr>
            <p:spPr>
              <a:xfrm>
                <a:off x="1540443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40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9A84D1A-D4DB-FA51-B138-0FB940A48C11}"/>
                  </a:ext>
                </a:extLst>
              </p:cNvPr>
              <p:cNvSpPr/>
              <p:nvPr/>
            </p:nvSpPr>
            <p:spPr>
              <a:xfrm>
                <a:off x="2387599" y="5922657"/>
                <a:ext cx="61414" cy="64077"/>
              </a:xfrm>
              <a:custGeom>
                <a:avLst/>
                <a:gdLst>
                  <a:gd name="connsiteX0" fmla="*/ 19140 w 61414"/>
                  <a:gd name="connsiteY0" fmla="*/ 63744 h 64077"/>
                  <a:gd name="connsiteX1" fmla="*/ 39112 w 61414"/>
                  <a:gd name="connsiteY1" fmla="*/ 54091 h 64077"/>
                  <a:gd name="connsiteX2" fmla="*/ 46768 w 61414"/>
                  <a:gd name="connsiteY2" fmla="*/ 64077 h 64077"/>
                  <a:gd name="connsiteX3" fmla="*/ 61415 w 61414"/>
                  <a:gd name="connsiteY3" fmla="*/ 53093 h 64077"/>
                  <a:gd name="connsiteX4" fmla="*/ 60416 w 61414"/>
                  <a:gd name="connsiteY4" fmla="*/ 51595 h 64077"/>
                  <a:gd name="connsiteX5" fmla="*/ 53426 w 61414"/>
                  <a:gd name="connsiteY5" fmla="*/ 38280 h 64077"/>
                  <a:gd name="connsiteX6" fmla="*/ 53426 w 61414"/>
                  <a:gd name="connsiteY6" fmla="*/ 24133 h 64077"/>
                  <a:gd name="connsiteX7" fmla="*/ 49598 w 61414"/>
                  <a:gd name="connsiteY7" fmla="*/ 7490 h 64077"/>
                  <a:gd name="connsiteX8" fmla="*/ 30291 w 61414"/>
                  <a:gd name="connsiteY8" fmla="*/ 0 h 64077"/>
                  <a:gd name="connsiteX9" fmla="*/ 7822 w 61414"/>
                  <a:gd name="connsiteY9" fmla="*/ 4161 h 64077"/>
                  <a:gd name="connsiteX10" fmla="*/ 5825 w 61414"/>
                  <a:gd name="connsiteY10" fmla="*/ 17975 h 64077"/>
                  <a:gd name="connsiteX11" fmla="*/ 7822 w 61414"/>
                  <a:gd name="connsiteY11" fmla="*/ 17975 h 64077"/>
                  <a:gd name="connsiteX12" fmla="*/ 14979 w 61414"/>
                  <a:gd name="connsiteY12" fmla="*/ 11318 h 64077"/>
                  <a:gd name="connsiteX13" fmla="*/ 26963 w 61414"/>
                  <a:gd name="connsiteY13" fmla="*/ 7989 h 64077"/>
                  <a:gd name="connsiteX14" fmla="*/ 36616 w 61414"/>
                  <a:gd name="connsiteY14" fmla="*/ 12649 h 64077"/>
                  <a:gd name="connsiteX15" fmla="*/ 37448 w 61414"/>
                  <a:gd name="connsiteY15" fmla="*/ 16976 h 64077"/>
                  <a:gd name="connsiteX16" fmla="*/ 24799 w 61414"/>
                  <a:gd name="connsiteY16" fmla="*/ 26962 h 64077"/>
                  <a:gd name="connsiteX17" fmla="*/ 20305 w 61414"/>
                  <a:gd name="connsiteY17" fmla="*/ 27961 h 64077"/>
                  <a:gd name="connsiteX18" fmla="*/ 0 w 61414"/>
                  <a:gd name="connsiteY18" fmla="*/ 46768 h 64077"/>
                  <a:gd name="connsiteX19" fmla="*/ 19140 w 61414"/>
                  <a:gd name="connsiteY19" fmla="*/ 63744 h 64077"/>
                  <a:gd name="connsiteX20" fmla="*/ 28128 w 61414"/>
                  <a:gd name="connsiteY20" fmla="*/ 33786 h 64077"/>
                  <a:gd name="connsiteX21" fmla="*/ 37947 w 61414"/>
                  <a:gd name="connsiteY21" fmla="*/ 29126 h 64077"/>
                  <a:gd name="connsiteX22" fmla="*/ 37947 w 61414"/>
                  <a:gd name="connsiteY22" fmla="*/ 45770 h 64077"/>
                  <a:gd name="connsiteX23" fmla="*/ 24965 w 61414"/>
                  <a:gd name="connsiteY23" fmla="*/ 53093 h 64077"/>
                  <a:gd name="connsiteX24" fmla="*/ 16644 w 61414"/>
                  <a:gd name="connsiteY24" fmla="*/ 45104 h 64077"/>
                  <a:gd name="connsiteX25" fmla="*/ 28128 w 61414"/>
                  <a:gd name="connsiteY25" fmla="*/ 33786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414" h="64077">
                    <a:moveTo>
                      <a:pt x="19140" y="63744"/>
                    </a:moveTo>
                    <a:cubicBezTo>
                      <a:pt x="29459" y="63744"/>
                      <a:pt x="34785" y="58419"/>
                      <a:pt x="39112" y="54091"/>
                    </a:cubicBezTo>
                    <a:cubicBezTo>
                      <a:pt x="40610" y="58585"/>
                      <a:pt x="42275" y="61082"/>
                      <a:pt x="46768" y="64077"/>
                    </a:cubicBezTo>
                    <a:lnTo>
                      <a:pt x="61415" y="53093"/>
                    </a:lnTo>
                    <a:lnTo>
                      <a:pt x="60416" y="51595"/>
                    </a:lnTo>
                    <a:cubicBezTo>
                      <a:pt x="53592" y="48765"/>
                      <a:pt x="53426" y="45770"/>
                      <a:pt x="53426" y="38280"/>
                    </a:cubicBezTo>
                    <a:lnTo>
                      <a:pt x="53426" y="24133"/>
                    </a:lnTo>
                    <a:cubicBezTo>
                      <a:pt x="53426" y="17143"/>
                      <a:pt x="53426" y="12316"/>
                      <a:pt x="49598" y="7490"/>
                    </a:cubicBezTo>
                    <a:cubicBezTo>
                      <a:pt x="44272" y="499"/>
                      <a:pt x="34951" y="0"/>
                      <a:pt x="30291" y="0"/>
                    </a:cubicBezTo>
                    <a:cubicBezTo>
                      <a:pt x="24965" y="0"/>
                      <a:pt x="17143" y="832"/>
                      <a:pt x="7822" y="4161"/>
                    </a:cubicBezTo>
                    <a:lnTo>
                      <a:pt x="5825" y="17975"/>
                    </a:lnTo>
                    <a:lnTo>
                      <a:pt x="7822" y="17975"/>
                    </a:lnTo>
                    <a:cubicBezTo>
                      <a:pt x="9653" y="15811"/>
                      <a:pt x="11651" y="13315"/>
                      <a:pt x="14979" y="11318"/>
                    </a:cubicBezTo>
                    <a:cubicBezTo>
                      <a:pt x="18641" y="9154"/>
                      <a:pt x="23134" y="7989"/>
                      <a:pt x="26963" y="7989"/>
                    </a:cubicBezTo>
                    <a:cubicBezTo>
                      <a:pt x="30957" y="7989"/>
                      <a:pt x="34951" y="9320"/>
                      <a:pt x="36616" y="12649"/>
                    </a:cubicBezTo>
                    <a:cubicBezTo>
                      <a:pt x="37282" y="14147"/>
                      <a:pt x="37448" y="15645"/>
                      <a:pt x="37448" y="16976"/>
                    </a:cubicBezTo>
                    <a:cubicBezTo>
                      <a:pt x="37448" y="23301"/>
                      <a:pt x="31123" y="25298"/>
                      <a:pt x="24799" y="26962"/>
                    </a:cubicBezTo>
                    <a:lnTo>
                      <a:pt x="20305" y="27961"/>
                    </a:lnTo>
                    <a:cubicBezTo>
                      <a:pt x="14147" y="29459"/>
                      <a:pt x="0" y="33120"/>
                      <a:pt x="0" y="46768"/>
                    </a:cubicBezTo>
                    <a:cubicBezTo>
                      <a:pt x="166" y="53925"/>
                      <a:pt x="4494" y="63744"/>
                      <a:pt x="19140" y="63744"/>
                    </a:cubicBezTo>
                    <a:close/>
                    <a:moveTo>
                      <a:pt x="28128" y="33786"/>
                    </a:moveTo>
                    <a:cubicBezTo>
                      <a:pt x="32788" y="32288"/>
                      <a:pt x="33953" y="31623"/>
                      <a:pt x="37947" y="29126"/>
                    </a:cubicBezTo>
                    <a:lnTo>
                      <a:pt x="37947" y="45770"/>
                    </a:lnTo>
                    <a:cubicBezTo>
                      <a:pt x="32122" y="52593"/>
                      <a:pt x="26297" y="53093"/>
                      <a:pt x="24965" y="53093"/>
                    </a:cubicBezTo>
                    <a:cubicBezTo>
                      <a:pt x="20139" y="53093"/>
                      <a:pt x="16644" y="49598"/>
                      <a:pt x="16644" y="45104"/>
                    </a:cubicBezTo>
                    <a:cubicBezTo>
                      <a:pt x="16477" y="37614"/>
                      <a:pt x="24632" y="34951"/>
                      <a:pt x="28128" y="337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A457967-FEB0-6EB1-0135-5041B1AC6CEF}"/>
                  </a:ext>
                </a:extLst>
              </p:cNvPr>
              <p:cNvSpPr/>
              <p:nvPr/>
            </p:nvSpPr>
            <p:spPr>
              <a:xfrm>
                <a:off x="2446517" y="5922823"/>
                <a:ext cx="74729" cy="64077"/>
              </a:xfrm>
              <a:custGeom>
                <a:avLst/>
                <a:gdLst>
                  <a:gd name="connsiteX0" fmla="*/ 7490 w 74729"/>
                  <a:gd name="connsiteY0" fmla="*/ 17975 h 64077"/>
                  <a:gd name="connsiteX1" fmla="*/ 7490 w 74729"/>
                  <a:gd name="connsiteY1" fmla="*/ 40776 h 64077"/>
                  <a:gd name="connsiteX2" fmla="*/ 11651 w 74729"/>
                  <a:gd name="connsiteY2" fmla="*/ 56255 h 64077"/>
                  <a:gd name="connsiteX3" fmla="*/ 28960 w 74729"/>
                  <a:gd name="connsiteY3" fmla="*/ 63744 h 64077"/>
                  <a:gd name="connsiteX4" fmla="*/ 51761 w 74729"/>
                  <a:gd name="connsiteY4" fmla="*/ 52094 h 64077"/>
                  <a:gd name="connsiteX5" fmla="*/ 60416 w 74729"/>
                  <a:gd name="connsiteY5" fmla="*/ 64077 h 64077"/>
                  <a:gd name="connsiteX6" fmla="*/ 74729 w 74729"/>
                  <a:gd name="connsiteY6" fmla="*/ 53426 h 64077"/>
                  <a:gd name="connsiteX7" fmla="*/ 73897 w 74729"/>
                  <a:gd name="connsiteY7" fmla="*/ 52094 h 64077"/>
                  <a:gd name="connsiteX8" fmla="*/ 67073 w 74729"/>
                  <a:gd name="connsiteY8" fmla="*/ 39611 h 64077"/>
                  <a:gd name="connsiteX9" fmla="*/ 67073 w 74729"/>
                  <a:gd name="connsiteY9" fmla="*/ 0 h 64077"/>
                  <a:gd name="connsiteX10" fmla="*/ 43107 w 74729"/>
                  <a:gd name="connsiteY10" fmla="*/ 4827 h 64077"/>
                  <a:gd name="connsiteX11" fmla="*/ 43107 w 74729"/>
                  <a:gd name="connsiteY11" fmla="*/ 6657 h 64077"/>
                  <a:gd name="connsiteX12" fmla="*/ 50763 w 74729"/>
                  <a:gd name="connsiteY12" fmla="*/ 16311 h 64077"/>
                  <a:gd name="connsiteX13" fmla="*/ 50763 w 74729"/>
                  <a:gd name="connsiteY13" fmla="*/ 37281 h 64077"/>
                  <a:gd name="connsiteX14" fmla="*/ 47600 w 74729"/>
                  <a:gd name="connsiteY14" fmla="*/ 47434 h 64077"/>
                  <a:gd name="connsiteX15" fmla="*/ 36283 w 74729"/>
                  <a:gd name="connsiteY15" fmla="*/ 52094 h 64077"/>
                  <a:gd name="connsiteX16" fmla="*/ 24632 w 74729"/>
                  <a:gd name="connsiteY16" fmla="*/ 44272 h 64077"/>
                  <a:gd name="connsiteX17" fmla="*/ 23634 w 74729"/>
                  <a:gd name="connsiteY17" fmla="*/ 37281 h 64077"/>
                  <a:gd name="connsiteX18" fmla="*/ 23634 w 74729"/>
                  <a:gd name="connsiteY18" fmla="*/ 0 h 64077"/>
                  <a:gd name="connsiteX19" fmla="*/ 0 w 74729"/>
                  <a:gd name="connsiteY19" fmla="*/ 4827 h 64077"/>
                  <a:gd name="connsiteX20" fmla="*/ 0 w 74729"/>
                  <a:gd name="connsiteY20" fmla="*/ 6657 h 64077"/>
                  <a:gd name="connsiteX21" fmla="*/ 7490 w 74729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729" h="64077">
                    <a:moveTo>
                      <a:pt x="7490" y="17975"/>
                    </a:moveTo>
                    <a:lnTo>
                      <a:pt x="7490" y="40776"/>
                    </a:lnTo>
                    <a:cubicBezTo>
                      <a:pt x="7490" y="45603"/>
                      <a:pt x="7822" y="51428"/>
                      <a:pt x="11651" y="56255"/>
                    </a:cubicBezTo>
                    <a:cubicBezTo>
                      <a:pt x="13315" y="58419"/>
                      <a:pt x="18141" y="63744"/>
                      <a:pt x="28960" y="63744"/>
                    </a:cubicBezTo>
                    <a:cubicBezTo>
                      <a:pt x="39612" y="63744"/>
                      <a:pt x="47268" y="58086"/>
                      <a:pt x="51761" y="52094"/>
                    </a:cubicBezTo>
                    <a:cubicBezTo>
                      <a:pt x="52760" y="55756"/>
                      <a:pt x="54424" y="59584"/>
                      <a:pt x="60416" y="64077"/>
                    </a:cubicBezTo>
                    <a:lnTo>
                      <a:pt x="74729" y="53426"/>
                    </a:lnTo>
                    <a:lnTo>
                      <a:pt x="73897" y="52094"/>
                    </a:lnTo>
                    <a:cubicBezTo>
                      <a:pt x="67073" y="50763"/>
                      <a:pt x="67073" y="45936"/>
                      <a:pt x="67073" y="39611"/>
                    </a:cubicBezTo>
                    <a:lnTo>
                      <a:pt x="67073" y="0"/>
                    </a:lnTo>
                    <a:lnTo>
                      <a:pt x="43107" y="4827"/>
                    </a:lnTo>
                    <a:lnTo>
                      <a:pt x="43107" y="6657"/>
                    </a:lnTo>
                    <a:cubicBezTo>
                      <a:pt x="49431" y="7490"/>
                      <a:pt x="50763" y="9986"/>
                      <a:pt x="50763" y="16311"/>
                    </a:cubicBezTo>
                    <a:lnTo>
                      <a:pt x="50763" y="37281"/>
                    </a:lnTo>
                    <a:cubicBezTo>
                      <a:pt x="50763" y="40111"/>
                      <a:pt x="50596" y="43939"/>
                      <a:pt x="47600" y="47434"/>
                    </a:cubicBezTo>
                    <a:cubicBezTo>
                      <a:pt x="45270" y="50263"/>
                      <a:pt x="41276" y="52094"/>
                      <a:pt x="36283" y="52094"/>
                    </a:cubicBezTo>
                    <a:cubicBezTo>
                      <a:pt x="30291" y="52094"/>
                      <a:pt x="26297" y="49098"/>
                      <a:pt x="24632" y="44272"/>
                    </a:cubicBezTo>
                    <a:cubicBezTo>
                      <a:pt x="23967" y="42108"/>
                      <a:pt x="23634" y="40111"/>
                      <a:pt x="23634" y="37281"/>
                    </a:cubicBezTo>
                    <a:lnTo>
                      <a:pt x="23634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824" y="7656"/>
                      <a:pt x="7490" y="10985"/>
                      <a:pt x="7490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D70D8AA-260E-BDB4-ABDA-D07136208ACB}"/>
                  </a:ext>
                </a:extLst>
              </p:cNvPr>
              <p:cNvSpPr/>
              <p:nvPr/>
            </p:nvSpPr>
            <p:spPr>
              <a:xfrm>
                <a:off x="1700389" y="5942043"/>
                <a:ext cx="180740" cy="49351"/>
              </a:xfrm>
              <a:custGeom>
                <a:avLst/>
                <a:gdLst>
                  <a:gd name="connsiteX0" fmla="*/ 86213 w 180740"/>
                  <a:gd name="connsiteY0" fmla="*/ 31543 h 49351"/>
                  <a:gd name="connsiteX1" fmla="*/ 135811 w 180740"/>
                  <a:gd name="connsiteY1" fmla="*/ 45856 h 49351"/>
                  <a:gd name="connsiteX2" fmla="*/ 152954 w 180740"/>
                  <a:gd name="connsiteY2" fmla="*/ 40031 h 49351"/>
                  <a:gd name="connsiteX3" fmla="*/ 112843 w 180740"/>
                  <a:gd name="connsiteY3" fmla="*/ 26051 h 49351"/>
                  <a:gd name="connsiteX4" fmla="*/ 154785 w 180740"/>
                  <a:gd name="connsiteY4" fmla="*/ 16564 h 49351"/>
                  <a:gd name="connsiteX5" fmla="*/ 176255 w 180740"/>
                  <a:gd name="connsiteY5" fmla="*/ 49352 h 49351"/>
                  <a:gd name="connsiteX6" fmla="*/ 178418 w 180740"/>
                  <a:gd name="connsiteY6" fmla="*/ 45524 h 49351"/>
                  <a:gd name="connsiteX7" fmla="*/ 134812 w 180740"/>
                  <a:gd name="connsiteY7" fmla="*/ 87 h 49351"/>
                  <a:gd name="connsiteX8" fmla="*/ 0 w 180740"/>
                  <a:gd name="connsiteY8" fmla="*/ 43859 h 49351"/>
                  <a:gd name="connsiteX9" fmla="*/ 91040 w 180740"/>
                  <a:gd name="connsiteY9" fmla="*/ 17563 h 49351"/>
                  <a:gd name="connsiteX10" fmla="*/ 86213 w 180740"/>
                  <a:gd name="connsiteY10" fmla="*/ 31543 h 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40" h="49351">
                    <a:moveTo>
                      <a:pt x="86213" y="31543"/>
                    </a:moveTo>
                    <a:cubicBezTo>
                      <a:pt x="88543" y="43193"/>
                      <a:pt x="113842" y="50517"/>
                      <a:pt x="135811" y="45856"/>
                    </a:cubicBezTo>
                    <a:cubicBezTo>
                      <a:pt x="142136" y="44525"/>
                      <a:pt x="147794" y="42028"/>
                      <a:pt x="152954" y="40031"/>
                    </a:cubicBezTo>
                    <a:cubicBezTo>
                      <a:pt x="148460" y="41696"/>
                      <a:pt x="112177" y="39865"/>
                      <a:pt x="112843" y="26051"/>
                    </a:cubicBezTo>
                    <a:cubicBezTo>
                      <a:pt x="113342" y="15565"/>
                      <a:pt x="137142" y="10239"/>
                      <a:pt x="154785" y="16564"/>
                    </a:cubicBezTo>
                    <a:cubicBezTo>
                      <a:pt x="169431" y="21890"/>
                      <a:pt x="180083" y="41030"/>
                      <a:pt x="176255" y="49352"/>
                    </a:cubicBezTo>
                    <a:cubicBezTo>
                      <a:pt x="177087" y="48186"/>
                      <a:pt x="177919" y="46855"/>
                      <a:pt x="178418" y="45524"/>
                    </a:cubicBezTo>
                    <a:cubicBezTo>
                      <a:pt x="185076" y="31044"/>
                      <a:pt x="179417" y="-1910"/>
                      <a:pt x="134812" y="87"/>
                    </a:cubicBezTo>
                    <a:cubicBezTo>
                      <a:pt x="78391" y="2583"/>
                      <a:pt x="0" y="43859"/>
                      <a:pt x="0" y="43859"/>
                    </a:cubicBezTo>
                    <a:cubicBezTo>
                      <a:pt x="0" y="43859"/>
                      <a:pt x="43273" y="24386"/>
                      <a:pt x="91040" y="17563"/>
                    </a:cubicBezTo>
                    <a:cubicBezTo>
                      <a:pt x="87212" y="22056"/>
                      <a:pt x="85215" y="26883"/>
                      <a:pt x="86213" y="3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8DBF70-A049-40A1-8B93-1BA52B01D281}"/>
                  </a:ext>
                </a:extLst>
              </p:cNvPr>
              <p:cNvSpPr/>
              <p:nvPr/>
            </p:nvSpPr>
            <p:spPr>
              <a:xfrm>
                <a:off x="1910763" y="5940144"/>
                <a:ext cx="106048" cy="44898"/>
              </a:xfrm>
              <a:custGeom>
                <a:avLst/>
                <a:gdLst>
                  <a:gd name="connsiteX0" fmla="*/ 48932 w 106048"/>
                  <a:gd name="connsiteY0" fmla="*/ 39933 h 44898"/>
                  <a:gd name="connsiteX1" fmla="*/ 31290 w 106048"/>
                  <a:gd name="connsiteY1" fmla="*/ 38269 h 44898"/>
                  <a:gd name="connsiteX2" fmla="*/ 69903 w 106048"/>
                  <a:gd name="connsiteY2" fmla="*/ 43595 h 44898"/>
                  <a:gd name="connsiteX3" fmla="*/ 105853 w 106048"/>
                  <a:gd name="connsiteY3" fmla="*/ 14802 h 44898"/>
                  <a:gd name="connsiteX4" fmla="*/ 61747 w 106048"/>
                  <a:gd name="connsiteY4" fmla="*/ 1321 h 44898"/>
                  <a:gd name="connsiteX5" fmla="*/ 37448 w 106048"/>
                  <a:gd name="connsiteY5" fmla="*/ 10807 h 44898"/>
                  <a:gd name="connsiteX6" fmla="*/ 0 w 106048"/>
                  <a:gd name="connsiteY6" fmla="*/ 38935 h 44898"/>
                  <a:gd name="connsiteX7" fmla="*/ 19306 w 106048"/>
                  <a:gd name="connsiteY7" fmla="*/ 28283 h 44898"/>
                  <a:gd name="connsiteX8" fmla="*/ 76893 w 106048"/>
                  <a:gd name="connsiteY8" fmla="*/ 21626 h 44898"/>
                  <a:gd name="connsiteX9" fmla="*/ 48932 w 106048"/>
                  <a:gd name="connsiteY9" fmla="*/ 39933 h 4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048" h="44898">
                    <a:moveTo>
                      <a:pt x="48932" y="39933"/>
                    </a:moveTo>
                    <a:cubicBezTo>
                      <a:pt x="42940" y="40766"/>
                      <a:pt x="35284" y="40433"/>
                      <a:pt x="31290" y="38269"/>
                    </a:cubicBezTo>
                    <a:cubicBezTo>
                      <a:pt x="39112" y="44261"/>
                      <a:pt x="53925" y="46591"/>
                      <a:pt x="69903" y="43595"/>
                    </a:cubicBezTo>
                    <a:cubicBezTo>
                      <a:pt x="92039" y="39434"/>
                      <a:pt x="108016" y="26452"/>
                      <a:pt x="105853" y="14802"/>
                    </a:cubicBezTo>
                    <a:cubicBezTo>
                      <a:pt x="103523" y="3151"/>
                      <a:pt x="83883" y="-2840"/>
                      <a:pt x="61747" y="1321"/>
                    </a:cubicBezTo>
                    <a:cubicBezTo>
                      <a:pt x="52427" y="3151"/>
                      <a:pt x="43939" y="7146"/>
                      <a:pt x="37448" y="10807"/>
                    </a:cubicBezTo>
                    <a:cubicBezTo>
                      <a:pt x="22136" y="19628"/>
                      <a:pt x="0" y="38935"/>
                      <a:pt x="0" y="38935"/>
                    </a:cubicBezTo>
                    <a:cubicBezTo>
                      <a:pt x="5326" y="35107"/>
                      <a:pt x="12150" y="31612"/>
                      <a:pt x="19306" y="28283"/>
                    </a:cubicBezTo>
                    <a:cubicBezTo>
                      <a:pt x="28627" y="23956"/>
                      <a:pt x="71734" y="6979"/>
                      <a:pt x="76893" y="21626"/>
                    </a:cubicBezTo>
                    <a:cubicBezTo>
                      <a:pt x="79223" y="28283"/>
                      <a:pt x="71068" y="37104"/>
                      <a:pt x="48932" y="39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1EBE089-75C4-5BD0-9F6D-2AA68EF093FF}"/>
                  </a:ext>
                </a:extLst>
              </p:cNvPr>
              <p:cNvSpPr/>
              <p:nvPr/>
            </p:nvSpPr>
            <p:spPr>
              <a:xfrm>
                <a:off x="1691401" y="5872630"/>
                <a:ext cx="301913" cy="119263"/>
              </a:xfrm>
              <a:custGeom>
                <a:avLst/>
                <a:gdLst>
                  <a:gd name="connsiteX0" fmla="*/ 191733 w 301913"/>
                  <a:gd name="connsiteY0" fmla="*/ 119264 h 119263"/>
                  <a:gd name="connsiteX1" fmla="*/ 301913 w 301913"/>
                  <a:gd name="connsiteY1" fmla="*/ 8252 h 119263"/>
                  <a:gd name="connsiteX2" fmla="*/ 0 w 301913"/>
                  <a:gd name="connsiteY2" fmla="*/ 109111 h 119263"/>
                  <a:gd name="connsiteX3" fmla="*/ 264632 w 301913"/>
                  <a:gd name="connsiteY3" fmla="*/ 30221 h 119263"/>
                  <a:gd name="connsiteX4" fmla="*/ 191733 w 301913"/>
                  <a:gd name="connsiteY4" fmla="*/ 119264 h 1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3" h="119263">
                    <a:moveTo>
                      <a:pt x="191733" y="119264"/>
                    </a:moveTo>
                    <a:cubicBezTo>
                      <a:pt x="247322" y="81982"/>
                      <a:pt x="281442" y="43702"/>
                      <a:pt x="301913" y="8252"/>
                    </a:cubicBezTo>
                    <a:cubicBezTo>
                      <a:pt x="191733" y="-35521"/>
                      <a:pt x="0" y="109111"/>
                      <a:pt x="0" y="109111"/>
                    </a:cubicBezTo>
                    <a:cubicBezTo>
                      <a:pt x="0" y="109111"/>
                      <a:pt x="176920" y="16573"/>
                      <a:pt x="264632" y="30221"/>
                    </a:cubicBezTo>
                    <a:cubicBezTo>
                      <a:pt x="230180" y="81816"/>
                      <a:pt x="191733" y="119264"/>
                      <a:pt x="191733" y="119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7363A8D-B002-3B64-979F-25200245F781}"/>
                  </a:ext>
                </a:extLst>
              </p:cNvPr>
              <p:cNvSpPr/>
              <p:nvPr/>
            </p:nvSpPr>
            <p:spPr>
              <a:xfrm>
                <a:off x="1744660" y="5656362"/>
                <a:ext cx="274887" cy="270789"/>
              </a:xfrm>
              <a:custGeom>
                <a:avLst/>
                <a:gdLst>
                  <a:gd name="connsiteX0" fmla="*/ 205547 w 274887"/>
                  <a:gd name="connsiteY0" fmla="*/ 178751 h 270789"/>
                  <a:gd name="connsiteX1" fmla="*/ 250152 w 274887"/>
                  <a:gd name="connsiteY1" fmla="*/ 219860 h 270789"/>
                  <a:gd name="connsiteX2" fmla="*/ 268293 w 274887"/>
                  <a:gd name="connsiteY2" fmla="*/ 80222 h 270789"/>
                  <a:gd name="connsiteX3" fmla="*/ 207378 w 274887"/>
                  <a:gd name="connsiteY3" fmla="*/ 39279 h 270789"/>
                  <a:gd name="connsiteX4" fmla="*/ 197059 w 274887"/>
                  <a:gd name="connsiteY4" fmla="*/ 0 h 270789"/>
                  <a:gd name="connsiteX5" fmla="*/ 198723 w 274887"/>
                  <a:gd name="connsiteY5" fmla="*/ 36116 h 270789"/>
                  <a:gd name="connsiteX6" fmla="*/ 95367 w 274887"/>
                  <a:gd name="connsiteY6" fmla="*/ 23134 h 270789"/>
                  <a:gd name="connsiteX7" fmla="*/ 0 w 274887"/>
                  <a:gd name="connsiteY7" fmla="*/ 270789 h 270789"/>
                  <a:gd name="connsiteX8" fmla="*/ 205547 w 274887"/>
                  <a:gd name="connsiteY8" fmla="*/ 178751 h 270789"/>
                  <a:gd name="connsiteX9" fmla="*/ 141969 w 274887"/>
                  <a:gd name="connsiteY9" fmla="*/ 42940 h 270789"/>
                  <a:gd name="connsiteX10" fmla="*/ 259139 w 274887"/>
                  <a:gd name="connsiteY10" fmla="*/ 86879 h 270789"/>
                  <a:gd name="connsiteX11" fmla="*/ 243494 w 274887"/>
                  <a:gd name="connsiteY11" fmla="*/ 188570 h 270789"/>
                  <a:gd name="connsiteX12" fmla="*/ 205547 w 274887"/>
                  <a:gd name="connsiteY12" fmla="*/ 156116 h 270789"/>
                  <a:gd name="connsiteX13" fmla="*/ 71234 w 274887"/>
                  <a:gd name="connsiteY13" fmla="*/ 211538 h 270789"/>
                  <a:gd name="connsiteX14" fmla="*/ 141969 w 274887"/>
                  <a:gd name="connsiteY14" fmla="*/ 42940 h 2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887" h="270789">
                    <a:moveTo>
                      <a:pt x="205547" y="178751"/>
                    </a:moveTo>
                    <a:cubicBezTo>
                      <a:pt x="205547" y="178751"/>
                      <a:pt x="227517" y="181747"/>
                      <a:pt x="250152" y="219860"/>
                    </a:cubicBezTo>
                    <a:cubicBezTo>
                      <a:pt x="291761" y="141802"/>
                      <a:pt x="268293" y="80222"/>
                      <a:pt x="268293" y="80222"/>
                    </a:cubicBezTo>
                    <a:cubicBezTo>
                      <a:pt x="268293" y="80222"/>
                      <a:pt x="250152" y="56255"/>
                      <a:pt x="207378" y="39279"/>
                    </a:cubicBezTo>
                    <a:cubicBezTo>
                      <a:pt x="205048" y="24299"/>
                      <a:pt x="201386" y="11484"/>
                      <a:pt x="197059" y="0"/>
                    </a:cubicBezTo>
                    <a:cubicBezTo>
                      <a:pt x="199389" y="10153"/>
                      <a:pt x="199888" y="24632"/>
                      <a:pt x="198723" y="36116"/>
                    </a:cubicBezTo>
                    <a:cubicBezTo>
                      <a:pt x="172760" y="27129"/>
                      <a:pt x="138640" y="20971"/>
                      <a:pt x="95367" y="23134"/>
                    </a:cubicBezTo>
                    <a:cubicBezTo>
                      <a:pt x="95367" y="23134"/>
                      <a:pt x="188238" y="66574"/>
                      <a:pt x="0" y="270789"/>
                    </a:cubicBezTo>
                    <a:cubicBezTo>
                      <a:pt x="166" y="270623"/>
                      <a:pt x="154285" y="165103"/>
                      <a:pt x="205547" y="178751"/>
                    </a:cubicBezTo>
                    <a:close/>
                    <a:moveTo>
                      <a:pt x="141969" y="42940"/>
                    </a:moveTo>
                    <a:cubicBezTo>
                      <a:pt x="225353" y="42940"/>
                      <a:pt x="259139" y="86879"/>
                      <a:pt x="259139" y="86879"/>
                    </a:cubicBezTo>
                    <a:cubicBezTo>
                      <a:pt x="269458" y="119001"/>
                      <a:pt x="257641" y="155450"/>
                      <a:pt x="243494" y="188570"/>
                    </a:cubicBezTo>
                    <a:cubicBezTo>
                      <a:pt x="225686" y="160776"/>
                      <a:pt x="205547" y="156116"/>
                      <a:pt x="205547" y="156116"/>
                    </a:cubicBezTo>
                    <a:cubicBezTo>
                      <a:pt x="154285" y="142468"/>
                      <a:pt x="71234" y="211538"/>
                      <a:pt x="71234" y="211538"/>
                    </a:cubicBezTo>
                    <a:cubicBezTo>
                      <a:pt x="181414" y="79722"/>
                      <a:pt x="141969" y="42940"/>
                      <a:pt x="141969" y="42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67229E5-AC05-E112-2173-6A3170000983}"/>
                  </a:ext>
                </a:extLst>
              </p:cNvPr>
              <p:cNvSpPr/>
              <p:nvPr/>
            </p:nvSpPr>
            <p:spPr>
              <a:xfrm>
                <a:off x="1855673" y="5658176"/>
                <a:ext cx="79470" cy="22651"/>
              </a:xfrm>
              <a:custGeom>
                <a:avLst/>
                <a:gdLst>
                  <a:gd name="connsiteX0" fmla="*/ 78557 w 79470"/>
                  <a:gd name="connsiteY0" fmla="*/ 1848 h 22651"/>
                  <a:gd name="connsiteX1" fmla="*/ 0 w 79470"/>
                  <a:gd name="connsiteY1" fmla="*/ 11501 h 22651"/>
                  <a:gd name="connsiteX2" fmla="*/ 79057 w 79470"/>
                  <a:gd name="connsiteY2" fmla="*/ 22652 h 22651"/>
                  <a:gd name="connsiteX3" fmla="*/ 78557 w 79470"/>
                  <a:gd name="connsiteY3" fmla="*/ 1848 h 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70" h="22651">
                    <a:moveTo>
                      <a:pt x="78557" y="1848"/>
                    </a:moveTo>
                    <a:cubicBezTo>
                      <a:pt x="29792" y="-5143"/>
                      <a:pt x="2996" y="9836"/>
                      <a:pt x="0" y="11501"/>
                    </a:cubicBezTo>
                    <a:cubicBezTo>
                      <a:pt x="50929" y="12832"/>
                      <a:pt x="61082" y="18158"/>
                      <a:pt x="79057" y="22652"/>
                    </a:cubicBezTo>
                    <a:cubicBezTo>
                      <a:pt x="80222" y="15828"/>
                      <a:pt x="78557" y="1848"/>
                      <a:pt x="78557" y="18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353155-3A91-E7D1-8C58-80C3A78D0AD1}"/>
                </a:ext>
              </a:extLst>
            </p:cNvPr>
            <p:cNvSpPr/>
            <p:nvPr/>
          </p:nvSpPr>
          <p:spPr>
            <a:xfrm>
              <a:off x="82003" y="331435"/>
              <a:ext cx="2214449" cy="10671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 anchorCtr="0"/>
            <a:lstStyle/>
            <a:p>
              <a:r>
                <a:rPr lang="en-CA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2024-25 Results</a:t>
              </a: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50633"/>
              </p:ext>
            </p:extLst>
          </p:nvPr>
        </p:nvGraphicFramePr>
        <p:xfrm>
          <a:off x="1828800" y="274320"/>
          <a:ext cx="8894729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8894729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5 French Reading 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C571E7-C2D9-13D1-4D98-F226B68E3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543348"/>
              </p:ext>
            </p:extLst>
          </p:nvPr>
        </p:nvGraphicFramePr>
        <p:xfrm>
          <a:off x="460709" y="1401812"/>
          <a:ext cx="11077112" cy="48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0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40" name="Graphic 7">
            <a:extLst>
              <a:ext uri="{FF2B5EF4-FFF2-40B4-BE49-F238E27FC236}">
                <a16:creationId xmlns:a16="http://schemas.microsoft.com/office/drawing/2014/main" id="{720B0616-C46F-18B7-D035-602899E9FD29}"/>
              </a:ext>
            </a:extLst>
          </p:cNvPr>
          <p:cNvGrpSpPr/>
          <p:nvPr/>
        </p:nvGrpSpPr>
        <p:grpSpPr>
          <a:xfrm>
            <a:off x="496826" y="5827002"/>
            <a:ext cx="1463795" cy="505295"/>
            <a:chOff x="1247686" y="5656362"/>
            <a:chExt cx="1463795" cy="50529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714E3A-84EC-88DF-7B26-C2562AB2512E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7193E0-5443-AF3B-87CA-C3649D18C31A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E7DF7D-AA98-EC91-A39A-52791FB60750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E04C40-0218-A192-D972-11592049D03C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C0D21A-0E6D-D4AD-2966-736B72D62BCD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DDBE182-5774-3484-8C12-2EB11B9DB4A9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4B452A8-D709-7F94-00C4-DAE8B14BBB5A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F9EDCBB-1B63-2A9D-05F3-C549AC3916AC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A1C2745-E20F-853E-98CE-65FAD9B37A90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07875B-37EF-610A-9CC9-893CBBC4972F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8068FDC-0906-0430-C4F1-0348F565D13C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B1F2C86-EE25-B49C-A521-F52EA1BCB5F2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351AD0-F3EF-C04C-F9C6-4DDE4446822E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8DB5BAA-C37E-77AC-A170-AA452D918B83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470CD80-EFFB-52C1-C13E-462DBE428E74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78391DE-8C03-662F-3C7E-54C96CA12F51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9E058C-B784-BB7C-69DE-6F0BF6CF3408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D907ECA-CB66-0C1B-63E2-D3DF438C4A0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CFDB91C-F433-8276-915B-0B4F0C6C43D2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5BB6DA8-59B5-429E-A5AE-E0864936377E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E85B46C-7B12-8F96-C3C1-5B2005DB1380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81D6F46-7CBD-3B98-13D0-97DEC328AA6E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00D4EA8-BF48-065D-140E-528AA6D0900F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39ABED1-19BA-356A-12F0-C633D9ACD5E7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9A84D1A-D4DB-FA51-B138-0FB940A48C11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A457967-FEB0-6EB1-0135-5041B1AC6CEF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70D8AA-260E-BDB4-ABDA-D07136208ACB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18DBF70-A049-40A1-8B93-1BA52B01D281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1EBE089-75C4-5BD0-9F6D-2AA68EF093FF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363A8D-B002-3B64-979F-25200245F781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7229E5-AC05-E112-2173-6A3170000983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91059"/>
              </p:ext>
            </p:extLst>
          </p:nvPr>
        </p:nvGraphicFramePr>
        <p:xfrm>
          <a:off x="1828800" y="274320"/>
          <a:ext cx="9415305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9415305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7 French Reading (EFI)-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A80E2A-029B-506C-2AD5-226DB4043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743564"/>
              </p:ext>
            </p:extLst>
          </p:nvPr>
        </p:nvGraphicFramePr>
        <p:xfrm>
          <a:off x="457200" y="1371600"/>
          <a:ext cx="11174729" cy="494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476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1A37E1-96CA-3911-9694-8A03D2970954}"/>
              </a:ext>
            </a:extLst>
          </p:cNvPr>
          <p:cNvGrpSpPr/>
          <p:nvPr/>
        </p:nvGrpSpPr>
        <p:grpSpPr>
          <a:xfrm>
            <a:off x="82003" y="290795"/>
            <a:ext cx="2214449" cy="6041502"/>
            <a:chOff x="82003" y="331435"/>
            <a:chExt cx="2214449" cy="6041502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720B0616-C46F-18B7-D035-602899E9FD29}"/>
                </a:ext>
              </a:extLst>
            </p:cNvPr>
            <p:cNvGrpSpPr/>
            <p:nvPr/>
          </p:nvGrpSpPr>
          <p:grpSpPr>
            <a:xfrm>
              <a:off x="496826" y="5867642"/>
              <a:ext cx="1463795" cy="505295"/>
              <a:chOff x="1247686" y="5656362"/>
              <a:chExt cx="1463795" cy="50529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9714E3A-84EC-88DF-7B26-C2562AB2512E}"/>
                  </a:ext>
                </a:extLst>
              </p:cNvPr>
              <p:cNvSpPr/>
              <p:nvPr/>
            </p:nvSpPr>
            <p:spPr>
              <a:xfrm>
                <a:off x="2339000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299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7193E0-5443-AF3B-87CA-C3649D18C31A}"/>
                  </a:ext>
                </a:extLst>
              </p:cNvPr>
              <p:cNvSpPr/>
              <p:nvPr/>
            </p:nvSpPr>
            <p:spPr>
              <a:xfrm>
                <a:off x="2403909" y="5951783"/>
                <a:ext cx="21470" cy="23966"/>
              </a:xfrm>
              <a:custGeom>
                <a:avLst/>
                <a:gdLst>
                  <a:gd name="connsiteX0" fmla="*/ 8488 w 21470"/>
                  <a:gd name="connsiteY0" fmla="*/ 23967 h 23966"/>
                  <a:gd name="connsiteX1" fmla="*/ 21470 w 21470"/>
                  <a:gd name="connsiteY1" fmla="*/ 16643 h 23966"/>
                  <a:gd name="connsiteX2" fmla="*/ 21470 w 21470"/>
                  <a:gd name="connsiteY2" fmla="*/ 0 h 23966"/>
                  <a:gd name="connsiteX3" fmla="*/ 11650 w 21470"/>
                  <a:gd name="connsiteY3" fmla="*/ 4660 h 23966"/>
                  <a:gd name="connsiteX4" fmla="*/ 0 w 21470"/>
                  <a:gd name="connsiteY4" fmla="*/ 15978 h 23966"/>
                  <a:gd name="connsiteX5" fmla="*/ 8488 w 21470"/>
                  <a:gd name="connsiteY5" fmla="*/ 23967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0" h="23966">
                    <a:moveTo>
                      <a:pt x="8488" y="23967"/>
                    </a:moveTo>
                    <a:cubicBezTo>
                      <a:pt x="9986" y="23967"/>
                      <a:pt x="15811" y="23467"/>
                      <a:pt x="21470" y="16643"/>
                    </a:cubicBezTo>
                    <a:lnTo>
                      <a:pt x="21470" y="0"/>
                    </a:lnTo>
                    <a:cubicBezTo>
                      <a:pt x="17642" y="2663"/>
                      <a:pt x="16311" y="3162"/>
                      <a:pt x="11650" y="4660"/>
                    </a:cubicBezTo>
                    <a:cubicBezTo>
                      <a:pt x="8322" y="5825"/>
                      <a:pt x="0" y="8655"/>
                      <a:pt x="0" y="15978"/>
                    </a:cubicBezTo>
                    <a:cubicBezTo>
                      <a:pt x="166" y="20471"/>
                      <a:pt x="3662" y="23967"/>
                      <a:pt x="8488" y="23967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6E7DF7D-AA98-EC91-A39A-52791FB60750}"/>
                  </a:ext>
                </a:extLst>
              </p:cNvPr>
              <p:cNvSpPr/>
              <p:nvPr/>
            </p:nvSpPr>
            <p:spPr>
              <a:xfrm>
                <a:off x="2141109" y="5930479"/>
                <a:ext cx="31289" cy="48598"/>
              </a:xfrm>
              <a:custGeom>
                <a:avLst/>
                <a:gdLst>
                  <a:gd name="connsiteX0" fmla="*/ 16976 w 31289"/>
                  <a:gd name="connsiteY0" fmla="*/ 48599 h 48598"/>
                  <a:gd name="connsiteX1" fmla="*/ 23134 w 31289"/>
                  <a:gd name="connsiteY1" fmla="*/ 47101 h 48598"/>
                  <a:gd name="connsiteX2" fmla="*/ 31290 w 31289"/>
                  <a:gd name="connsiteY2" fmla="*/ 25465 h 48598"/>
                  <a:gd name="connsiteX3" fmla="*/ 24965 w 31289"/>
                  <a:gd name="connsiteY3" fmla="*/ 4327 h 48598"/>
                  <a:gd name="connsiteX4" fmla="*/ 15146 w 31289"/>
                  <a:gd name="connsiteY4" fmla="*/ 0 h 48598"/>
                  <a:gd name="connsiteX5" fmla="*/ 4660 w 31289"/>
                  <a:gd name="connsiteY5" fmla="*/ 5326 h 48598"/>
                  <a:gd name="connsiteX6" fmla="*/ 0 w 31289"/>
                  <a:gd name="connsiteY6" fmla="*/ 22635 h 48598"/>
                  <a:gd name="connsiteX7" fmla="*/ 16976 w 31289"/>
                  <a:gd name="connsiteY7" fmla="*/ 48599 h 4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9" h="48598">
                    <a:moveTo>
                      <a:pt x="16976" y="48599"/>
                    </a:moveTo>
                    <a:cubicBezTo>
                      <a:pt x="18974" y="48599"/>
                      <a:pt x="21304" y="48100"/>
                      <a:pt x="23134" y="47101"/>
                    </a:cubicBezTo>
                    <a:cubicBezTo>
                      <a:pt x="30957" y="42441"/>
                      <a:pt x="31290" y="29792"/>
                      <a:pt x="31290" y="25465"/>
                    </a:cubicBezTo>
                    <a:cubicBezTo>
                      <a:pt x="31290" y="15811"/>
                      <a:pt x="28460" y="7989"/>
                      <a:pt x="24965" y="4327"/>
                    </a:cubicBezTo>
                    <a:cubicBezTo>
                      <a:pt x="22635" y="1831"/>
                      <a:pt x="19140" y="0"/>
                      <a:pt x="15146" y="0"/>
                    </a:cubicBezTo>
                    <a:cubicBezTo>
                      <a:pt x="10485" y="0"/>
                      <a:pt x="6824" y="2663"/>
                      <a:pt x="4660" y="5326"/>
                    </a:cubicBezTo>
                    <a:cubicBezTo>
                      <a:pt x="1498" y="9320"/>
                      <a:pt x="0" y="15811"/>
                      <a:pt x="0" y="22635"/>
                    </a:cubicBezTo>
                    <a:cubicBezTo>
                      <a:pt x="166" y="34119"/>
                      <a:pt x="4827" y="48599"/>
                      <a:pt x="16976" y="4859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E04C40-0218-A192-D972-11592049D03C}"/>
                  </a:ext>
                </a:extLst>
              </p:cNvPr>
              <p:cNvSpPr/>
              <p:nvPr/>
            </p:nvSpPr>
            <p:spPr>
              <a:xfrm>
                <a:off x="1815728" y="5699302"/>
                <a:ext cx="191980" cy="168598"/>
              </a:xfrm>
              <a:custGeom>
                <a:avLst/>
                <a:gdLst>
                  <a:gd name="connsiteX0" fmla="*/ 134479 w 191980"/>
                  <a:gd name="connsiteY0" fmla="*/ 113176 h 168598"/>
                  <a:gd name="connsiteX1" fmla="*/ 172427 w 191980"/>
                  <a:gd name="connsiteY1" fmla="*/ 145630 h 168598"/>
                  <a:gd name="connsiteX2" fmla="*/ 188072 w 191980"/>
                  <a:gd name="connsiteY2" fmla="*/ 43939 h 168598"/>
                  <a:gd name="connsiteX3" fmla="*/ 70901 w 191980"/>
                  <a:gd name="connsiteY3" fmla="*/ 0 h 168598"/>
                  <a:gd name="connsiteX4" fmla="*/ 0 w 191980"/>
                  <a:gd name="connsiteY4" fmla="*/ 168598 h 168598"/>
                  <a:gd name="connsiteX5" fmla="*/ 134479 w 191980"/>
                  <a:gd name="connsiteY5" fmla="*/ 113176 h 1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80" h="168598">
                    <a:moveTo>
                      <a:pt x="134479" y="113176"/>
                    </a:moveTo>
                    <a:cubicBezTo>
                      <a:pt x="134479" y="113176"/>
                      <a:pt x="154618" y="117836"/>
                      <a:pt x="172427" y="145630"/>
                    </a:cubicBezTo>
                    <a:cubicBezTo>
                      <a:pt x="186574" y="112676"/>
                      <a:pt x="198390" y="76061"/>
                      <a:pt x="188072" y="43939"/>
                    </a:cubicBezTo>
                    <a:cubicBezTo>
                      <a:pt x="188072" y="43939"/>
                      <a:pt x="154285" y="0"/>
                      <a:pt x="70901" y="0"/>
                    </a:cubicBezTo>
                    <a:cubicBezTo>
                      <a:pt x="70901" y="0"/>
                      <a:pt x="110346" y="36782"/>
                      <a:pt x="0" y="168598"/>
                    </a:cubicBezTo>
                    <a:cubicBezTo>
                      <a:pt x="166" y="168598"/>
                      <a:pt x="83218" y="99528"/>
                      <a:pt x="134479" y="113176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C0D21A-0E6D-D4AD-2966-736B72D62BCD}"/>
                  </a:ext>
                </a:extLst>
              </p:cNvPr>
              <p:cNvSpPr/>
              <p:nvPr/>
            </p:nvSpPr>
            <p:spPr>
              <a:xfrm>
                <a:off x="1310931" y="6048648"/>
                <a:ext cx="74895" cy="83550"/>
              </a:xfrm>
              <a:custGeom>
                <a:avLst/>
                <a:gdLst>
                  <a:gd name="connsiteX0" fmla="*/ 74896 w 74895"/>
                  <a:gd name="connsiteY0" fmla="*/ 42940 h 83550"/>
                  <a:gd name="connsiteX1" fmla="*/ 56921 w 74895"/>
                  <a:gd name="connsiteY1" fmla="*/ 7656 h 83550"/>
                  <a:gd name="connsiteX2" fmla="*/ 21969 w 74895"/>
                  <a:gd name="connsiteY2" fmla="*/ 0 h 83550"/>
                  <a:gd name="connsiteX3" fmla="*/ 0 w 74895"/>
                  <a:gd name="connsiteY3" fmla="*/ 0 h 83550"/>
                  <a:gd name="connsiteX4" fmla="*/ 0 w 74895"/>
                  <a:gd name="connsiteY4" fmla="*/ 55090 h 83550"/>
                  <a:gd name="connsiteX5" fmla="*/ 22802 w 74895"/>
                  <a:gd name="connsiteY5" fmla="*/ 83550 h 83550"/>
                  <a:gd name="connsiteX6" fmla="*/ 60915 w 74895"/>
                  <a:gd name="connsiteY6" fmla="*/ 74230 h 83550"/>
                  <a:gd name="connsiteX7" fmla="*/ 74896 w 74895"/>
                  <a:gd name="connsiteY7" fmla="*/ 42940 h 8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95" h="83550">
                    <a:moveTo>
                      <a:pt x="74896" y="42940"/>
                    </a:moveTo>
                    <a:cubicBezTo>
                      <a:pt x="74896" y="21803"/>
                      <a:pt x="63079" y="11484"/>
                      <a:pt x="56921" y="7656"/>
                    </a:cubicBezTo>
                    <a:cubicBezTo>
                      <a:pt x="45104" y="333"/>
                      <a:pt x="32288" y="0"/>
                      <a:pt x="21969" y="0"/>
                    </a:cubicBezTo>
                    <a:lnTo>
                      <a:pt x="0" y="0"/>
                    </a:lnTo>
                    <a:lnTo>
                      <a:pt x="0" y="55090"/>
                    </a:lnTo>
                    <a:cubicBezTo>
                      <a:pt x="0" y="70735"/>
                      <a:pt x="333" y="83550"/>
                      <a:pt x="22802" y="83550"/>
                    </a:cubicBezTo>
                    <a:cubicBezTo>
                      <a:pt x="35617" y="83550"/>
                      <a:pt x="51096" y="81719"/>
                      <a:pt x="60915" y="74230"/>
                    </a:cubicBezTo>
                    <a:cubicBezTo>
                      <a:pt x="67905" y="68904"/>
                      <a:pt x="74896" y="58585"/>
                      <a:pt x="74896" y="42940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DDBE182-5774-3484-8C12-2EB11B9DB4A9}"/>
                  </a:ext>
                </a:extLst>
              </p:cNvPr>
              <p:cNvSpPr/>
              <p:nvPr/>
            </p:nvSpPr>
            <p:spPr>
              <a:xfrm>
                <a:off x="1310931" y="5952948"/>
                <a:ext cx="64077" cy="71566"/>
              </a:xfrm>
              <a:custGeom>
                <a:avLst/>
                <a:gdLst>
                  <a:gd name="connsiteX0" fmla="*/ 64077 w 64077"/>
                  <a:gd name="connsiteY0" fmla="*/ 36283 h 71566"/>
                  <a:gd name="connsiteX1" fmla="*/ 45770 w 64077"/>
                  <a:gd name="connsiteY1" fmla="*/ 4161 h 71566"/>
                  <a:gd name="connsiteX2" fmla="*/ 13315 w 64077"/>
                  <a:gd name="connsiteY2" fmla="*/ 0 h 71566"/>
                  <a:gd name="connsiteX3" fmla="*/ 0 w 64077"/>
                  <a:gd name="connsiteY3" fmla="*/ 0 h 71566"/>
                  <a:gd name="connsiteX4" fmla="*/ 0 w 64077"/>
                  <a:gd name="connsiteY4" fmla="*/ 71567 h 71566"/>
                  <a:gd name="connsiteX5" fmla="*/ 16976 w 64077"/>
                  <a:gd name="connsiteY5" fmla="*/ 71567 h 71566"/>
                  <a:gd name="connsiteX6" fmla="*/ 64077 w 64077"/>
                  <a:gd name="connsiteY6" fmla="*/ 36283 h 7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77" h="71566">
                    <a:moveTo>
                      <a:pt x="64077" y="36283"/>
                    </a:moveTo>
                    <a:cubicBezTo>
                      <a:pt x="64077" y="21137"/>
                      <a:pt x="58585" y="9986"/>
                      <a:pt x="45770" y="4161"/>
                    </a:cubicBezTo>
                    <a:cubicBezTo>
                      <a:pt x="36782" y="333"/>
                      <a:pt x="26463" y="0"/>
                      <a:pt x="13315" y="0"/>
                    </a:cubicBezTo>
                    <a:lnTo>
                      <a:pt x="0" y="0"/>
                    </a:lnTo>
                    <a:lnTo>
                      <a:pt x="0" y="71567"/>
                    </a:lnTo>
                    <a:lnTo>
                      <a:pt x="16976" y="71567"/>
                    </a:lnTo>
                    <a:cubicBezTo>
                      <a:pt x="38779" y="71567"/>
                      <a:pt x="64077" y="65242"/>
                      <a:pt x="64077" y="36283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4B452A8-D709-7F94-00C4-DAE8B14BBB5A}"/>
                  </a:ext>
                </a:extLst>
              </p:cNvPr>
              <p:cNvSpPr/>
              <p:nvPr/>
            </p:nvSpPr>
            <p:spPr>
              <a:xfrm>
                <a:off x="1555091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300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EDCBB-1B63-2A9D-05F3-C549AC3916AC}"/>
                  </a:ext>
                </a:extLst>
              </p:cNvPr>
              <p:cNvSpPr/>
              <p:nvPr/>
            </p:nvSpPr>
            <p:spPr>
              <a:xfrm>
                <a:off x="2260775" y="5924987"/>
                <a:ext cx="68904" cy="60582"/>
              </a:xfrm>
              <a:custGeom>
                <a:avLst/>
                <a:gdLst>
                  <a:gd name="connsiteX0" fmla="*/ 8322 w 68904"/>
                  <a:gd name="connsiteY0" fmla="*/ 9986 h 60582"/>
                  <a:gd name="connsiteX1" fmla="*/ 29792 w 68904"/>
                  <a:gd name="connsiteY1" fmla="*/ 60582 h 60582"/>
                  <a:gd name="connsiteX2" fmla="*/ 37614 w 68904"/>
                  <a:gd name="connsiteY2" fmla="*/ 60582 h 60582"/>
                  <a:gd name="connsiteX3" fmla="*/ 60915 w 68904"/>
                  <a:gd name="connsiteY3" fmla="*/ 9986 h 60582"/>
                  <a:gd name="connsiteX4" fmla="*/ 68904 w 68904"/>
                  <a:gd name="connsiteY4" fmla="*/ 1997 h 60582"/>
                  <a:gd name="connsiteX5" fmla="*/ 68904 w 68904"/>
                  <a:gd name="connsiteY5" fmla="*/ 0 h 60582"/>
                  <a:gd name="connsiteX6" fmla="*/ 45936 w 68904"/>
                  <a:gd name="connsiteY6" fmla="*/ 0 h 60582"/>
                  <a:gd name="connsiteX7" fmla="*/ 45936 w 68904"/>
                  <a:gd name="connsiteY7" fmla="*/ 1997 h 60582"/>
                  <a:gd name="connsiteX8" fmla="*/ 51428 w 68904"/>
                  <a:gd name="connsiteY8" fmla="*/ 7157 h 60582"/>
                  <a:gd name="connsiteX9" fmla="*/ 50097 w 68904"/>
                  <a:gd name="connsiteY9" fmla="*/ 12316 h 60582"/>
                  <a:gd name="connsiteX10" fmla="*/ 37614 w 68904"/>
                  <a:gd name="connsiteY10" fmla="*/ 40943 h 60582"/>
                  <a:gd name="connsiteX11" fmla="*/ 25964 w 68904"/>
                  <a:gd name="connsiteY11" fmla="*/ 11484 h 60582"/>
                  <a:gd name="connsiteX12" fmla="*/ 24799 w 68904"/>
                  <a:gd name="connsiteY12" fmla="*/ 7157 h 60582"/>
                  <a:gd name="connsiteX13" fmla="*/ 29792 w 68904"/>
                  <a:gd name="connsiteY13" fmla="*/ 2164 h 60582"/>
                  <a:gd name="connsiteX14" fmla="*/ 29792 w 68904"/>
                  <a:gd name="connsiteY14" fmla="*/ 166 h 60582"/>
                  <a:gd name="connsiteX15" fmla="*/ 0 w 68904"/>
                  <a:gd name="connsiteY15" fmla="*/ 166 h 60582"/>
                  <a:gd name="connsiteX16" fmla="*/ 0 w 68904"/>
                  <a:gd name="connsiteY16" fmla="*/ 2164 h 60582"/>
                  <a:gd name="connsiteX17" fmla="*/ 8322 w 68904"/>
                  <a:gd name="connsiteY17" fmla="*/ 9986 h 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904" h="60582">
                    <a:moveTo>
                      <a:pt x="8322" y="9986"/>
                    </a:moveTo>
                    <a:lnTo>
                      <a:pt x="29792" y="60582"/>
                    </a:lnTo>
                    <a:lnTo>
                      <a:pt x="37614" y="60582"/>
                    </a:lnTo>
                    <a:lnTo>
                      <a:pt x="60915" y="9986"/>
                    </a:lnTo>
                    <a:cubicBezTo>
                      <a:pt x="63745" y="4161"/>
                      <a:pt x="64910" y="2497"/>
                      <a:pt x="68904" y="1997"/>
                    </a:cubicBezTo>
                    <a:lnTo>
                      <a:pt x="68904" y="0"/>
                    </a:lnTo>
                    <a:lnTo>
                      <a:pt x="45936" y="0"/>
                    </a:lnTo>
                    <a:lnTo>
                      <a:pt x="45936" y="1997"/>
                    </a:lnTo>
                    <a:cubicBezTo>
                      <a:pt x="47600" y="2164"/>
                      <a:pt x="51428" y="2663"/>
                      <a:pt x="51428" y="7157"/>
                    </a:cubicBezTo>
                    <a:cubicBezTo>
                      <a:pt x="51428" y="8655"/>
                      <a:pt x="50596" y="11151"/>
                      <a:pt x="50097" y="12316"/>
                    </a:cubicBezTo>
                    <a:lnTo>
                      <a:pt x="37614" y="40943"/>
                    </a:lnTo>
                    <a:lnTo>
                      <a:pt x="25964" y="11484"/>
                    </a:lnTo>
                    <a:cubicBezTo>
                      <a:pt x="25465" y="10153"/>
                      <a:pt x="24799" y="8488"/>
                      <a:pt x="24799" y="7157"/>
                    </a:cubicBezTo>
                    <a:cubicBezTo>
                      <a:pt x="24799" y="3162"/>
                      <a:pt x="28294" y="2497"/>
                      <a:pt x="29792" y="2164"/>
                    </a:cubicBezTo>
                    <a:lnTo>
                      <a:pt x="29792" y="166"/>
                    </a:lnTo>
                    <a:lnTo>
                      <a:pt x="0" y="166"/>
                    </a:lnTo>
                    <a:lnTo>
                      <a:pt x="0" y="2164"/>
                    </a:lnTo>
                    <a:cubicBezTo>
                      <a:pt x="3994" y="2497"/>
                      <a:pt x="5992" y="4993"/>
                      <a:pt x="8322" y="9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1C2745-E20F-853E-98CE-65FAD9B37A90}"/>
                  </a:ext>
                </a:extLst>
              </p:cNvPr>
              <p:cNvSpPr/>
              <p:nvPr/>
            </p:nvSpPr>
            <p:spPr>
              <a:xfrm>
                <a:off x="1247686" y="5929481"/>
                <a:ext cx="183577" cy="226184"/>
              </a:xfrm>
              <a:custGeom>
                <a:avLst/>
                <a:gdLst>
                  <a:gd name="connsiteX0" fmla="*/ 155117 w 183577"/>
                  <a:gd name="connsiteY0" fmla="*/ 214701 h 226184"/>
                  <a:gd name="connsiteX1" fmla="*/ 183578 w 183577"/>
                  <a:gd name="connsiteY1" fmla="*/ 163439 h 226184"/>
                  <a:gd name="connsiteX2" fmla="*/ 126491 w 183577"/>
                  <a:gd name="connsiteY2" fmla="*/ 103855 h 226184"/>
                  <a:gd name="connsiteX3" fmla="*/ 172427 w 183577"/>
                  <a:gd name="connsiteY3" fmla="*/ 53259 h 226184"/>
                  <a:gd name="connsiteX4" fmla="*/ 141969 w 183577"/>
                  <a:gd name="connsiteY4" fmla="*/ 6158 h 226184"/>
                  <a:gd name="connsiteX5" fmla="*/ 94202 w 183577"/>
                  <a:gd name="connsiteY5" fmla="*/ 0 h 226184"/>
                  <a:gd name="connsiteX6" fmla="*/ 0 w 183577"/>
                  <a:gd name="connsiteY6" fmla="*/ 0 h 226184"/>
                  <a:gd name="connsiteX7" fmla="*/ 0 w 183577"/>
                  <a:gd name="connsiteY7" fmla="*/ 4827 h 226184"/>
                  <a:gd name="connsiteX8" fmla="*/ 19639 w 183577"/>
                  <a:gd name="connsiteY8" fmla="*/ 35284 h 226184"/>
                  <a:gd name="connsiteX9" fmla="*/ 19639 w 183577"/>
                  <a:gd name="connsiteY9" fmla="*/ 192398 h 226184"/>
                  <a:gd name="connsiteX10" fmla="*/ 0 w 183577"/>
                  <a:gd name="connsiteY10" fmla="*/ 221525 h 226184"/>
                  <a:gd name="connsiteX11" fmla="*/ 0 w 183577"/>
                  <a:gd name="connsiteY11" fmla="*/ 226185 h 226184"/>
                  <a:gd name="connsiteX12" fmla="*/ 96865 w 183577"/>
                  <a:gd name="connsiteY12" fmla="*/ 226185 h 226184"/>
                  <a:gd name="connsiteX13" fmla="*/ 155117 w 183577"/>
                  <a:gd name="connsiteY13" fmla="*/ 214701 h 226184"/>
                  <a:gd name="connsiteX14" fmla="*/ 63245 w 183577"/>
                  <a:gd name="connsiteY14" fmla="*/ 23634 h 226184"/>
                  <a:gd name="connsiteX15" fmla="*/ 76560 w 183577"/>
                  <a:gd name="connsiteY15" fmla="*/ 23634 h 226184"/>
                  <a:gd name="connsiteX16" fmla="*/ 109015 w 183577"/>
                  <a:gd name="connsiteY16" fmla="*/ 27795 h 226184"/>
                  <a:gd name="connsiteX17" fmla="*/ 127323 w 183577"/>
                  <a:gd name="connsiteY17" fmla="*/ 59916 h 226184"/>
                  <a:gd name="connsiteX18" fmla="*/ 80222 w 183577"/>
                  <a:gd name="connsiteY18" fmla="*/ 95201 h 226184"/>
                  <a:gd name="connsiteX19" fmla="*/ 63245 w 183577"/>
                  <a:gd name="connsiteY19" fmla="*/ 95201 h 226184"/>
                  <a:gd name="connsiteX20" fmla="*/ 63245 w 183577"/>
                  <a:gd name="connsiteY20" fmla="*/ 23634 h 226184"/>
                  <a:gd name="connsiteX21" fmla="*/ 63245 w 183577"/>
                  <a:gd name="connsiteY21" fmla="*/ 174257 h 226184"/>
                  <a:gd name="connsiteX22" fmla="*/ 63245 w 183577"/>
                  <a:gd name="connsiteY22" fmla="*/ 119167 h 226184"/>
                  <a:gd name="connsiteX23" fmla="*/ 85381 w 183577"/>
                  <a:gd name="connsiteY23" fmla="*/ 119167 h 226184"/>
                  <a:gd name="connsiteX24" fmla="*/ 120333 w 183577"/>
                  <a:gd name="connsiteY24" fmla="*/ 126823 h 226184"/>
                  <a:gd name="connsiteX25" fmla="*/ 138307 w 183577"/>
                  <a:gd name="connsiteY25" fmla="*/ 162107 h 226184"/>
                  <a:gd name="connsiteX26" fmla="*/ 124161 w 183577"/>
                  <a:gd name="connsiteY26" fmla="*/ 193564 h 226184"/>
                  <a:gd name="connsiteX27" fmla="*/ 86047 w 183577"/>
                  <a:gd name="connsiteY27" fmla="*/ 202884 h 226184"/>
                  <a:gd name="connsiteX28" fmla="*/ 63245 w 183577"/>
                  <a:gd name="connsiteY28" fmla="*/ 174257 h 2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577" h="226184">
                    <a:moveTo>
                      <a:pt x="155117" y="214701"/>
                    </a:moveTo>
                    <a:cubicBezTo>
                      <a:pt x="169930" y="205713"/>
                      <a:pt x="183578" y="188404"/>
                      <a:pt x="183578" y="163439"/>
                    </a:cubicBezTo>
                    <a:cubicBezTo>
                      <a:pt x="183578" y="128155"/>
                      <a:pt x="157281" y="110180"/>
                      <a:pt x="126491" y="103855"/>
                    </a:cubicBezTo>
                    <a:cubicBezTo>
                      <a:pt x="150790" y="97364"/>
                      <a:pt x="172427" y="83384"/>
                      <a:pt x="172427" y="53259"/>
                    </a:cubicBezTo>
                    <a:cubicBezTo>
                      <a:pt x="172427" y="34286"/>
                      <a:pt x="164105" y="15146"/>
                      <a:pt x="141969" y="6158"/>
                    </a:cubicBezTo>
                    <a:cubicBezTo>
                      <a:pt x="129486" y="999"/>
                      <a:pt x="114008" y="0"/>
                      <a:pt x="94202" y="0"/>
                    </a:cubicBezTo>
                    <a:lnTo>
                      <a:pt x="0" y="0"/>
                    </a:lnTo>
                    <a:lnTo>
                      <a:pt x="0" y="4827"/>
                    </a:lnTo>
                    <a:cubicBezTo>
                      <a:pt x="19639" y="7323"/>
                      <a:pt x="19639" y="18641"/>
                      <a:pt x="19639" y="35284"/>
                    </a:cubicBezTo>
                    <a:lnTo>
                      <a:pt x="19639" y="192398"/>
                    </a:lnTo>
                    <a:cubicBezTo>
                      <a:pt x="19639" y="210041"/>
                      <a:pt x="17476" y="218362"/>
                      <a:pt x="0" y="221525"/>
                    </a:cubicBezTo>
                    <a:lnTo>
                      <a:pt x="0" y="226185"/>
                    </a:lnTo>
                    <a:lnTo>
                      <a:pt x="96865" y="226185"/>
                    </a:lnTo>
                    <a:cubicBezTo>
                      <a:pt x="114174" y="226185"/>
                      <a:pt x="136310" y="226185"/>
                      <a:pt x="155117" y="214701"/>
                    </a:cubicBezTo>
                    <a:close/>
                    <a:moveTo>
                      <a:pt x="63245" y="23634"/>
                    </a:moveTo>
                    <a:lnTo>
                      <a:pt x="76560" y="23634"/>
                    </a:lnTo>
                    <a:cubicBezTo>
                      <a:pt x="89708" y="23634"/>
                      <a:pt x="100027" y="23967"/>
                      <a:pt x="109015" y="27795"/>
                    </a:cubicBezTo>
                    <a:cubicBezTo>
                      <a:pt x="121830" y="33620"/>
                      <a:pt x="127323" y="44771"/>
                      <a:pt x="127323" y="59916"/>
                    </a:cubicBezTo>
                    <a:cubicBezTo>
                      <a:pt x="127323" y="88710"/>
                      <a:pt x="102025" y="95201"/>
                      <a:pt x="80222" y="95201"/>
                    </a:cubicBezTo>
                    <a:lnTo>
                      <a:pt x="63245" y="95201"/>
                    </a:lnTo>
                    <a:lnTo>
                      <a:pt x="63245" y="23634"/>
                    </a:lnTo>
                    <a:close/>
                    <a:moveTo>
                      <a:pt x="63245" y="174257"/>
                    </a:moveTo>
                    <a:lnTo>
                      <a:pt x="63245" y="119167"/>
                    </a:lnTo>
                    <a:lnTo>
                      <a:pt x="85381" y="119167"/>
                    </a:lnTo>
                    <a:cubicBezTo>
                      <a:pt x="95700" y="119167"/>
                      <a:pt x="108516" y="119500"/>
                      <a:pt x="120333" y="126823"/>
                    </a:cubicBezTo>
                    <a:cubicBezTo>
                      <a:pt x="126491" y="130651"/>
                      <a:pt x="138307" y="140970"/>
                      <a:pt x="138307" y="162107"/>
                    </a:cubicBezTo>
                    <a:cubicBezTo>
                      <a:pt x="138307" y="177752"/>
                      <a:pt x="131317" y="188071"/>
                      <a:pt x="124161" y="193564"/>
                    </a:cubicBezTo>
                    <a:cubicBezTo>
                      <a:pt x="114174" y="200887"/>
                      <a:pt x="98862" y="202884"/>
                      <a:pt x="86047" y="202884"/>
                    </a:cubicBezTo>
                    <a:cubicBezTo>
                      <a:pt x="63412" y="202884"/>
                      <a:pt x="63245" y="189902"/>
                      <a:pt x="63245" y="17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307875B-37EF-610A-9CC9-893CBBC4972F}"/>
                  </a:ext>
                </a:extLst>
              </p:cNvPr>
              <p:cNvSpPr/>
              <p:nvPr/>
            </p:nvSpPr>
            <p:spPr>
              <a:xfrm>
                <a:off x="1427269" y="6001713"/>
                <a:ext cx="127655" cy="153952"/>
              </a:xfrm>
              <a:custGeom>
                <a:avLst/>
                <a:gdLst>
                  <a:gd name="connsiteX0" fmla="*/ 109015 w 127655"/>
                  <a:gd name="connsiteY0" fmla="*/ 1997 h 153952"/>
                  <a:gd name="connsiteX1" fmla="*/ 61914 w 127655"/>
                  <a:gd name="connsiteY1" fmla="*/ 27628 h 153952"/>
                  <a:gd name="connsiteX2" fmla="*/ 61914 w 127655"/>
                  <a:gd name="connsiteY2" fmla="*/ 0 h 153952"/>
                  <a:gd name="connsiteX3" fmla="*/ 0 w 127655"/>
                  <a:gd name="connsiteY3" fmla="*/ 32455 h 153952"/>
                  <a:gd name="connsiteX4" fmla="*/ 1664 w 127655"/>
                  <a:gd name="connsiteY4" fmla="*/ 35950 h 153952"/>
                  <a:gd name="connsiteX5" fmla="*/ 22136 w 127655"/>
                  <a:gd name="connsiteY5" fmla="*/ 68072 h 153952"/>
                  <a:gd name="connsiteX6" fmla="*/ 22136 w 127655"/>
                  <a:gd name="connsiteY6" fmla="*/ 115506 h 153952"/>
                  <a:gd name="connsiteX7" fmla="*/ 19639 w 127655"/>
                  <a:gd name="connsiteY7" fmla="*/ 135977 h 153952"/>
                  <a:gd name="connsiteX8" fmla="*/ 3329 w 127655"/>
                  <a:gd name="connsiteY8" fmla="*/ 149458 h 153952"/>
                  <a:gd name="connsiteX9" fmla="*/ 3329 w 127655"/>
                  <a:gd name="connsiteY9" fmla="*/ 153952 h 153952"/>
                  <a:gd name="connsiteX10" fmla="*/ 81553 w 127655"/>
                  <a:gd name="connsiteY10" fmla="*/ 153952 h 153952"/>
                  <a:gd name="connsiteX11" fmla="*/ 81553 w 127655"/>
                  <a:gd name="connsiteY11" fmla="*/ 149458 h 153952"/>
                  <a:gd name="connsiteX12" fmla="*/ 61914 w 127655"/>
                  <a:gd name="connsiteY12" fmla="*/ 115506 h 153952"/>
                  <a:gd name="connsiteX13" fmla="*/ 61914 w 127655"/>
                  <a:gd name="connsiteY13" fmla="*/ 71567 h 153952"/>
                  <a:gd name="connsiteX14" fmla="*/ 68405 w 127655"/>
                  <a:gd name="connsiteY14" fmla="*/ 45603 h 153952"/>
                  <a:gd name="connsiteX15" fmla="*/ 93370 w 127655"/>
                  <a:gd name="connsiteY15" fmla="*/ 32788 h 153952"/>
                  <a:gd name="connsiteX16" fmla="*/ 117170 w 127655"/>
                  <a:gd name="connsiteY16" fmla="*/ 48432 h 153952"/>
                  <a:gd name="connsiteX17" fmla="*/ 120998 w 127655"/>
                  <a:gd name="connsiteY17" fmla="*/ 48432 h 153952"/>
                  <a:gd name="connsiteX18" fmla="*/ 127656 w 127655"/>
                  <a:gd name="connsiteY18" fmla="*/ 5492 h 153952"/>
                  <a:gd name="connsiteX19" fmla="*/ 109015 w 127655"/>
                  <a:gd name="connsiteY19" fmla="*/ 1997 h 1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655" h="153952">
                    <a:moveTo>
                      <a:pt x="109015" y="1997"/>
                    </a:moveTo>
                    <a:cubicBezTo>
                      <a:pt x="84715" y="1997"/>
                      <a:pt x="71733" y="16477"/>
                      <a:pt x="61914" y="27628"/>
                    </a:cubicBezTo>
                    <a:lnTo>
                      <a:pt x="61914" y="0"/>
                    </a:lnTo>
                    <a:lnTo>
                      <a:pt x="0" y="32455"/>
                    </a:lnTo>
                    <a:lnTo>
                      <a:pt x="1664" y="35950"/>
                    </a:lnTo>
                    <a:cubicBezTo>
                      <a:pt x="21803" y="35950"/>
                      <a:pt x="22136" y="51595"/>
                      <a:pt x="22136" y="68072"/>
                    </a:cubicBezTo>
                    <a:lnTo>
                      <a:pt x="22136" y="115506"/>
                    </a:lnTo>
                    <a:cubicBezTo>
                      <a:pt x="22136" y="121664"/>
                      <a:pt x="21803" y="130318"/>
                      <a:pt x="19639" y="135977"/>
                    </a:cubicBezTo>
                    <a:cubicBezTo>
                      <a:pt x="15478" y="145297"/>
                      <a:pt x="8155" y="147794"/>
                      <a:pt x="3329" y="149458"/>
                    </a:cubicBezTo>
                    <a:lnTo>
                      <a:pt x="3329" y="153952"/>
                    </a:lnTo>
                    <a:lnTo>
                      <a:pt x="81553" y="153952"/>
                    </a:lnTo>
                    <a:lnTo>
                      <a:pt x="81553" y="149458"/>
                    </a:lnTo>
                    <a:cubicBezTo>
                      <a:pt x="63911" y="143134"/>
                      <a:pt x="61914" y="139139"/>
                      <a:pt x="61914" y="115506"/>
                    </a:cubicBezTo>
                    <a:lnTo>
                      <a:pt x="61914" y="71567"/>
                    </a:lnTo>
                    <a:cubicBezTo>
                      <a:pt x="61914" y="63911"/>
                      <a:pt x="61914" y="54591"/>
                      <a:pt x="68405" y="45603"/>
                    </a:cubicBezTo>
                    <a:cubicBezTo>
                      <a:pt x="74230" y="37614"/>
                      <a:pt x="82885" y="32788"/>
                      <a:pt x="93370" y="32788"/>
                    </a:cubicBezTo>
                    <a:cubicBezTo>
                      <a:pt x="107517" y="32788"/>
                      <a:pt x="113176" y="41775"/>
                      <a:pt x="117170" y="48432"/>
                    </a:cubicBezTo>
                    <a:lnTo>
                      <a:pt x="120998" y="48432"/>
                    </a:lnTo>
                    <a:lnTo>
                      <a:pt x="127656" y="5492"/>
                    </a:lnTo>
                    <a:cubicBezTo>
                      <a:pt x="123994" y="4161"/>
                      <a:pt x="118002" y="1997"/>
                      <a:pt x="109015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068FDC-0906-0430-C4F1-0348F565D13C}"/>
                  </a:ext>
                </a:extLst>
              </p:cNvPr>
              <p:cNvSpPr/>
              <p:nvPr/>
            </p:nvSpPr>
            <p:spPr>
              <a:xfrm>
                <a:off x="1560583" y="6004210"/>
                <a:ext cx="183078" cy="157447"/>
              </a:xfrm>
              <a:custGeom>
                <a:avLst/>
                <a:gdLst>
                  <a:gd name="connsiteX0" fmla="*/ 181081 w 183078"/>
                  <a:gd name="connsiteY0" fmla="*/ 128321 h 157447"/>
                  <a:gd name="connsiteX1" fmla="*/ 164438 w 183078"/>
                  <a:gd name="connsiteY1" fmla="*/ 97531 h 157447"/>
                  <a:gd name="connsiteX2" fmla="*/ 164438 w 183078"/>
                  <a:gd name="connsiteY2" fmla="*/ 333 h 157447"/>
                  <a:gd name="connsiteX3" fmla="*/ 105520 w 183078"/>
                  <a:gd name="connsiteY3" fmla="*/ 12150 h 157447"/>
                  <a:gd name="connsiteX4" fmla="*/ 105520 w 183078"/>
                  <a:gd name="connsiteY4" fmla="*/ 16643 h 157447"/>
                  <a:gd name="connsiteX5" fmla="*/ 124493 w 183078"/>
                  <a:gd name="connsiteY5" fmla="*/ 40277 h 157447"/>
                  <a:gd name="connsiteX6" fmla="*/ 124493 w 183078"/>
                  <a:gd name="connsiteY6" fmla="*/ 91872 h 157447"/>
                  <a:gd name="connsiteX7" fmla="*/ 116837 w 183078"/>
                  <a:gd name="connsiteY7" fmla="*/ 116837 h 157447"/>
                  <a:gd name="connsiteX8" fmla="*/ 88876 w 183078"/>
                  <a:gd name="connsiteY8" fmla="*/ 128321 h 157447"/>
                  <a:gd name="connsiteX9" fmla="*/ 60249 w 183078"/>
                  <a:gd name="connsiteY9" fmla="*/ 109015 h 157447"/>
                  <a:gd name="connsiteX10" fmla="*/ 58086 w 183078"/>
                  <a:gd name="connsiteY10" fmla="*/ 91706 h 157447"/>
                  <a:gd name="connsiteX11" fmla="*/ 58086 w 183078"/>
                  <a:gd name="connsiteY11" fmla="*/ 0 h 157447"/>
                  <a:gd name="connsiteX12" fmla="*/ 0 w 183078"/>
                  <a:gd name="connsiteY12" fmla="*/ 11817 h 157447"/>
                  <a:gd name="connsiteX13" fmla="*/ 0 w 183078"/>
                  <a:gd name="connsiteY13" fmla="*/ 16311 h 157447"/>
                  <a:gd name="connsiteX14" fmla="*/ 17975 w 183078"/>
                  <a:gd name="connsiteY14" fmla="*/ 43939 h 157447"/>
                  <a:gd name="connsiteX15" fmla="*/ 17975 w 183078"/>
                  <a:gd name="connsiteY15" fmla="*/ 100027 h 157447"/>
                  <a:gd name="connsiteX16" fmla="*/ 28294 w 183078"/>
                  <a:gd name="connsiteY16" fmla="*/ 138141 h 157447"/>
                  <a:gd name="connsiteX17" fmla="*/ 70901 w 183078"/>
                  <a:gd name="connsiteY17" fmla="*/ 156449 h 157447"/>
                  <a:gd name="connsiteX18" fmla="*/ 126657 w 183078"/>
                  <a:gd name="connsiteY18" fmla="*/ 127988 h 157447"/>
                  <a:gd name="connsiteX19" fmla="*/ 147794 w 183078"/>
                  <a:gd name="connsiteY19" fmla="*/ 157447 h 157447"/>
                  <a:gd name="connsiteX20" fmla="*/ 183079 w 183078"/>
                  <a:gd name="connsiteY20" fmla="*/ 131151 h 157447"/>
                  <a:gd name="connsiteX21" fmla="*/ 181081 w 183078"/>
                  <a:gd name="connsiteY21" fmla="*/ 128321 h 15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78" h="157447">
                    <a:moveTo>
                      <a:pt x="181081" y="128321"/>
                    </a:moveTo>
                    <a:cubicBezTo>
                      <a:pt x="164438" y="125159"/>
                      <a:pt x="164438" y="113176"/>
                      <a:pt x="164438" y="97531"/>
                    </a:cubicBezTo>
                    <a:lnTo>
                      <a:pt x="164438" y="333"/>
                    </a:lnTo>
                    <a:lnTo>
                      <a:pt x="105520" y="12150"/>
                    </a:lnTo>
                    <a:lnTo>
                      <a:pt x="105520" y="16643"/>
                    </a:lnTo>
                    <a:cubicBezTo>
                      <a:pt x="121165" y="18807"/>
                      <a:pt x="124493" y="24965"/>
                      <a:pt x="124493" y="40277"/>
                    </a:cubicBezTo>
                    <a:lnTo>
                      <a:pt x="124493" y="91872"/>
                    </a:lnTo>
                    <a:cubicBezTo>
                      <a:pt x="124493" y="98529"/>
                      <a:pt x="124161" y="108183"/>
                      <a:pt x="116837" y="116837"/>
                    </a:cubicBezTo>
                    <a:cubicBezTo>
                      <a:pt x="111012" y="123495"/>
                      <a:pt x="101359" y="128321"/>
                      <a:pt x="88876" y="128321"/>
                    </a:cubicBezTo>
                    <a:cubicBezTo>
                      <a:pt x="74064" y="128321"/>
                      <a:pt x="64244" y="120998"/>
                      <a:pt x="60249" y="109015"/>
                    </a:cubicBezTo>
                    <a:cubicBezTo>
                      <a:pt x="58585" y="103855"/>
                      <a:pt x="58086" y="98696"/>
                      <a:pt x="58086" y="91706"/>
                    </a:cubicBezTo>
                    <a:lnTo>
                      <a:pt x="58086" y="0"/>
                    </a:lnTo>
                    <a:lnTo>
                      <a:pt x="0" y="11817"/>
                    </a:lnTo>
                    <a:lnTo>
                      <a:pt x="0" y="16311"/>
                    </a:lnTo>
                    <a:cubicBezTo>
                      <a:pt x="16311" y="18474"/>
                      <a:pt x="17975" y="26962"/>
                      <a:pt x="17975" y="43939"/>
                    </a:cubicBezTo>
                    <a:lnTo>
                      <a:pt x="17975" y="100027"/>
                    </a:lnTo>
                    <a:cubicBezTo>
                      <a:pt x="17975" y="111844"/>
                      <a:pt x="18641" y="125991"/>
                      <a:pt x="28294" y="138141"/>
                    </a:cubicBezTo>
                    <a:cubicBezTo>
                      <a:pt x="32455" y="143633"/>
                      <a:pt x="44272" y="156449"/>
                      <a:pt x="70901" y="156449"/>
                    </a:cubicBezTo>
                    <a:cubicBezTo>
                      <a:pt x="96865" y="156449"/>
                      <a:pt x="115839" y="142635"/>
                      <a:pt x="126657" y="127988"/>
                    </a:cubicBezTo>
                    <a:cubicBezTo>
                      <a:pt x="128987" y="136976"/>
                      <a:pt x="133148" y="146629"/>
                      <a:pt x="147794" y="157447"/>
                    </a:cubicBezTo>
                    <a:lnTo>
                      <a:pt x="183079" y="131151"/>
                    </a:lnTo>
                    <a:lnTo>
                      <a:pt x="181081" y="128321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B1F2C86-EE25-B49C-A521-F52EA1BCB5F2}"/>
                  </a:ext>
                </a:extLst>
              </p:cNvPr>
              <p:cNvSpPr/>
              <p:nvPr/>
            </p:nvSpPr>
            <p:spPr>
              <a:xfrm>
                <a:off x="1743662" y="6001547"/>
                <a:ext cx="187738" cy="154118"/>
              </a:xfrm>
              <a:custGeom>
                <a:avLst/>
                <a:gdLst>
                  <a:gd name="connsiteX0" fmla="*/ 110846 w 187738"/>
                  <a:gd name="connsiteY0" fmla="*/ 149625 h 154118"/>
                  <a:gd name="connsiteX1" fmla="*/ 110846 w 187738"/>
                  <a:gd name="connsiteY1" fmla="*/ 154119 h 154118"/>
                  <a:gd name="connsiteX2" fmla="*/ 187739 w 187738"/>
                  <a:gd name="connsiteY2" fmla="*/ 154119 h 154118"/>
                  <a:gd name="connsiteX3" fmla="*/ 187739 w 187738"/>
                  <a:gd name="connsiteY3" fmla="*/ 149625 h 154118"/>
                  <a:gd name="connsiteX4" fmla="*/ 168432 w 187738"/>
                  <a:gd name="connsiteY4" fmla="*/ 117170 h 154118"/>
                  <a:gd name="connsiteX5" fmla="*/ 168432 w 187738"/>
                  <a:gd name="connsiteY5" fmla="*/ 62080 h 154118"/>
                  <a:gd name="connsiteX6" fmla="*/ 158446 w 187738"/>
                  <a:gd name="connsiteY6" fmla="*/ 21304 h 154118"/>
                  <a:gd name="connsiteX7" fmla="*/ 116505 w 187738"/>
                  <a:gd name="connsiteY7" fmla="*/ 2996 h 154118"/>
                  <a:gd name="connsiteX8" fmla="*/ 62247 w 187738"/>
                  <a:gd name="connsiteY8" fmla="*/ 27961 h 154118"/>
                  <a:gd name="connsiteX9" fmla="*/ 62247 w 187738"/>
                  <a:gd name="connsiteY9" fmla="*/ 0 h 154118"/>
                  <a:gd name="connsiteX10" fmla="*/ 0 w 187738"/>
                  <a:gd name="connsiteY10" fmla="*/ 32455 h 154118"/>
                  <a:gd name="connsiteX11" fmla="*/ 2330 w 187738"/>
                  <a:gd name="connsiteY11" fmla="*/ 36283 h 154118"/>
                  <a:gd name="connsiteX12" fmla="*/ 22136 w 187738"/>
                  <a:gd name="connsiteY12" fmla="*/ 67739 h 154118"/>
                  <a:gd name="connsiteX13" fmla="*/ 22136 w 187738"/>
                  <a:gd name="connsiteY13" fmla="*/ 116504 h 154118"/>
                  <a:gd name="connsiteX14" fmla="*/ 2829 w 187738"/>
                  <a:gd name="connsiteY14" fmla="*/ 149458 h 154118"/>
                  <a:gd name="connsiteX15" fmla="*/ 2829 w 187738"/>
                  <a:gd name="connsiteY15" fmla="*/ 154119 h 154118"/>
                  <a:gd name="connsiteX16" fmla="*/ 80388 w 187738"/>
                  <a:gd name="connsiteY16" fmla="*/ 154119 h 154118"/>
                  <a:gd name="connsiteX17" fmla="*/ 80055 w 187738"/>
                  <a:gd name="connsiteY17" fmla="*/ 149625 h 154118"/>
                  <a:gd name="connsiteX18" fmla="*/ 62080 w 187738"/>
                  <a:gd name="connsiteY18" fmla="*/ 120499 h 154118"/>
                  <a:gd name="connsiteX19" fmla="*/ 62080 w 187738"/>
                  <a:gd name="connsiteY19" fmla="*/ 65742 h 154118"/>
                  <a:gd name="connsiteX20" fmla="*/ 73564 w 187738"/>
                  <a:gd name="connsiteY20" fmla="*/ 38446 h 154118"/>
                  <a:gd name="connsiteX21" fmla="*/ 96366 w 187738"/>
                  <a:gd name="connsiteY21" fmla="*/ 31456 h 154118"/>
                  <a:gd name="connsiteX22" fmla="*/ 128155 w 187738"/>
                  <a:gd name="connsiteY22" fmla="*/ 65742 h 154118"/>
                  <a:gd name="connsiteX23" fmla="*/ 128155 w 187738"/>
                  <a:gd name="connsiteY23" fmla="*/ 120499 h 154118"/>
                  <a:gd name="connsiteX24" fmla="*/ 110846 w 187738"/>
                  <a:gd name="connsiteY24" fmla="*/ 149625 h 15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738" h="154118">
                    <a:moveTo>
                      <a:pt x="110846" y="149625"/>
                    </a:moveTo>
                    <a:lnTo>
                      <a:pt x="110846" y="154119"/>
                    </a:lnTo>
                    <a:lnTo>
                      <a:pt x="187739" y="154119"/>
                    </a:lnTo>
                    <a:lnTo>
                      <a:pt x="187739" y="149625"/>
                    </a:lnTo>
                    <a:cubicBezTo>
                      <a:pt x="168765" y="146130"/>
                      <a:pt x="168432" y="137142"/>
                      <a:pt x="168432" y="117170"/>
                    </a:cubicBezTo>
                    <a:lnTo>
                      <a:pt x="168432" y="62080"/>
                    </a:lnTo>
                    <a:cubicBezTo>
                      <a:pt x="168432" y="47933"/>
                      <a:pt x="168099" y="33453"/>
                      <a:pt x="158446" y="21304"/>
                    </a:cubicBezTo>
                    <a:cubicBezTo>
                      <a:pt x="151456" y="11983"/>
                      <a:pt x="137309" y="2996"/>
                      <a:pt x="116505" y="2996"/>
                    </a:cubicBezTo>
                    <a:cubicBezTo>
                      <a:pt x="88876" y="2996"/>
                      <a:pt x="72899" y="18141"/>
                      <a:pt x="62247" y="27961"/>
                    </a:cubicBezTo>
                    <a:lnTo>
                      <a:pt x="62247" y="0"/>
                    </a:lnTo>
                    <a:lnTo>
                      <a:pt x="0" y="32455"/>
                    </a:lnTo>
                    <a:lnTo>
                      <a:pt x="2330" y="36283"/>
                    </a:lnTo>
                    <a:cubicBezTo>
                      <a:pt x="21969" y="36948"/>
                      <a:pt x="22136" y="47267"/>
                      <a:pt x="22136" y="67739"/>
                    </a:cubicBezTo>
                    <a:lnTo>
                      <a:pt x="22136" y="116504"/>
                    </a:lnTo>
                    <a:cubicBezTo>
                      <a:pt x="22136" y="132482"/>
                      <a:pt x="21803" y="146629"/>
                      <a:pt x="2829" y="149458"/>
                    </a:cubicBezTo>
                    <a:lnTo>
                      <a:pt x="2829" y="154119"/>
                    </a:lnTo>
                    <a:lnTo>
                      <a:pt x="80388" y="154119"/>
                    </a:lnTo>
                    <a:lnTo>
                      <a:pt x="80055" y="149625"/>
                    </a:lnTo>
                    <a:cubicBezTo>
                      <a:pt x="62746" y="144798"/>
                      <a:pt x="62080" y="137808"/>
                      <a:pt x="62080" y="120499"/>
                    </a:cubicBezTo>
                    <a:lnTo>
                      <a:pt x="62080" y="65742"/>
                    </a:lnTo>
                    <a:cubicBezTo>
                      <a:pt x="62080" y="58086"/>
                      <a:pt x="62413" y="47101"/>
                      <a:pt x="73564" y="38446"/>
                    </a:cubicBezTo>
                    <a:cubicBezTo>
                      <a:pt x="78724" y="34618"/>
                      <a:pt x="86047" y="31456"/>
                      <a:pt x="96366" y="31456"/>
                    </a:cubicBezTo>
                    <a:cubicBezTo>
                      <a:pt x="127822" y="31456"/>
                      <a:pt x="128155" y="57753"/>
                      <a:pt x="128155" y="65742"/>
                    </a:cubicBezTo>
                    <a:lnTo>
                      <a:pt x="128155" y="120499"/>
                    </a:lnTo>
                    <a:cubicBezTo>
                      <a:pt x="128488" y="137142"/>
                      <a:pt x="128155" y="145797"/>
                      <a:pt x="110846" y="149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351AD0-F3EF-C04C-F9C6-4DDE4446822E}"/>
                  </a:ext>
                </a:extLst>
              </p:cNvPr>
              <p:cNvSpPr/>
              <p:nvPr/>
            </p:nvSpPr>
            <p:spPr>
              <a:xfrm>
                <a:off x="1940055" y="6004376"/>
                <a:ext cx="105687" cy="156615"/>
              </a:xfrm>
              <a:custGeom>
                <a:avLst/>
                <a:gdLst>
                  <a:gd name="connsiteX0" fmla="*/ 76061 w 105687"/>
                  <a:gd name="connsiteY0" fmla="*/ 67240 h 156615"/>
                  <a:gd name="connsiteX1" fmla="*/ 63911 w 105687"/>
                  <a:gd name="connsiteY1" fmla="*/ 61414 h 156615"/>
                  <a:gd name="connsiteX2" fmla="*/ 41442 w 105687"/>
                  <a:gd name="connsiteY2" fmla="*/ 38280 h 156615"/>
                  <a:gd name="connsiteX3" fmla="*/ 65742 w 105687"/>
                  <a:gd name="connsiteY3" fmla="*/ 19306 h 156615"/>
                  <a:gd name="connsiteX4" fmla="*/ 95534 w 105687"/>
                  <a:gd name="connsiteY4" fmla="*/ 43273 h 156615"/>
                  <a:gd name="connsiteX5" fmla="*/ 100027 w 105687"/>
                  <a:gd name="connsiteY5" fmla="*/ 43273 h 156615"/>
                  <a:gd name="connsiteX6" fmla="*/ 100027 w 105687"/>
                  <a:gd name="connsiteY6" fmla="*/ 7656 h 156615"/>
                  <a:gd name="connsiteX7" fmla="*/ 58752 w 105687"/>
                  <a:gd name="connsiteY7" fmla="*/ 0 h 156615"/>
                  <a:gd name="connsiteX8" fmla="*/ 1997 w 105687"/>
                  <a:gd name="connsiteY8" fmla="*/ 44937 h 156615"/>
                  <a:gd name="connsiteX9" fmla="*/ 26963 w 105687"/>
                  <a:gd name="connsiteY9" fmla="*/ 81220 h 156615"/>
                  <a:gd name="connsiteX10" fmla="*/ 40444 w 105687"/>
                  <a:gd name="connsiteY10" fmla="*/ 87711 h 156615"/>
                  <a:gd name="connsiteX11" fmla="*/ 65742 w 105687"/>
                  <a:gd name="connsiteY11" fmla="*/ 115006 h 156615"/>
                  <a:gd name="connsiteX12" fmla="*/ 37448 w 105687"/>
                  <a:gd name="connsiteY12" fmla="*/ 137142 h 156615"/>
                  <a:gd name="connsiteX13" fmla="*/ 4660 w 105687"/>
                  <a:gd name="connsiteY13" fmla="*/ 111178 h 156615"/>
                  <a:gd name="connsiteX14" fmla="*/ 0 w 105687"/>
                  <a:gd name="connsiteY14" fmla="*/ 111178 h 156615"/>
                  <a:gd name="connsiteX15" fmla="*/ 0 w 105687"/>
                  <a:gd name="connsiteY15" fmla="*/ 149292 h 156615"/>
                  <a:gd name="connsiteX16" fmla="*/ 43606 w 105687"/>
                  <a:gd name="connsiteY16" fmla="*/ 156615 h 156615"/>
                  <a:gd name="connsiteX17" fmla="*/ 90041 w 105687"/>
                  <a:gd name="connsiteY17" fmla="*/ 142135 h 156615"/>
                  <a:gd name="connsiteX18" fmla="*/ 105686 w 105687"/>
                  <a:gd name="connsiteY18" fmla="*/ 107517 h 156615"/>
                  <a:gd name="connsiteX19" fmla="*/ 76061 w 105687"/>
                  <a:gd name="connsiteY19" fmla="*/ 67240 h 1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687" h="156615">
                    <a:moveTo>
                      <a:pt x="76061" y="67240"/>
                    </a:moveTo>
                    <a:lnTo>
                      <a:pt x="63911" y="61414"/>
                    </a:lnTo>
                    <a:cubicBezTo>
                      <a:pt x="53592" y="56588"/>
                      <a:pt x="41442" y="50763"/>
                      <a:pt x="41442" y="38280"/>
                    </a:cubicBezTo>
                    <a:cubicBezTo>
                      <a:pt x="41442" y="27628"/>
                      <a:pt x="51428" y="19306"/>
                      <a:pt x="65742" y="19306"/>
                    </a:cubicBezTo>
                    <a:cubicBezTo>
                      <a:pt x="88876" y="19306"/>
                      <a:pt x="93370" y="35284"/>
                      <a:pt x="95534" y="43273"/>
                    </a:cubicBezTo>
                    <a:lnTo>
                      <a:pt x="100027" y="43273"/>
                    </a:lnTo>
                    <a:lnTo>
                      <a:pt x="100027" y="7656"/>
                    </a:lnTo>
                    <a:cubicBezTo>
                      <a:pt x="93037" y="5159"/>
                      <a:pt x="78890" y="0"/>
                      <a:pt x="58752" y="0"/>
                    </a:cubicBezTo>
                    <a:cubicBezTo>
                      <a:pt x="21803" y="0"/>
                      <a:pt x="1997" y="20471"/>
                      <a:pt x="1997" y="44937"/>
                    </a:cubicBezTo>
                    <a:cubicBezTo>
                      <a:pt x="1997" y="67406"/>
                      <a:pt x="18308" y="76394"/>
                      <a:pt x="26963" y="81220"/>
                    </a:cubicBezTo>
                    <a:lnTo>
                      <a:pt x="40444" y="87711"/>
                    </a:lnTo>
                    <a:cubicBezTo>
                      <a:pt x="51595" y="93536"/>
                      <a:pt x="65742" y="100859"/>
                      <a:pt x="65742" y="115006"/>
                    </a:cubicBezTo>
                    <a:cubicBezTo>
                      <a:pt x="65742" y="130984"/>
                      <a:pt x="50929" y="137142"/>
                      <a:pt x="37448" y="137142"/>
                    </a:cubicBezTo>
                    <a:cubicBezTo>
                      <a:pt x="13481" y="137142"/>
                      <a:pt x="7656" y="120499"/>
                      <a:pt x="4660" y="111178"/>
                    </a:cubicBezTo>
                    <a:lnTo>
                      <a:pt x="0" y="111178"/>
                    </a:lnTo>
                    <a:lnTo>
                      <a:pt x="0" y="149292"/>
                    </a:lnTo>
                    <a:cubicBezTo>
                      <a:pt x="12150" y="153120"/>
                      <a:pt x="23467" y="156615"/>
                      <a:pt x="43606" y="156615"/>
                    </a:cubicBezTo>
                    <a:cubicBezTo>
                      <a:pt x="68904" y="156615"/>
                      <a:pt x="83051" y="148293"/>
                      <a:pt x="90041" y="142135"/>
                    </a:cubicBezTo>
                    <a:cubicBezTo>
                      <a:pt x="100027" y="133481"/>
                      <a:pt x="105686" y="120332"/>
                      <a:pt x="105686" y="107517"/>
                    </a:cubicBezTo>
                    <a:cubicBezTo>
                      <a:pt x="105853" y="81387"/>
                      <a:pt x="83717" y="70901"/>
                      <a:pt x="76061" y="6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DB5BAA-C37E-77AC-A170-AA452D918B83}"/>
                  </a:ext>
                </a:extLst>
              </p:cNvPr>
              <p:cNvSpPr/>
              <p:nvPr/>
            </p:nvSpPr>
            <p:spPr>
              <a:xfrm>
                <a:off x="2048071" y="6010202"/>
                <a:ext cx="268459" cy="148459"/>
              </a:xfrm>
              <a:custGeom>
                <a:avLst/>
                <a:gdLst>
                  <a:gd name="connsiteX0" fmla="*/ 268127 w 268459"/>
                  <a:gd name="connsiteY0" fmla="*/ 0 h 148459"/>
                  <a:gd name="connsiteX1" fmla="*/ 211040 w 268459"/>
                  <a:gd name="connsiteY1" fmla="*/ 0 h 148459"/>
                  <a:gd name="connsiteX2" fmla="*/ 211040 w 268459"/>
                  <a:gd name="connsiteY2" fmla="*/ 4494 h 148459"/>
                  <a:gd name="connsiteX3" fmla="*/ 224521 w 268459"/>
                  <a:gd name="connsiteY3" fmla="*/ 17975 h 148459"/>
                  <a:gd name="connsiteX4" fmla="*/ 221359 w 268459"/>
                  <a:gd name="connsiteY4" fmla="*/ 29293 h 148459"/>
                  <a:gd name="connsiteX5" fmla="*/ 190235 w 268459"/>
                  <a:gd name="connsiteY5" fmla="*/ 99861 h 148459"/>
                  <a:gd name="connsiteX6" fmla="*/ 160776 w 268459"/>
                  <a:gd name="connsiteY6" fmla="*/ 29293 h 148459"/>
                  <a:gd name="connsiteX7" fmla="*/ 158613 w 268459"/>
                  <a:gd name="connsiteY7" fmla="*/ 18641 h 148459"/>
                  <a:gd name="connsiteX8" fmla="*/ 171428 w 268459"/>
                  <a:gd name="connsiteY8" fmla="*/ 4494 h 148459"/>
                  <a:gd name="connsiteX9" fmla="*/ 171428 w 268459"/>
                  <a:gd name="connsiteY9" fmla="*/ 0 h 148459"/>
                  <a:gd name="connsiteX10" fmla="*/ 97364 w 268459"/>
                  <a:gd name="connsiteY10" fmla="*/ 0 h 148459"/>
                  <a:gd name="connsiteX11" fmla="*/ 97364 w 268459"/>
                  <a:gd name="connsiteY11" fmla="*/ 4494 h 148459"/>
                  <a:gd name="connsiteX12" fmla="*/ 114674 w 268459"/>
                  <a:gd name="connsiteY12" fmla="*/ 18974 h 148459"/>
                  <a:gd name="connsiteX13" fmla="*/ 121997 w 268459"/>
                  <a:gd name="connsiteY13" fmla="*/ 34618 h 148459"/>
                  <a:gd name="connsiteX14" fmla="*/ 92538 w 268459"/>
                  <a:gd name="connsiteY14" fmla="*/ 99694 h 148459"/>
                  <a:gd name="connsiteX15" fmla="*/ 64077 w 268459"/>
                  <a:gd name="connsiteY15" fmla="*/ 30125 h 148459"/>
                  <a:gd name="connsiteX16" fmla="*/ 61248 w 268459"/>
                  <a:gd name="connsiteY16" fmla="*/ 18641 h 148459"/>
                  <a:gd name="connsiteX17" fmla="*/ 74396 w 268459"/>
                  <a:gd name="connsiteY17" fmla="*/ 4494 h 148459"/>
                  <a:gd name="connsiteX18" fmla="*/ 74396 w 268459"/>
                  <a:gd name="connsiteY18" fmla="*/ 0 h 148459"/>
                  <a:gd name="connsiteX19" fmla="*/ 0 w 268459"/>
                  <a:gd name="connsiteY19" fmla="*/ 0 h 148459"/>
                  <a:gd name="connsiteX20" fmla="*/ 0 w 268459"/>
                  <a:gd name="connsiteY20" fmla="*/ 4494 h 148459"/>
                  <a:gd name="connsiteX21" fmla="*/ 20804 w 268459"/>
                  <a:gd name="connsiteY21" fmla="*/ 27628 h 148459"/>
                  <a:gd name="connsiteX22" fmla="*/ 73398 w 268459"/>
                  <a:gd name="connsiteY22" fmla="*/ 148460 h 148459"/>
                  <a:gd name="connsiteX23" fmla="*/ 92371 w 268459"/>
                  <a:gd name="connsiteY23" fmla="*/ 148460 h 148459"/>
                  <a:gd name="connsiteX24" fmla="*/ 133148 w 268459"/>
                  <a:gd name="connsiteY24" fmla="*/ 61248 h 148459"/>
                  <a:gd name="connsiteX25" fmla="*/ 171595 w 268459"/>
                  <a:gd name="connsiteY25" fmla="*/ 148460 h 148459"/>
                  <a:gd name="connsiteX26" fmla="*/ 190568 w 268459"/>
                  <a:gd name="connsiteY26" fmla="*/ 148460 h 148459"/>
                  <a:gd name="connsiteX27" fmla="*/ 247322 w 268459"/>
                  <a:gd name="connsiteY27" fmla="*/ 27628 h 148459"/>
                  <a:gd name="connsiteX28" fmla="*/ 268460 w 268459"/>
                  <a:gd name="connsiteY28" fmla="*/ 4494 h 148459"/>
                  <a:gd name="connsiteX29" fmla="*/ 268460 w 268459"/>
                  <a:gd name="connsiteY29" fmla="*/ 0 h 14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8459" h="148459">
                    <a:moveTo>
                      <a:pt x="268127" y="0"/>
                    </a:moveTo>
                    <a:lnTo>
                      <a:pt x="211040" y="0"/>
                    </a:lnTo>
                    <a:lnTo>
                      <a:pt x="211040" y="4494"/>
                    </a:lnTo>
                    <a:cubicBezTo>
                      <a:pt x="214535" y="5159"/>
                      <a:pt x="224521" y="6657"/>
                      <a:pt x="224521" y="17975"/>
                    </a:cubicBezTo>
                    <a:cubicBezTo>
                      <a:pt x="224521" y="21470"/>
                      <a:pt x="222856" y="25298"/>
                      <a:pt x="221359" y="29293"/>
                    </a:cubicBezTo>
                    <a:lnTo>
                      <a:pt x="190235" y="99861"/>
                    </a:lnTo>
                    <a:lnTo>
                      <a:pt x="160776" y="29293"/>
                    </a:lnTo>
                    <a:cubicBezTo>
                      <a:pt x="159778" y="26130"/>
                      <a:pt x="158613" y="21969"/>
                      <a:pt x="158613" y="18641"/>
                    </a:cubicBezTo>
                    <a:cubicBezTo>
                      <a:pt x="158613" y="7323"/>
                      <a:pt x="167267" y="5492"/>
                      <a:pt x="171428" y="4494"/>
                    </a:cubicBezTo>
                    <a:lnTo>
                      <a:pt x="171428" y="0"/>
                    </a:lnTo>
                    <a:lnTo>
                      <a:pt x="97364" y="0"/>
                    </a:lnTo>
                    <a:lnTo>
                      <a:pt x="97364" y="4494"/>
                    </a:lnTo>
                    <a:cubicBezTo>
                      <a:pt x="105686" y="6158"/>
                      <a:pt x="109514" y="8322"/>
                      <a:pt x="114674" y="18974"/>
                    </a:cubicBezTo>
                    <a:lnTo>
                      <a:pt x="121997" y="34618"/>
                    </a:lnTo>
                    <a:lnTo>
                      <a:pt x="92538" y="99694"/>
                    </a:lnTo>
                    <a:lnTo>
                      <a:pt x="64077" y="30125"/>
                    </a:lnTo>
                    <a:cubicBezTo>
                      <a:pt x="62746" y="26962"/>
                      <a:pt x="61248" y="22802"/>
                      <a:pt x="61248" y="18641"/>
                    </a:cubicBezTo>
                    <a:cubicBezTo>
                      <a:pt x="61248" y="10319"/>
                      <a:pt x="66075" y="5825"/>
                      <a:pt x="74396" y="4494"/>
                    </a:cubicBezTo>
                    <a:lnTo>
                      <a:pt x="74396" y="0"/>
                    </a:lnTo>
                    <a:lnTo>
                      <a:pt x="0" y="0"/>
                    </a:lnTo>
                    <a:lnTo>
                      <a:pt x="0" y="4494"/>
                    </a:lnTo>
                    <a:cubicBezTo>
                      <a:pt x="12150" y="8655"/>
                      <a:pt x="13814" y="11151"/>
                      <a:pt x="20804" y="27628"/>
                    </a:cubicBezTo>
                    <a:lnTo>
                      <a:pt x="73398" y="148460"/>
                    </a:lnTo>
                    <a:lnTo>
                      <a:pt x="92371" y="148460"/>
                    </a:lnTo>
                    <a:lnTo>
                      <a:pt x="133148" y="61248"/>
                    </a:lnTo>
                    <a:lnTo>
                      <a:pt x="171595" y="148460"/>
                    </a:lnTo>
                    <a:lnTo>
                      <a:pt x="190568" y="148460"/>
                    </a:lnTo>
                    <a:lnTo>
                      <a:pt x="247322" y="27628"/>
                    </a:lnTo>
                    <a:cubicBezTo>
                      <a:pt x="254146" y="13148"/>
                      <a:pt x="255977" y="8655"/>
                      <a:pt x="268460" y="4494"/>
                    </a:cubicBezTo>
                    <a:lnTo>
                      <a:pt x="268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70CD80-EFFB-52C1-C13E-462DBE428E74}"/>
                  </a:ext>
                </a:extLst>
              </p:cNvPr>
              <p:cNvSpPr/>
              <p:nvPr/>
            </p:nvSpPr>
            <p:spPr>
              <a:xfrm>
                <a:off x="1599529" y="5925153"/>
                <a:ext cx="108682" cy="60082"/>
              </a:xfrm>
              <a:custGeom>
                <a:avLst/>
                <a:gdLst>
                  <a:gd name="connsiteX0" fmla="*/ 8322 w 108682"/>
                  <a:gd name="connsiteY0" fmla="*/ 11151 h 60082"/>
                  <a:gd name="connsiteX1" fmla="*/ 29625 w 108682"/>
                  <a:gd name="connsiteY1" fmla="*/ 60083 h 60082"/>
                  <a:gd name="connsiteX2" fmla="*/ 37281 w 108682"/>
                  <a:gd name="connsiteY2" fmla="*/ 60083 h 60082"/>
                  <a:gd name="connsiteX3" fmla="*/ 53759 w 108682"/>
                  <a:gd name="connsiteY3" fmla="*/ 24799 h 60082"/>
                  <a:gd name="connsiteX4" fmla="*/ 69403 w 108682"/>
                  <a:gd name="connsiteY4" fmla="*/ 60083 h 60082"/>
                  <a:gd name="connsiteX5" fmla="*/ 77059 w 108682"/>
                  <a:gd name="connsiteY5" fmla="*/ 60083 h 60082"/>
                  <a:gd name="connsiteX6" fmla="*/ 100027 w 108682"/>
                  <a:gd name="connsiteY6" fmla="*/ 11151 h 60082"/>
                  <a:gd name="connsiteX7" fmla="*/ 108682 w 108682"/>
                  <a:gd name="connsiteY7" fmla="*/ 1831 h 60082"/>
                  <a:gd name="connsiteX8" fmla="*/ 108682 w 108682"/>
                  <a:gd name="connsiteY8" fmla="*/ 0 h 60082"/>
                  <a:gd name="connsiteX9" fmla="*/ 85548 w 108682"/>
                  <a:gd name="connsiteY9" fmla="*/ 0 h 60082"/>
                  <a:gd name="connsiteX10" fmla="*/ 85548 w 108682"/>
                  <a:gd name="connsiteY10" fmla="*/ 1831 h 60082"/>
                  <a:gd name="connsiteX11" fmla="*/ 91040 w 108682"/>
                  <a:gd name="connsiteY11" fmla="*/ 7323 h 60082"/>
                  <a:gd name="connsiteX12" fmla="*/ 89708 w 108682"/>
                  <a:gd name="connsiteY12" fmla="*/ 11817 h 60082"/>
                  <a:gd name="connsiteX13" fmla="*/ 77059 w 108682"/>
                  <a:gd name="connsiteY13" fmla="*/ 40444 h 60082"/>
                  <a:gd name="connsiteX14" fmla="*/ 65076 w 108682"/>
                  <a:gd name="connsiteY14" fmla="*/ 11817 h 60082"/>
                  <a:gd name="connsiteX15" fmla="*/ 64244 w 108682"/>
                  <a:gd name="connsiteY15" fmla="*/ 7490 h 60082"/>
                  <a:gd name="connsiteX16" fmla="*/ 69403 w 108682"/>
                  <a:gd name="connsiteY16" fmla="*/ 1831 h 60082"/>
                  <a:gd name="connsiteX17" fmla="*/ 69403 w 108682"/>
                  <a:gd name="connsiteY17" fmla="*/ 0 h 60082"/>
                  <a:gd name="connsiteX18" fmla="*/ 39445 w 108682"/>
                  <a:gd name="connsiteY18" fmla="*/ 0 h 60082"/>
                  <a:gd name="connsiteX19" fmla="*/ 39445 w 108682"/>
                  <a:gd name="connsiteY19" fmla="*/ 1831 h 60082"/>
                  <a:gd name="connsiteX20" fmla="*/ 46435 w 108682"/>
                  <a:gd name="connsiteY20" fmla="*/ 7656 h 60082"/>
                  <a:gd name="connsiteX21" fmla="*/ 49431 w 108682"/>
                  <a:gd name="connsiteY21" fmla="*/ 13981 h 60082"/>
                  <a:gd name="connsiteX22" fmla="*/ 37448 w 108682"/>
                  <a:gd name="connsiteY22" fmla="*/ 40277 h 60082"/>
                  <a:gd name="connsiteX23" fmla="*/ 25964 w 108682"/>
                  <a:gd name="connsiteY23" fmla="*/ 12150 h 60082"/>
                  <a:gd name="connsiteX24" fmla="*/ 24799 w 108682"/>
                  <a:gd name="connsiteY24" fmla="*/ 7490 h 60082"/>
                  <a:gd name="connsiteX25" fmla="*/ 30125 w 108682"/>
                  <a:gd name="connsiteY25" fmla="*/ 1831 h 60082"/>
                  <a:gd name="connsiteX26" fmla="*/ 30125 w 108682"/>
                  <a:gd name="connsiteY26" fmla="*/ 0 h 60082"/>
                  <a:gd name="connsiteX27" fmla="*/ 0 w 108682"/>
                  <a:gd name="connsiteY27" fmla="*/ 0 h 60082"/>
                  <a:gd name="connsiteX28" fmla="*/ 0 w 108682"/>
                  <a:gd name="connsiteY28" fmla="*/ 1831 h 60082"/>
                  <a:gd name="connsiteX29" fmla="*/ 8322 w 108682"/>
                  <a:gd name="connsiteY29" fmla="*/ 11151 h 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682" h="60082">
                    <a:moveTo>
                      <a:pt x="8322" y="11151"/>
                    </a:moveTo>
                    <a:lnTo>
                      <a:pt x="29625" y="60083"/>
                    </a:lnTo>
                    <a:lnTo>
                      <a:pt x="37281" y="60083"/>
                    </a:lnTo>
                    <a:lnTo>
                      <a:pt x="53759" y="24799"/>
                    </a:lnTo>
                    <a:lnTo>
                      <a:pt x="69403" y="60083"/>
                    </a:lnTo>
                    <a:lnTo>
                      <a:pt x="77059" y="60083"/>
                    </a:lnTo>
                    <a:lnTo>
                      <a:pt x="100027" y="11151"/>
                    </a:lnTo>
                    <a:cubicBezTo>
                      <a:pt x="102690" y="5326"/>
                      <a:pt x="103523" y="3495"/>
                      <a:pt x="108682" y="1831"/>
                    </a:cubicBezTo>
                    <a:lnTo>
                      <a:pt x="108682" y="0"/>
                    </a:lnTo>
                    <a:lnTo>
                      <a:pt x="85548" y="0"/>
                    </a:lnTo>
                    <a:lnTo>
                      <a:pt x="85548" y="1831"/>
                    </a:lnTo>
                    <a:cubicBezTo>
                      <a:pt x="87046" y="1997"/>
                      <a:pt x="91040" y="2663"/>
                      <a:pt x="91040" y="7323"/>
                    </a:cubicBezTo>
                    <a:cubicBezTo>
                      <a:pt x="91040" y="8821"/>
                      <a:pt x="90374" y="10319"/>
                      <a:pt x="89708" y="11817"/>
                    </a:cubicBezTo>
                    <a:lnTo>
                      <a:pt x="77059" y="40444"/>
                    </a:lnTo>
                    <a:lnTo>
                      <a:pt x="65076" y="11817"/>
                    </a:lnTo>
                    <a:cubicBezTo>
                      <a:pt x="64743" y="10485"/>
                      <a:pt x="64244" y="8821"/>
                      <a:pt x="64244" y="7490"/>
                    </a:cubicBezTo>
                    <a:cubicBezTo>
                      <a:pt x="64244" y="2996"/>
                      <a:pt x="67739" y="2164"/>
                      <a:pt x="69403" y="1831"/>
                    </a:cubicBezTo>
                    <a:lnTo>
                      <a:pt x="69403" y="0"/>
                    </a:lnTo>
                    <a:lnTo>
                      <a:pt x="39445" y="0"/>
                    </a:lnTo>
                    <a:lnTo>
                      <a:pt x="39445" y="1831"/>
                    </a:lnTo>
                    <a:cubicBezTo>
                      <a:pt x="42774" y="2497"/>
                      <a:pt x="44438" y="3329"/>
                      <a:pt x="46435" y="7656"/>
                    </a:cubicBezTo>
                    <a:lnTo>
                      <a:pt x="49431" y="13981"/>
                    </a:lnTo>
                    <a:lnTo>
                      <a:pt x="37448" y="40277"/>
                    </a:lnTo>
                    <a:lnTo>
                      <a:pt x="25964" y="12150"/>
                    </a:lnTo>
                    <a:cubicBezTo>
                      <a:pt x="25465" y="10818"/>
                      <a:pt x="24799" y="9154"/>
                      <a:pt x="24799" y="7490"/>
                    </a:cubicBezTo>
                    <a:cubicBezTo>
                      <a:pt x="24799" y="4161"/>
                      <a:pt x="26796" y="2330"/>
                      <a:pt x="30125" y="1831"/>
                    </a:cubicBezTo>
                    <a:lnTo>
                      <a:pt x="30125" y="0"/>
                    </a:lnTo>
                    <a:lnTo>
                      <a:pt x="0" y="0"/>
                    </a:lnTo>
                    <a:lnTo>
                      <a:pt x="0" y="1831"/>
                    </a:lnTo>
                    <a:cubicBezTo>
                      <a:pt x="4827" y="3495"/>
                      <a:pt x="5492" y="4494"/>
                      <a:pt x="8322" y="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78391DE-8C03-662F-3C7E-54C96CA12F51}"/>
                  </a:ext>
                </a:extLst>
              </p:cNvPr>
              <p:cNvSpPr/>
              <p:nvPr/>
            </p:nvSpPr>
            <p:spPr>
              <a:xfrm>
                <a:off x="2314367" y="6001880"/>
                <a:ext cx="81386" cy="153785"/>
              </a:xfrm>
              <a:custGeom>
                <a:avLst/>
                <a:gdLst>
                  <a:gd name="connsiteX0" fmla="*/ 2497 w 81386"/>
                  <a:gd name="connsiteY0" fmla="*/ 149292 h 153785"/>
                  <a:gd name="connsiteX1" fmla="*/ 2497 w 81386"/>
                  <a:gd name="connsiteY1" fmla="*/ 153786 h 153785"/>
                  <a:gd name="connsiteX2" fmla="*/ 81387 w 81386"/>
                  <a:gd name="connsiteY2" fmla="*/ 153786 h 153785"/>
                  <a:gd name="connsiteX3" fmla="*/ 81387 w 81386"/>
                  <a:gd name="connsiteY3" fmla="*/ 149292 h 153785"/>
                  <a:gd name="connsiteX4" fmla="*/ 61581 w 81386"/>
                  <a:gd name="connsiteY4" fmla="*/ 119500 h 153785"/>
                  <a:gd name="connsiteX5" fmla="*/ 61581 w 81386"/>
                  <a:gd name="connsiteY5" fmla="*/ 0 h 153785"/>
                  <a:gd name="connsiteX6" fmla="*/ 0 w 81386"/>
                  <a:gd name="connsiteY6" fmla="*/ 30125 h 153785"/>
                  <a:gd name="connsiteX7" fmla="*/ 1831 w 81386"/>
                  <a:gd name="connsiteY7" fmla="*/ 33620 h 153785"/>
                  <a:gd name="connsiteX8" fmla="*/ 21803 w 81386"/>
                  <a:gd name="connsiteY8" fmla="*/ 57919 h 153785"/>
                  <a:gd name="connsiteX9" fmla="*/ 21803 w 81386"/>
                  <a:gd name="connsiteY9" fmla="*/ 117503 h 153785"/>
                  <a:gd name="connsiteX10" fmla="*/ 2497 w 81386"/>
                  <a:gd name="connsiteY10" fmla="*/ 149292 h 1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86" h="153785">
                    <a:moveTo>
                      <a:pt x="2497" y="149292"/>
                    </a:moveTo>
                    <a:lnTo>
                      <a:pt x="2497" y="153786"/>
                    </a:lnTo>
                    <a:lnTo>
                      <a:pt x="81387" y="153786"/>
                    </a:lnTo>
                    <a:lnTo>
                      <a:pt x="81387" y="149292"/>
                    </a:lnTo>
                    <a:cubicBezTo>
                      <a:pt x="64078" y="145131"/>
                      <a:pt x="61581" y="140637"/>
                      <a:pt x="61581" y="119500"/>
                    </a:cubicBezTo>
                    <a:lnTo>
                      <a:pt x="61581" y="0"/>
                    </a:lnTo>
                    <a:lnTo>
                      <a:pt x="0" y="30125"/>
                    </a:lnTo>
                    <a:lnTo>
                      <a:pt x="1831" y="33620"/>
                    </a:lnTo>
                    <a:cubicBezTo>
                      <a:pt x="20804" y="32621"/>
                      <a:pt x="21803" y="41276"/>
                      <a:pt x="21803" y="57919"/>
                    </a:cubicBezTo>
                    <a:lnTo>
                      <a:pt x="21803" y="117503"/>
                    </a:lnTo>
                    <a:cubicBezTo>
                      <a:pt x="21637" y="135811"/>
                      <a:pt x="21637" y="143633"/>
                      <a:pt x="2497" y="149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9E058C-B784-BB7C-69DE-6F0BF6CF3408}"/>
                  </a:ext>
                </a:extLst>
              </p:cNvPr>
              <p:cNvSpPr/>
              <p:nvPr/>
            </p:nvSpPr>
            <p:spPr>
              <a:xfrm>
                <a:off x="2395754" y="6004709"/>
                <a:ext cx="137974" cy="156448"/>
              </a:xfrm>
              <a:custGeom>
                <a:avLst/>
                <a:gdLst>
                  <a:gd name="connsiteX0" fmla="*/ 132982 w 137974"/>
                  <a:gd name="connsiteY0" fmla="*/ 102857 h 156448"/>
                  <a:gd name="connsiteX1" fmla="*/ 86213 w 137974"/>
                  <a:gd name="connsiteY1" fmla="*/ 125325 h 156448"/>
                  <a:gd name="connsiteX2" fmla="*/ 35950 w 137974"/>
                  <a:gd name="connsiteY2" fmla="*/ 69903 h 156448"/>
                  <a:gd name="connsiteX3" fmla="*/ 79889 w 137974"/>
                  <a:gd name="connsiteY3" fmla="*/ 18641 h 156448"/>
                  <a:gd name="connsiteX4" fmla="*/ 120998 w 137974"/>
                  <a:gd name="connsiteY4" fmla="*/ 52926 h 156448"/>
                  <a:gd name="connsiteX5" fmla="*/ 125492 w 137974"/>
                  <a:gd name="connsiteY5" fmla="*/ 52926 h 156448"/>
                  <a:gd name="connsiteX6" fmla="*/ 132815 w 137974"/>
                  <a:gd name="connsiteY6" fmla="*/ 16311 h 156448"/>
                  <a:gd name="connsiteX7" fmla="*/ 79889 w 137974"/>
                  <a:gd name="connsiteY7" fmla="*/ 0 h 156448"/>
                  <a:gd name="connsiteX8" fmla="*/ 0 w 137974"/>
                  <a:gd name="connsiteY8" fmla="*/ 82052 h 156448"/>
                  <a:gd name="connsiteX9" fmla="*/ 70568 w 137974"/>
                  <a:gd name="connsiteY9" fmla="*/ 156449 h 156448"/>
                  <a:gd name="connsiteX10" fmla="*/ 137975 w 137974"/>
                  <a:gd name="connsiteY10" fmla="*/ 105520 h 156448"/>
                  <a:gd name="connsiteX11" fmla="*/ 132982 w 137974"/>
                  <a:gd name="connsiteY11" fmla="*/ 102857 h 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974" h="156448">
                    <a:moveTo>
                      <a:pt x="132982" y="102857"/>
                    </a:moveTo>
                    <a:cubicBezTo>
                      <a:pt x="123328" y="112510"/>
                      <a:pt x="110513" y="125325"/>
                      <a:pt x="86213" y="125325"/>
                    </a:cubicBezTo>
                    <a:cubicBezTo>
                      <a:pt x="48765" y="125325"/>
                      <a:pt x="35950" y="93869"/>
                      <a:pt x="35950" y="69903"/>
                    </a:cubicBezTo>
                    <a:cubicBezTo>
                      <a:pt x="35950" y="44272"/>
                      <a:pt x="48765" y="18641"/>
                      <a:pt x="79889" y="18641"/>
                    </a:cubicBezTo>
                    <a:cubicBezTo>
                      <a:pt x="108682" y="18641"/>
                      <a:pt x="115839" y="38779"/>
                      <a:pt x="120998" y="52926"/>
                    </a:cubicBezTo>
                    <a:lnTo>
                      <a:pt x="125492" y="52926"/>
                    </a:lnTo>
                    <a:lnTo>
                      <a:pt x="132815" y="16311"/>
                    </a:lnTo>
                    <a:cubicBezTo>
                      <a:pt x="125825" y="11484"/>
                      <a:pt x="108516" y="0"/>
                      <a:pt x="79889" y="0"/>
                    </a:cubicBezTo>
                    <a:cubicBezTo>
                      <a:pt x="31123" y="0"/>
                      <a:pt x="0" y="36948"/>
                      <a:pt x="0" y="82052"/>
                    </a:cubicBezTo>
                    <a:cubicBezTo>
                      <a:pt x="0" y="114174"/>
                      <a:pt x="18641" y="156449"/>
                      <a:pt x="70568" y="156449"/>
                    </a:cubicBezTo>
                    <a:cubicBezTo>
                      <a:pt x="95201" y="156449"/>
                      <a:pt x="119334" y="147794"/>
                      <a:pt x="137975" y="105520"/>
                    </a:cubicBezTo>
                    <a:lnTo>
                      <a:pt x="132982" y="102857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07ECA-CB66-0C1B-63E2-D3DF438C4A05}"/>
                  </a:ext>
                </a:extLst>
              </p:cNvPr>
              <p:cNvSpPr/>
              <p:nvPr/>
            </p:nvSpPr>
            <p:spPr>
              <a:xfrm>
                <a:off x="2526406" y="5925320"/>
                <a:ext cx="185075" cy="230512"/>
              </a:xfrm>
              <a:custGeom>
                <a:avLst/>
                <a:gdLst>
                  <a:gd name="connsiteX0" fmla="*/ 163938 w 185075"/>
                  <a:gd name="connsiteY0" fmla="*/ 207877 h 230512"/>
                  <a:gd name="connsiteX1" fmla="*/ 102690 w 185075"/>
                  <a:gd name="connsiteY1" fmla="*/ 143467 h 230512"/>
                  <a:gd name="connsiteX2" fmla="*/ 147628 w 185075"/>
                  <a:gd name="connsiteY2" fmla="*/ 103356 h 230512"/>
                  <a:gd name="connsiteX3" fmla="*/ 169431 w 185075"/>
                  <a:gd name="connsiteY3" fmla="*/ 89209 h 230512"/>
                  <a:gd name="connsiteX4" fmla="*/ 169431 w 185075"/>
                  <a:gd name="connsiteY4" fmla="*/ 84715 h 230512"/>
                  <a:gd name="connsiteX5" fmla="*/ 106851 w 185075"/>
                  <a:gd name="connsiteY5" fmla="*/ 84715 h 230512"/>
                  <a:gd name="connsiteX6" fmla="*/ 106851 w 185075"/>
                  <a:gd name="connsiteY6" fmla="*/ 89209 h 230512"/>
                  <a:gd name="connsiteX7" fmla="*/ 115839 w 185075"/>
                  <a:gd name="connsiteY7" fmla="*/ 96865 h 230512"/>
                  <a:gd name="connsiteX8" fmla="*/ 106851 w 185075"/>
                  <a:gd name="connsiteY8" fmla="*/ 110013 h 230512"/>
                  <a:gd name="connsiteX9" fmla="*/ 61914 w 185075"/>
                  <a:gd name="connsiteY9" fmla="*/ 149458 h 230512"/>
                  <a:gd name="connsiteX10" fmla="*/ 61914 w 185075"/>
                  <a:gd name="connsiteY10" fmla="*/ 0 h 230512"/>
                  <a:gd name="connsiteX11" fmla="*/ 0 w 185075"/>
                  <a:gd name="connsiteY11" fmla="*/ 31789 h 230512"/>
                  <a:gd name="connsiteX12" fmla="*/ 1997 w 185075"/>
                  <a:gd name="connsiteY12" fmla="*/ 35617 h 230512"/>
                  <a:gd name="connsiteX13" fmla="*/ 8155 w 185075"/>
                  <a:gd name="connsiteY13" fmla="*/ 34618 h 230512"/>
                  <a:gd name="connsiteX14" fmla="*/ 22302 w 185075"/>
                  <a:gd name="connsiteY14" fmla="*/ 59916 h 230512"/>
                  <a:gd name="connsiteX15" fmla="*/ 22302 w 185075"/>
                  <a:gd name="connsiteY15" fmla="*/ 200054 h 230512"/>
                  <a:gd name="connsiteX16" fmla="*/ 3994 w 185075"/>
                  <a:gd name="connsiteY16" fmla="*/ 225685 h 230512"/>
                  <a:gd name="connsiteX17" fmla="*/ 3994 w 185075"/>
                  <a:gd name="connsiteY17" fmla="*/ 230346 h 230512"/>
                  <a:gd name="connsiteX18" fmla="*/ 80388 w 185075"/>
                  <a:gd name="connsiteY18" fmla="*/ 230346 h 230512"/>
                  <a:gd name="connsiteX19" fmla="*/ 80388 w 185075"/>
                  <a:gd name="connsiteY19" fmla="*/ 225852 h 230512"/>
                  <a:gd name="connsiteX20" fmla="*/ 62080 w 185075"/>
                  <a:gd name="connsiteY20" fmla="*/ 197392 h 230512"/>
                  <a:gd name="connsiteX21" fmla="*/ 62080 w 185075"/>
                  <a:gd name="connsiteY21" fmla="*/ 155450 h 230512"/>
                  <a:gd name="connsiteX22" fmla="*/ 111844 w 185075"/>
                  <a:gd name="connsiteY22" fmla="*/ 208043 h 230512"/>
                  <a:gd name="connsiteX23" fmla="*/ 161941 w 185075"/>
                  <a:gd name="connsiteY23" fmla="*/ 230512 h 230512"/>
                  <a:gd name="connsiteX24" fmla="*/ 185076 w 185075"/>
                  <a:gd name="connsiteY24" fmla="*/ 230512 h 230512"/>
                  <a:gd name="connsiteX25" fmla="*/ 185076 w 185075"/>
                  <a:gd name="connsiteY25" fmla="*/ 226018 h 230512"/>
                  <a:gd name="connsiteX26" fmla="*/ 163938 w 185075"/>
                  <a:gd name="connsiteY26" fmla="*/ 207877 h 2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5" h="230512">
                    <a:moveTo>
                      <a:pt x="163938" y="207877"/>
                    </a:moveTo>
                    <a:lnTo>
                      <a:pt x="102690" y="143467"/>
                    </a:lnTo>
                    <a:lnTo>
                      <a:pt x="147628" y="103356"/>
                    </a:lnTo>
                    <a:cubicBezTo>
                      <a:pt x="160110" y="92371"/>
                      <a:pt x="160443" y="92038"/>
                      <a:pt x="169431" y="89209"/>
                    </a:cubicBezTo>
                    <a:lnTo>
                      <a:pt x="169431" y="84715"/>
                    </a:lnTo>
                    <a:lnTo>
                      <a:pt x="106851" y="84715"/>
                    </a:lnTo>
                    <a:lnTo>
                      <a:pt x="106851" y="89209"/>
                    </a:lnTo>
                    <a:cubicBezTo>
                      <a:pt x="109681" y="89875"/>
                      <a:pt x="115839" y="91206"/>
                      <a:pt x="115839" y="96865"/>
                    </a:cubicBezTo>
                    <a:cubicBezTo>
                      <a:pt x="115839" y="101026"/>
                      <a:pt x="113009" y="103855"/>
                      <a:pt x="106851" y="110013"/>
                    </a:cubicBezTo>
                    <a:lnTo>
                      <a:pt x="61914" y="149458"/>
                    </a:lnTo>
                    <a:lnTo>
                      <a:pt x="61914" y="0"/>
                    </a:lnTo>
                    <a:lnTo>
                      <a:pt x="0" y="31789"/>
                    </a:lnTo>
                    <a:lnTo>
                      <a:pt x="1997" y="35617"/>
                    </a:lnTo>
                    <a:cubicBezTo>
                      <a:pt x="4327" y="34951"/>
                      <a:pt x="6158" y="34618"/>
                      <a:pt x="8155" y="34618"/>
                    </a:cubicBezTo>
                    <a:cubicBezTo>
                      <a:pt x="21969" y="34618"/>
                      <a:pt x="22302" y="47101"/>
                      <a:pt x="22302" y="59916"/>
                    </a:cubicBezTo>
                    <a:lnTo>
                      <a:pt x="22302" y="200054"/>
                    </a:lnTo>
                    <a:cubicBezTo>
                      <a:pt x="22302" y="213869"/>
                      <a:pt x="20638" y="222856"/>
                      <a:pt x="3994" y="225685"/>
                    </a:cubicBezTo>
                    <a:lnTo>
                      <a:pt x="3994" y="230346"/>
                    </a:lnTo>
                    <a:lnTo>
                      <a:pt x="80388" y="230346"/>
                    </a:lnTo>
                    <a:lnTo>
                      <a:pt x="80388" y="225852"/>
                    </a:lnTo>
                    <a:cubicBezTo>
                      <a:pt x="62413" y="222024"/>
                      <a:pt x="62080" y="212038"/>
                      <a:pt x="62080" y="197392"/>
                    </a:cubicBezTo>
                    <a:lnTo>
                      <a:pt x="62080" y="155450"/>
                    </a:lnTo>
                    <a:lnTo>
                      <a:pt x="111844" y="208043"/>
                    </a:lnTo>
                    <a:cubicBezTo>
                      <a:pt x="127822" y="224687"/>
                      <a:pt x="133980" y="230179"/>
                      <a:pt x="161941" y="230512"/>
                    </a:cubicBezTo>
                    <a:lnTo>
                      <a:pt x="185076" y="230512"/>
                    </a:lnTo>
                    <a:lnTo>
                      <a:pt x="185076" y="226018"/>
                    </a:lnTo>
                    <a:cubicBezTo>
                      <a:pt x="176588" y="222357"/>
                      <a:pt x="170097" y="215034"/>
                      <a:pt x="163938" y="207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CFDB91C-F433-8276-915B-0B4F0C6C43D2}"/>
                  </a:ext>
                </a:extLst>
              </p:cNvPr>
              <p:cNvSpPr/>
              <p:nvPr/>
            </p:nvSpPr>
            <p:spPr>
              <a:xfrm>
                <a:off x="202560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5BB6DA8-59B5-429E-A5AE-E0864936377E}"/>
                  </a:ext>
                </a:extLst>
              </p:cNvPr>
              <p:cNvSpPr/>
              <p:nvPr/>
            </p:nvSpPr>
            <p:spPr>
              <a:xfrm>
                <a:off x="144108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E85B46C-7B12-8F96-C3C1-5B2005DB1380}"/>
                  </a:ext>
                </a:extLst>
              </p:cNvPr>
              <p:cNvSpPr/>
              <p:nvPr/>
            </p:nvSpPr>
            <p:spPr>
              <a:xfrm>
                <a:off x="2124126" y="5922823"/>
                <a:ext cx="65748" cy="63744"/>
              </a:xfrm>
              <a:custGeom>
                <a:avLst/>
                <a:gdLst>
                  <a:gd name="connsiteX0" fmla="*/ 8494 w 65748"/>
                  <a:gd name="connsiteY0" fmla="*/ 54923 h 63744"/>
                  <a:gd name="connsiteX1" fmla="*/ 31962 w 65748"/>
                  <a:gd name="connsiteY1" fmla="*/ 63744 h 63744"/>
                  <a:gd name="connsiteX2" fmla="*/ 65748 w 65748"/>
                  <a:gd name="connsiteY2" fmla="*/ 31623 h 63744"/>
                  <a:gd name="connsiteX3" fmla="*/ 33293 w 65748"/>
                  <a:gd name="connsiteY3" fmla="*/ 0 h 63744"/>
                  <a:gd name="connsiteX4" fmla="*/ 6 w 65748"/>
                  <a:gd name="connsiteY4" fmla="*/ 32288 h 63744"/>
                  <a:gd name="connsiteX5" fmla="*/ 8494 w 65748"/>
                  <a:gd name="connsiteY5" fmla="*/ 54923 h 63744"/>
                  <a:gd name="connsiteX6" fmla="*/ 21809 w 65748"/>
                  <a:gd name="connsiteY6" fmla="*/ 12982 h 63744"/>
                  <a:gd name="connsiteX7" fmla="*/ 32295 w 65748"/>
                  <a:gd name="connsiteY7" fmla="*/ 7656 h 63744"/>
                  <a:gd name="connsiteX8" fmla="*/ 42114 w 65748"/>
                  <a:gd name="connsiteY8" fmla="*/ 11983 h 63744"/>
                  <a:gd name="connsiteX9" fmla="*/ 48439 w 65748"/>
                  <a:gd name="connsiteY9" fmla="*/ 33120 h 63744"/>
                  <a:gd name="connsiteX10" fmla="*/ 40284 w 65748"/>
                  <a:gd name="connsiteY10" fmla="*/ 54757 h 63744"/>
                  <a:gd name="connsiteX11" fmla="*/ 34125 w 65748"/>
                  <a:gd name="connsiteY11" fmla="*/ 56255 h 63744"/>
                  <a:gd name="connsiteX12" fmla="*/ 17316 w 65748"/>
                  <a:gd name="connsiteY12" fmla="*/ 30125 h 63744"/>
                  <a:gd name="connsiteX13" fmla="*/ 21809 w 65748"/>
                  <a:gd name="connsiteY13" fmla="*/ 12982 h 6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48" h="63744">
                    <a:moveTo>
                      <a:pt x="8494" y="54923"/>
                    </a:moveTo>
                    <a:cubicBezTo>
                      <a:pt x="15818" y="62579"/>
                      <a:pt x="24639" y="63744"/>
                      <a:pt x="31962" y="63744"/>
                    </a:cubicBezTo>
                    <a:cubicBezTo>
                      <a:pt x="56095" y="63744"/>
                      <a:pt x="65748" y="46935"/>
                      <a:pt x="65748" y="31623"/>
                    </a:cubicBezTo>
                    <a:cubicBezTo>
                      <a:pt x="65748" y="15146"/>
                      <a:pt x="55096" y="0"/>
                      <a:pt x="33293" y="0"/>
                    </a:cubicBezTo>
                    <a:cubicBezTo>
                      <a:pt x="12655" y="0"/>
                      <a:pt x="6" y="14813"/>
                      <a:pt x="6" y="32288"/>
                    </a:cubicBezTo>
                    <a:cubicBezTo>
                      <a:pt x="-160" y="41109"/>
                      <a:pt x="3002" y="49431"/>
                      <a:pt x="8494" y="54923"/>
                    </a:cubicBezTo>
                    <a:close/>
                    <a:moveTo>
                      <a:pt x="21809" y="12982"/>
                    </a:moveTo>
                    <a:cubicBezTo>
                      <a:pt x="23973" y="10319"/>
                      <a:pt x="27634" y="7656"/>
                      <a:pt x="32295" y="7656"/>
                    </a:cubicBezTo>
                    <a:cubicBezTo>
                      <a:pt x="36289" y="7656"/>
                      <a:pt x="39784" y="9487"/>
                      <a:pt x="42114" y="11983"/>
                    </a:cubicBezTo>
                    <a:cubicBezTo>
                      <a:pt x="45443" y="15645"/>
                      <a:pt x="48439" y="23467"/>
                      <a:pt x="48439" y="33120"/>
                    </a:cubicBezTo>
                    <a:cubicBezTo>
                      <a:pt x="48439" y="37614"/>
                      <a:pt x="48106" y="50097"/>
                      <a:pt x="40284" y="54757"/>
                    </a:cubicBezTo>
                    <a:cubicBezTo>
                      <a:pt x="38453" y="55756"/>
                      <a:pt x="36289" y="56255"/>
                      <a:pt x="34125" y="56255"/>
                    </a:cubicBezTo>
                    <a:cubicBezTo>
                      <a:pt x="22142" y="56255"/>
                      <a:pt x="17316" y="41775"/>
                      <a:pt x="17316" y="30125"/>
                    </a:cubicBezTo>
                    <a:cubicBezTo>
                      <a:pt x="17149" y="23467"/>
                      <a:pt x="18647" y="16976"/>
                      <a:pt x="21809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81D6F46-7CBD-3B98-13D0-97DEC328AA6E}"/>
                  </a:ext>
                </a:extLst>
              </p:cNvPr>
              <p:cNvSpPr/>
              <p:nvPr/>
            </p:nvSpPr>
            <p:spPr>
              <a:xfrm>
                <a:off x="2189708" y="5922823"/>
                <a:ext cx="74562" cy="64077"/>
              </a:xfrm>
              <a:custGeom>
                <a:avLst/>
                <a:gdLst>
                  <a:gd name="connsiteX0" fmla="*/ 7323 w 74562"/>
                  <a:gd name="connsiteY0" fmla="*/ 17975 h 64077"/>
                  <a:gd name="connsiteX1" fmla="*/ 7323 w 74562"/>
                  <a:gd name="connsiteY1" fmla="*/ 40776 h 64077"/>
                  <a:gd name="connsiteX2" fmla="*/ 11484 w 74562"/>
                  <a:gd name="connsiteY2" fmla="*/ 56255 h 64077"/>
                  <a:gd name="connsiteX3" fmla="*/ 28793 w 74562"/>
                  <a:gd name="connsiteY3" fmla="*/ 63744 h 64077"/>
                  <a:gd name="connsiteX4" fmla="*/ 51595 w 74562"/>
                  <a:gd name="connsiteY4" fmla="*/ 52094 h 64077"/>
                  <a:gd name="connsiteX5" fmla="*/ 60250 w 74562"/>
                  <a:gd name="connsiteY5" fmla="*/ 64077 h 64077"/>
                  <a:gd name="connsiteX6" fmla="*/ 74563 w 74562"/>
                  <a:gd name="connsiteY6" fmla="*/ 53426 h 64077"/>
                  <a:gd name="connsiteX7" fmla="*/ 73731 w 74562"/>
                  <a:gd name="connsiteY7" fmla="*/ 52094 h 64077"/>
                  <a:gd name="connsiteX8" fmla="*/ 66907 w 74562"/>
                  <a:gd name="connsiteY8" fmla="*/ 39611 h 64077"/>
                  <a:gd name="connsiteX9" fmla="*/ 66907 w 74562"/>
                  <a:gd name="connsiteY9" fmla="*/ 0 h 64077"/>
                  <a:gd name="connsiteX10" fmla="*/ 42940 w 74562"/>
                  <a:gd name="connsiteY10" fmla="*/ 4827 h 64077"/>
                  <a:gd name="connsiteX11" fmla="*/ 42940 w 74562"/>
                  <a:gd name="connsiteY11" fmla="*/ 6657 h 64077"/>
                  <a:gd name="connsiteX12" fmla="*/ 50596 w 74562"/>
                  <a:gd name="connsiteY12" fmla="*/ 16311 h 64077"/>
                  <a:gd name="connsiteX13" fmla="*/ 50596 w 74562"/>
                  <a:gd name="connsiteY13" fmla="*/ 37281 h 64077"/>
                  <a:gd name="connsiteX14" fmla="*/ 47434 w 74562"/>
                  <a:gd name="connsiteY14" fmla="*/ 47434 h 64077"/>
                  <a:gd name="connsiteX15" fmla="*/ 36116 w 74562"/>
                  <a:gd name="connsiteY15" fmla="*/ 52094 h 64077"/>
                  <a:gd name="connsiteX16" fmla="*/ 24466 w 74562"/>
                  <a:gd name="connsiteY16" fmla="*/ 44272 h 64077"/>
                  <a:gd name="connsiteX17" fmla="*/ 23467 w 74562"/>
                  <a:gd name="connsiteY17" fmla="*/ 37281 h 64077"/>
                  <a:gd name="connsiteX18" fmla="*/ 23467 w 74562"/>
                  <a:gd name="connsiteY18" fmla="*/ 0 h 64077"/>
                  <a:gd name="connsiteX19" fmla="*/ 0 w 74562"/>
                  <a:gd name="connsiteY19" fmla="*/ 4827 h 64077"/>
                  <a:gd name="connsiteX20" fmla="*/ 0 w 74562"/>
                  <a:gd name="connsiteY20" fmla="*/ 6657 h 64077"/>
                  <a:gd name="connsiteX21" fmla="*/ 7323 w 74562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562" h="64077">
                    <a:moveTo>
                      <a:pt x="7323" y="17975"/>
                    </a:moveTo>
                    <a:lnTo>
                      <a:pt x="7323" y="40776"/>
                    </a:lnTo>
                    <a:cubicBezTo>
                      <a:pt x="7323" y="45603"/>
                      <a:pt x="7656" y="51428"/>
                      <a:pt x="11484" y="56255"/>
                    </a:cubicBezTo>
                    <a:cubicBezTo>
                      <a:pt x="13148" y="58419"/>
                      <a:pt x="17975" y="63744"/>
                      <a:pt x="28793" y="63744"/>
                    </a:cubicBezTo>
                    <a:cubicBezTo>
                      <a:pt x="39445" y="63744"/>
                      <a:pt x="47101" y="58086"/>
                      <a:pt x="51595" y="52094"/>
                    </a:cubicBezTo>
                    <a:cubicBezTo>
                      <a:pt x="52593" y="55756"/>
                      <a:pt x="54258" y="59584"/>
                      <a:pt x="60250" y="64077"/>
                    </a:cubicBezTo>
                    <a:lnTo>
                      <a:pt x="74563" y="53426"/>
                    </a:lnTo>
                    <a:lnTo>
                      <a:pt x="73731" y="52094"/>
                    </a:lnTo>
                    <a:cubicBezTo>
                      <a:pt x="66907" y="50763"/>
                      <a:pt x="66907" y="45936"/>
                      <a:pt x="66907" y="39611"/>
                    </a:cubicBezTo>
                    <a:lnTo>
                      <a:pt x="66907" y="0"/>
                    </a:lnTo>
                    <a:lnTo>
                      <a:pt x="42940" y="4827"/>
                    </a:lnTo>
                    <a:lnTo>
                      <a:pt x="42940" y="6657"/>
                    </a:lnTo>
                    <a:cubicBezTo>
                      <a:pt x="49265" y="7490"/>
                      <a:pt x="50596" y="9986"/>
                      <a:pt x="50596" y="16311"/>
                    </a:cubicBezTo>
                    <a:lnTo>
                      <a:pt x="50596" y="37281"/>
                    </a:lnTo>
                    <a:cubicBezTo>
                      <a:pt x="50596" y="40111"/>
                      <a:pt x="50430" y="43939"/>
                      <a:pt x="47434" y="47434"/>
                    </a:cubicBezTo>
                    <a:cubicBezTo>
                      <a:pt x="45104" y="50263"/>
                      <a:pt x="41109" y="52094"/>
                      <a:pt x="36116" y="52094"/>
                    </a:cubicBezTo>
                    <a:cubicBezTo>
                      <a:pt x="30125" y="52094"/>
                      <a:pt x="26130" y="49098"/>
                      <a:pt x="24466" y="44272"/>
                    </a:cubicBezTo>
                    <a:cubicBezTo>
                      <a:pt x="23800" y="42108"/>
                      <a:pt x="23467" y="40111"/>
                      <a:pt x="23467" y="37281"/>
                    </a:cubicBezTo>
                    <a:lnTo>
                      <a:pt x="23467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657" y="7656"/>
                      <a:pt x="7323" y="10985"/>
                      <a:pt x="7323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00D4EA8-BF48-065D-140E-528AA6D0900F}"/>
                  </a:ext>
                </a:extLst>
              </p:cNvPr>
              <p:cNvSpPr/>
              <p:nvPr/>
            </p:nvSpPr>
            <p:spPr>
              <a:xfrm>
                <a:off x="2324351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39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39ABED1-19BA-356A-12F0-C633D9ACD5E7}"/>
                  </a:ext>
                </a:extLst>
              </p:cNvPr>
              <p:cNvSpPr/>
              <p:nvPr/>
            </p:nvSpPr>
            <p:spPr>
              <a:xfrm>
                <a:off x="1540443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40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9A84D1A-D4DB-FA51-B138-0FB940A48C11}"/>
                  </a:ext>
                </a:extLst>
              </p:cNvPr>
              <p:cNvSpPr/>
              <p:nvPr/>
            </p:nvSpPr>
            <p:spPr>
              <a:xfrm>
                <a:off x="2387599" y="5922657"/>
                <a:ext cx="61414" cy="64077"/>
              </a:xfrm>
              <a:custGeom>
                <a:avLst/>
                <a:gdLst>
                  <a:gd name="connsiteX0" fmla="*/ 19140 w 61414"/>
                  <a:gd name="connsiteY0" fmla="*/ 63744 h 64077"/>
                  <a:gd name="connsiteX1" fmla="*/ 39112 w 61414"/>
                  <a:gd name="connsiteY1" fmla="*/ 54091 h 64077"/>
                  <a:gd name="connsiteX2" fmla="*/ 46768 w 61414"/>
                  <a:gd name="connsiteY2" fmla="*/ 64077 h 64077"/>
                  <a:gd name="connsiteX3" fmla="*/ 61415 w 61414"/>
                  <a:gd name="connsiteY3" fmla="*/ 53093 h 64077"/>
                  <a:gd name="connsiteX4" fmla="*/ 60416 w 61414"/>
                  <a:gd name="connsiteY4" fmla="*/ 51595 h 64077"/>
                  <a:gd name="connsiteX5" fmla="*/ 53426 w 61414"/>
                  <a:gd name="connsiteY5" fmla="*/ 38280 h 64077"/>
                  <a:gd name="connsiteX6" fmla="*/ 53426 w 61414"/>
                  <a:gd name="connsiteY6" fmla="*/ 24133 h 64077"/>
                  <a:gd name="connsiteX7" fmla="*/ 49598 w 61414"/>
                  <a:gd name="connsiteY7" fmla="*/ 7490 h 64077"/>
                  <a:gd name="connsiteX8" fmla="*/ 30291 w 61414"/>
                  <a:gd name="connsiteY8" fmla="*/ 0 h 64077"/>
                  <a:gd name="connsiteX9" fmla="*/ 7822 w 61414"/>
                  <a:gd name="connsiteY9" fmla="*/ 4161 h 64077"/>
                  <a:gd name="connsiteX10" fmla="*/ 5825 w 61414"/>
                  <a:gd name="connsiteY10" fmla="*/ 17975 h 64077"/>
                  <a:gd name="connsiteX11" fmla="*/ 7822 w 61414"/>
                  <a:gd name="connsiteY11" fmla="*/ 17975 h 64077"/>
                  <a:gd name="connsiteX12" fmla="*/ 14979 w 61414"/>
                  <a:gd name="connsiteY12" fmla="*/ 11318 h 64077"/>
                  <a:gd name="connsiteX13" fmla="*/ 26963 w 61414"/>
                  <a:gd name="connsiteY13" fmla="*/ 7989 h 64077"/>
                  <a:gd name="connsiteX14" fmla="*/ 36616 w 61414"/>
                  <a:gd name="connsiteY14" fmla="*/ 12649 h 64077"/>
                  <a:gd name="connsiteX15" fmla="*/ 37448 w 61414"/>
                  <a:gd name="connsiteY15" fmla="*/ 16976 h 64077"/>
                  <a:gd name="connsiteX16" fmla="*/ 24799 w 61414"/>
                  <a:gd name="connsiteY16" fmla="*/ 26962 h 64077"/>
                  <a:gd name="connsiteX17" fmla="*/ 20305 w 61414"/>
                  <a:gd name="connsiteY17" fmla="*/ 27961 h 64077"/>
                  <a:gd name="connsiteX18" fmla="*/ 0 w 61414"/>
                  <a:gd name="connsiteY18" fmla="*/ 46768 h 64077"/>
                  <a:gd name="connsiteX19" fmla="*/ 19140 w 61414"/>
                  <a:gd name="connsiteY19" fmla="*/ 63744 h 64077"/>
                  <a:gd name="connsiteX20" fmla="*/ 28128 w 61414"/>
                  <a:gd name="connsiteY20" fmla="*/ 33786 h 64077"/>
                  <a:gd name="connsiteX21" fmla="*/ 37947 w 61414"/>
                  <a:gd name="connsiteY21" fmla="*/ 29126 h 64077"/>
                  <a:gd name="connsiteX22" fmla="*/ 37947 w 61414"/>
                  <a:gd name="connsiteY22" fmla="*/ 45770 h 64077"/>
                  <a:gd name="connsiteX23" fmla="*/ 24965 w 61414"/>
                  <a:gd name="connsiteY23" fmla="*/ 53093 h 64077"/>
                  <a:gd name="connsiteX24" fmla="*/ 16644 w 61414"/>
                  <a:gd name="connsiteY24" fmla="*/ 45104 h 64077"/>
                  <a:gd name="connsiteX25" fmla="*/ 28128 w 61414"/>
                  <a:gd name="connsiteY25" fmla="*/ 33786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414" h="64077">
                    <a:moveTo>
                      <a:pt x="19140" y="63744"/>
                    </a:moveTo>
                    <a:cubicBezTo>
                      <a:pt x="29459" y="63744"/>
                      <a:pt x="34785" y="58419"/>
                      <a:pt x="39112" y="54091"/>
                    </a:cubicBezTo>
                    <a:cubicBezTo>
                      <a:pt x="40610" y="58585"/>
                      <a:pt x="42275" y="61082"/>
                      <a:pt x="46768" y="64077"/>
                    </a:cubicBezTo>
                    <a:lnTo>
                      <a:pt x="61415" y="53093"/>
                    </a:lnTo>
                    <a:lnTo>
                      <a:pt x="60416" y="51595"/>
                    </a:lnTo>
                    <a:cubicBezTo>
                      <a:pt x="53592" y="48765"/>
                      <a:pt x="53426" y="45770"/>
                      <a:pt x="53426" y="38280"/>
                    </a:cubicBezTo>
                    <a:lnTo>
                      <a:pt x="53426" y="24133"/>
                    </a:lnTo>
                    <a:cubicBezTo>
                      <a:pt x="53426" y="17143"/>
                      <a:pt x="53426" y="12316"/>
                      <a:pt x="49598" y="7490"/>
                    </a:cubicBezTo>
                    <a:cubicBezTo>
                      <a:pt x="44272" y="499"/>
                      <a:pt x="34951" y="0"/>
                      <a:pt x="30291" y="0"/>
                    </a:cubicBezTo>
                    <a:cubicBezTo>
                      <a:pt x="24965" y="0"/>
                      <a:pt x="17143" y="832"/>
                      <a:pt x="7822" y="4161"/>
                    </a:cubicBezTo>
                    <a:lnTo>
                      <a:pt x="5825" y="17975"/>
                    </a:lnTo>
                    <a:lnTo>
                      <a:pt x="7822" y="17975"/>
                    </a:lnTo>
                    <a:cubicBezTo>
                      <a:pt x="9653" y="15811"/>
                      <a:pt x="11651" y="13315"/>
                      <a:pt x="14979" y="11318"/>
                    </a:cubicBezTo>
                    <a:cubicBezTo>
                      <a:pt x="18641" y="9154"/>
                      <a:pt x="23134" y="7989"/>
                      <a:pt x="26963" y="7989"/>
                    </a:cubicBezTo>
                    <a:cubicBezTo>
                      <a:pt x="30957" y="7989"/>
                      <a:pt x="34951" y="9320"/>
                      <a:pt x="36616" y="12649"/>
                    </a:cubicBezTo>
                    <a:cubicBezTo>
                      <a:pt x="37282" y="14147"/>
                      <a:pt x="37448" y="15645"/>
                      <a:pt x="37448" y="16976"/>
                    </a:cubicBezTo>
                    <a:cubicBezTo>
                      <a:pt x="37448" y="23301"/>
                      <a:pt x="31123" y="25298"/>
                      <a:pt x="24799" y="26962"/>
                    </a:cubicBezTo>
                    <a:lnTo>
                      <a:pt x="20305" y="27961"/>
                    </a:lnTo>
                    <a:cubicBezTo>
                      <a:pt x="14147" y="29459"/>
                      <a:pt x="0" y="33120"/>
                      <a:pt x="0" y="46768"/>
                    </a:cubicBezTo>
                    <a:cubicBezTo>
                      <a:pt x="166" y="53925"/>
                      <a:pt x="4494" y="63744"/>
                      <a:pt x="19140" y="63744"/>
                    </a:cubicBezTo>
                    <a:close/>
                    <a:moveTo>
                      <a:pt x="28128" y="33786"/>
                    </a:moveTo>
                    <a:cubicBezTo>
                      <a:pt x="32788" y="32288"/>
                      <a:pt x="33953" y="31623"/>
                      <a:pt x="37947" y="29126"/>
                    </a:cubicBezTo>
                    <a:lnTo>
                      <a:pt x="37947" y="45770"/>
                    </a:lnTo>
                    <a:cubicBezTo>
                      <a:pt x="32122" y="52593"/>
                      <a:pt x="26297" y="53093"/>
                      <a:pt x="24965" y="53093"/>
                    </a:cubicBezTo>
                    <a:cubicBezTo>
                      <a:pt x="20139" y="53093"/>
                      <a:pt x="16644" y="49598"/>
                      <a:pt x="16644" y="45104"/>
                    </a:cubicBezTo>
                    <a:cubicBezTo>
                      <a:pt x="16477" y="37614"/>
                      <a:pt x="24632" y="34951"/>
                      <a:pt x="28128" y="337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A457967-FEB0-6EB1-0135-5041B1AC6CEF}"/>
                  </a:ext>
                </a:extLst>
              </p:cNvPr>
              <p:cNvSpPr/>
              <p:nvPr/>
            </p:nvSpPr>
            <p:spPr>
              <a:xfrm>
                <a:off x="2446517" y="5922823"/>
                <a:ext cx="74729" cy="64077"/>
              </a:xfrm>
              <a:custGeom>
                <a:avLst/>
                <a:gdLst>
                  <a:gd name="connsiteX0" fmla="*/ 7490 w 74729"/>
                  <a:gd name="connsiteY0" fmla="*/ 17975 h 64077"/>
                  <a:gd name="connsiteX1" fmla="*/ 7490 w 74729"/>
                  <a:gd name="connsiteY1" fmla="*/ 40776 h 64077"/>
                  <a:gd name="connsiteX2" fmla="*/ 11651 w 74729"/>
                  <a:gd name="connsiteY2" fmla="*/ 56255 h 64077"/>
                  <a:gd name="connsiteX3" fmla="*/ 28960 w 74729"/>
                  <a:gd name="connsiteY3" fmla="*/ 63744 h 64077"/>
                  <a:gd name="connsiteX4" fmla="*/ 51761 w 74729"/>
                  <a:gd name="connsiteY4" fmla="*/ 52094 h 64077"/>
                  <a:gd name="connsiteX5" fmla="*/ 60416 w 74729"/>
                  <a:gd name="connsiteY5" fmla="*/ 64077 h 64077"/>
                  <a:gd name="connsiteX6" fmla="*/ 74729 w 74729"/>
                  <a:gd name="connsiteY6" fmla="*/ 53426 h 64077"/>
                  <a:gd name="connsiteX7" fmla="*/ 73897 w 74729"/>
                  <a:gd name="connsiteY7" fmla="*/ 52094 h 64077"/>
                  <a:gd name="connsiteX8" fmla="*/ 67073 w 74729"/>
                  <a:gd name="connsiteY8" fmla="*/ 39611 h 64077"/>
                  <a:gd name="connsiteX9" fmla="*/ 67073 w 74729"/>
                  <a:gd name="connsiteY9" fmla="*/ 0 h 64077"/>
                  <a:gd name="connsiteX10" fmla="*/ 43107 w 74729"/>
                  <a:gd name="connsiteY10" fmla="*/ 4827 h 64077"/>
                  <a:gd name="connsiteX11" fmla="*/ 43107 w 74729"/>
                  <a:gd name="connsiteY11" fmla="*/ 6657 h 64077"/>
                  <a:gd name="connsiteX12" fmla="*/ 50763 w 74729"/>
                  <a:gd name="connsiteY12" fmla="*/ 16311 h 64077"/>
                  <a:gd name="connsiteX13" fmla="*/ 50763 w 74729"/>
                  <a:gd name="connsiteY13" fmla="*/ 37281 h 64077"/>
                  <a:gd name="connsiteX14" fmla="*/ 47600 w 74729"/>
                  <a:gd name="connsiteY14" fmla="*/ 47434 h 64077"/>
                  <a:gd name="connsiteX15" fmla="*/ 36283 w 74729"/>
                  <a:gd name="connsiteY15" fmla="*/ 52094 h 64077"/>
                  <a:gd name="connsiteX16" fmla="*/ 24632 w 74729"/>
                  <a:gd name="connsiteY16" fmla="*/ 44272 h 64077"/>
                  <a:gd name="connsiteX17" fmla="*/ 23634 w 74729"/>
                  <a:gd name="connsiteY17" fmla="*/ 37281 h 64077"/>
                  <a:gd name="connsiteX18" fmla="*/ 23634 w 74729"/>
                  <a:gd name="connsiteY18" fmla="*/ 0 h 64077"/>
                  <a:gd name="connsiteX19" fmla="*/ 0 w 74729"/>
                  <a:gd name="connsiteY19" fmla="*/ 4827 h 64077"/>
                  <a:gd name="connsiteX20" fmla="*/ 0 w 74729"/>
                  <a:gd name="connsiteY20" fmla="*/ 6657 h 64077"/>
                  <a:gd name="connsiteX21" fmla="*/ 7490 w 74729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729" h="64077">
                    <a:moveTo>
                      <a:pt x="7490" y="17975"/>
                    </a:moveTo>
                    <a:lnTo>
                      <a:pt x="7490" y="40776"/>
                    </a:lnTo>
                    <a:cubicBezTo>
                      <a:pt x="7490" y="45603"/>
                      <a:pt x="7822" y="51428"/>
                      <a:pt x="11651" y="56255"/>
                    </a:cubicBezTo>
                    <a:cubicBezTo>
                      <a:pt x="13315" y="58419"/>
                      <a:pt x="18141" y="63744"/>
                      <a:pt x="28960" y="63744"/>
                    </a:cubicBezTo>
                    <a:cubicBezTo>
                      <a:pt x="39612" y="63744"/>
                      <a:pt x="47268" y="58086"/>
                      <a:pt x="51761" y="52094"/>
                    </a:cubicBezTo>
                    <a:cubicBezTo>
                      <a:pt x="52760" y="55756"/>
                      <a:pt x="54424" y="59584"/>
                      <a:pt x="60416" y="64077"/>
                    </a:cubicBezTo>
                    <a:lnTo>
                      <a:pt x="74729" y="53426"/>
                    </a:lnTo>
                    <a:lnTo>
                      <a:pt x="73897" y="52094"/>
                    </a:lnTo>
                    <a:cubicBezTo>
                      <a:pt x="67073" y="50763"/>
                      <a:pt x="67073" y="45936"/>
                      <a:pt x="67073" y="39611"/>
                    </a:cubicBezTo>
                    <a:lnTo>
                      <a:pt x="67073" y="0"/>
                    </a:lnTo>
                    <a:lnTo>
                      <a:pt x="43107" y="4827"/>
                    </a:lnTo>
                    <a:lnTo>
                      <a:pt x="43107" y="6657"/>
                    </a:lnTo>
                    <a:cubicBezTo>
                      <a:pt x="49431" y="7490"/>
                      <a:pt x="50763" y="9986"/>
                      <a:pt x="50763" y="16311"/>
                    </a:cubicBezTo>
                    <a:lnTo>
                      <a:pt x="50763" y="37281"/>
                    </a:lnTo>
                    <a:cubicBezTo>
                      <a:pt x="50763" y="40111"/>
                      <a:pt x="50596" y="43939"/>
                      <a:pt x="47600" y="47434"/>
                    </a:cubicBezTo>
                    <a:cubicBezTo>
                      <a:pt x="45270" y="50263"/>
                      <a:pt x="41276" y="52094"/>
                      <a:pt x="36283" y="52094"/>
                    </a:cubicBezTo>
                    <a:cubicBezTo>
                      <a:pt x="30291" y="52094"/>
                      <a:pt x="26297" y="49098"/>
                      <a:pt x="24632" y="44272"/>
                    </a:cubicBezTo>
                    <a:cubicBezTo>
                      <a:pt x="23967" y="42108"/>
                      <a:pt x="23634" y="40111"/>
                      <a:pt x="23634" y="37281"/>
                    </a:cubicBezTo>
                    <a:lnTo>
                      <a:pt x="23634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824" y="7656"/>
                      <a:pt x="7490" y="10985"/>
                      <a:pt x="7490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D70D8AA-260E-BDB4-ABDA-D07136208ACB}"/>
                  </a:ext>
                </a:extLst>
              </p:cNvPr>
              <p:cNvSpPr/>
              <p:nvPr/>
            </p:nvSpPr>
            <p:spPr>
              <a:xfrm>
                <a:off x="1700389" y="5942043"/>
                <a:ext cx="180740" cy="49351"/>
              </a:xfrm>
              <a:custGeom>
                <a:avLst/>
                <a:gdLst>
                  <a:gd name="connsiteX0" fmla="*/ 86213 w 180740"/>
                  <a:gd name="connsiteY0" fmla="*/ 31543 h 49351"/>
                  <a:gd name="connsiteX1" fmla="*/ 135811 w 180740"/>
                  <a:gd name="connsiteY1" fmla="*/ 45856 h 49351"/>
                  <a:gd name="connsiteX2" fmla="*/ 152954 w 180740"/>
                  <a:gd name="connsiteY2" fmla="*/ 40031 h 49351"/>
                  <a:gd name="connsiteX3" fmla="*/ 112843 w 180740"/>
                  <a:gd name="connsiteY3" fmla="*/ 26051 h 49351"/>
                  <a:gd name="connsiteX4" fmla="*/ 154785 w 180740"/>
                  <a:gd name="connsiteY4" fmla="*/ 16564 h 49351"/>
                  <a:gd name="connsiteX5" fmla="*/ 176255 w 180740"/>
                  <a:gd name="connsiteY5" fmla="*/ 49352 h 49351"/>
                  <a:gd name="connsiteX6" fmla="*/ 178418 w 180740"/>
                  <a:gd name="connsiteY6" fmla="*/ 45524 h 49351"/>
                  <a:gd name="connsiteX7" fmla="*/ 134812 w 180740"/>
                  <a:gd name="connsiteY7" fmla="*/ 87 h 49351"/>
                  <a:gd name="connsiteX8" fmla="*/ 0 w 180740"/>
                  <a:gd name="connsiteY8" fmla="*/ 43859 h 49351"/>
                  <a:gd name="connsiteX9" fmla="*/ 91040 w 180740"/>
                  <a:gd name="connsiteY9" fmla="*/ 17563 h 49351"/>
                  <a:gd name="connsiteX10" fmla="*/ 86213 w 180740"/>
                  <a:gd name="connsiteY10" fmla="*/ 31543 h 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40" h="49351">
                    <a:moveTo>
                      <a:pt x="86213" y="31543"/>
                    </a:moveTo>
                    <a:cubicBezTo>
                      <a:pt x="88543" y="43193"/>
                      <a:pt x="113842" y="50517"/>
                      <a:pt x="135811" y="45856"/>
                    </a:cubicBezTo>
                    <a:cubicBezTo>
                      <a:pt x="142136" y="44525"/>
                      <a:pt x="147794" y="42028"/>
                      <a:pt x="152954" y="40031"/>
                    </a:cubicBezTo>
                    <a:cubicBezTo>
                      <a:pt x="148460" y="41696"/>
                      <a:pt x="112177" y="39865"/>
                      <a:pt x="112843" y="26051"/>
                    </a:cubicBezTo>
                    <a:cubicBezTo>
                      <a:pt x="113342" y="15565"/>
                      <a:pt x="137142" y="10239"/>
                      <a:pt x="154785" y="16564"/>
                    </a:cubicBezTo>
                    <a:cubicBezTo>
                      <a:pt x="169431" y="21890"/>
                      <a:pt x="180083" y="41030"/>
                      <a:pt x="176255" y="49352"/>
                    </a:cubicBezTo>
                    <a:cubicBezTo>
                      <a:pt x="177087" y="48186"/>
                      <a:pt x="177919" y="46855"/>
                      <a:pt x="178418" y="45524"/>
                    </a:cubicBezTo>
                    <a:cubicBezTo>
                      <a:pt x="185076" y="31044"/>
                      <a:pt x="179417" y="-1910"/>
                      <a:pt x="134812" y="87"/>
                    </a:cubicBezTo>
                    <a:cubicBezTo>
                      <a:pt x="78391" y="2583"/>
                      <a:pt x="0" y="43859"/>
                      <a:pt x="0" y="43859"/>
                    </a:cubicBezTo>
                    <a:cubicBezTo>
                      <a:pt x="0" y="43859"/>
                      <a:pt x="43273" y="24386"/>
                      <a:pt x="91040" y="17563"/>
                    </a:cubicBezTo>
                    <a:cubicBezTo>
                      <a:pt x="87212" y="22056"/>
                      <a:pt x="85215" y="26883"/>
                      <a:pt x="86213" y="3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8DBF70-A049-40A1-8B93-1BA52B01D281}"/>
                  </a:ext>
                </a:extLst>
              </p:cNvPr>
              <p:cNvSpPr/>
              <p:nvPr/>
            </p:nvSpPr>
            <p:spPr>
              <a:xfrm>
                <a:off x="1910763" y="5940144"/>
                <a:ext cx="106048" cy="44898"/>
              </a:xfrm>
              <a:custGeom>
                <a:avLst/>
                <a:gdLst>
                  <a:gd name="connsiteX0" fmla="*/ 48932 w 106048"/>
                  <a:gd name="connsiteY0" fmla="*/ 39933 h 44898"/>
                  <a:gd name="connsiteX1" fmla="*/ 31290 w 106048"/>
                  <a:gd name="connsiteY1" fmla="*/ 38269 h 44898"/>
                  <a:gd name="connsiteX2" fmla="*/ 69903 w 106048"/>
                  <a:gd name="connsiteY2" fmla="*/ 43595 h 44898"/>
                  <a:gd name="connsiteX3" fmla="*/ 105853 w 106048"/>
                  <a:gd name="connsiteY3" fmla="*/ 14802 h 44898"/>
                  <a:gd name="connsiteX4" fmla="*/ 61747 w 106048"/>
                  <a:gd name="connsiteY4" fmla="*/ 1321 h 44898"/>
                  <a:gd name="connsiteX5" fmla="*/ 37448 w 106048"/>
                  <a:gd name="connsiteY5" fmla="*/ 10807 h 44898"/>
                  <a:gd name="connsiteX6" fmla="*/ 0 w 106048"/>
                  <a:gd name="connsiteY6" fmla="*/ 38935 h 44898"/>
                  <a:gd name="connsiteX7" fmla="*/ 19306 w 106048"/>
                  <a:gd name="connsiteY7" fmla="*/ 28283 h 44898"/>
                  <a:gd name="connsiteX8" fmla="*/ 76893 w 106048"/>
                  <a:gd name="connsiteY8" fmla="*/ 21626 h 44898"/>
                  <a:gd name="connsiteX9" fmla="*/ 48932 w 106048"/>
                  <a:gd name="connsiteY9" fmla="*/ 39933 h 4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048" h="44898">
                    <a:moveTo>
                      <a:pt x="48932" y="39933"/>
                    </a:moveTo>
                    <a:cubicBezTo>
                      <a:pt x="42940" y="40766"/>
                      <a:pt x="35284" y="40433"/>
                      <a:pt x="31290" y="38269"/>
                    </a:cubicBezTo>
                    <a:cubicBezTo>
                      <a:pt x="39112" y="44261"/>
                      <a:pt x="53925" y="46591"/>
                      <a:pt x="69903" y="43595"/>
                    </a:cubicBezTo>
                    <a:cubicBezTo>
                      <a:pt x="92039" y="39434"/>
                      <a:pt x="108016" y="26452"/>
                      <a:pt x="105853" y="14802"/>
                    </a:cubicBezTo>
                    <a:cubicBezTo>
                      <a:pt x="103523" y="3151"/>
                      <a:pt x="83883" y="-2840"/>
                      <a:pt x="61747" y="1321"/>
                    </a:cubicBezTo>
                    <a:cubicBezTo>
                      <a:pt x="52427" y="3151"/>
                      <a:pt x="43939" y="7146"/>
                      <a:pt x="37448" y="10807"/>
                    </a:cubicBezTo>
                    <a:cubicBezTo>
                      <a:pt x="22136" y="19628"/>
                      <a:pt x="0" y="38935"/>
                      <a:pt x="0" y="38935"/>
                    </a:cubicBezTo>
                    <a:cubicBezTo>
                      <a:pt x="5326" y="35107"/>
                      <a:pt x="12150" y="31612"/>
                      <a:pt x="19306" y="28283"/>
                    </a:cubicBezTo>
                    <a:cubicBezTo>
                      <a:pt x="28627" y="23956"/>
                      <a:pt x="71734" y="6979"/>
                      <a:pt x="76893" y="21626"/>
                    </a:cubicBezTo>
                    <a:cubicBezTo>
                      <a:pt x="79223" y="28283"/>
                      <a:pt x="71068" y="37104"/>
                      <a:pt x="48932" y="39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1EBE089-75C4-5BD0-9F6D-2AA68EF093FF}"/>
                  </a:ext>
                </a:extLst>
              </p:cNvPr>
              <p:cNvSpPr/>
              <p:nvPr/>
            </p:nvSpPr>
            <p:spPr>
              <a:xfrm>
                <a:off x="1691401" y="5872630"/>
                <a:ext cx="301913" cy="119263"/>
              </a:xfrm>
              <a:custGeom>
                <a:avLst/>
                <a:gdLst>
                  <a:gd name="connsiteX0" fmla="*/ 191733 w 301913"/>
                  <a:gd name="connsiteY0" fmla="*/ 119264 h 119263"/>
                  <a:gd name="connsiteX1" fmla="*/ 301913 w 301913"/>
                  <a:gd name="connsiteY1" fmla="*/ 8252 h 119263"/>
                  <a:gd name="connsiteX2" fmla="*/ 0 w 301913"/>
                  <a:gd name="connsiteY2" fmla="*/ 109111 h 119263"/>
                  <a:gd name="connsiteX3" fmla="*/ 264632 w 301913"/>
                  <a:gd name="connsiteY3" fmla="*/ 30221 h 119263"/>
                  <a:gd name="connsiteX4" fmla="*/ 191733 w 301913"/>
                  <a:gd name="connsiteY4" fmla="*/ 119264 h 1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3" h="119263">
                    <a:moveTo>
                      <a:pt x="191733" y="119264"/>
                    </a:moveTo>
                    <a:cubicBezTo>
                      <a:pt x="247322" y="81982"/>
                      <a:pt x="281442" y="43702"/>
                      <a:pt x="301913" y="8252"/>
                    </a:cubicBezTo>
                    <a:cubicBezTo>
                      <a:pt x="191733" y="-35521"/>
                      <a:pt x="0" y="109111"/>
                      <a:pt x="0" y="109111"/>
                    </a:cubicBezTo>
                    <a:cubicBezTo>
                      <a:pt x="0" y="109111"/>
                      <a:pt x="176920" y="16573"/>
                      <a:pt x="264632" y="30221"/>
                    </a:cubicBezTo>
                    <a:cubicBezTo>
                      <a:pt x="230180" y="81816"/>
                      <a:pt x="191733" y="119264"/>
                      <a:pt x="191733" y="119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7363A8D-B002-3B64-979F-25200245F781}"/>
                  </a:ext>
                </a:extLst>
              </p:cNvPr>
              <p:cNvSpPr/>
              <p:nvPr/>
            </p:nvSpPr>
            <p:spPr>
              <a:xfrm>
                <a:off x="1744660" y="5656362"/>
                <a:ext cx="274887" cy="270789"/>
              </a:xfrm>
              <a:custGeom>
                <a:avLst/>
                <a:gdLst>
                  <a:gd name="connsiteX0" fmla="*/ 205547 w 274887"/>
                  <a:gd name="connsiteY0" fmla="*/ 178751 h 270789"/>
                  <a:gd name="connsiteX1" fmla="*/ 250152 w 274887"/>
                  <a:gd name="connsiteY1" fmla="*/ 219860 h 270789"/>
                  <a:gd name="connsiteX2" fmla="*/ 268293 w 274887"/>
                  <a:gd name="connsiteY2" fmla="*/ 80222 h 270789"/>
                  <a:gd name="connsiteX3" fmla="*/ 207378 w 274887"/>
                  <a:gd name="connsiteY3" fmla="*/ 39279 h 270789"/>
                  <a:gd name="connsiteX4" fmla="*/ 197059 w 274887"/>
                  <a:gd name="connsiteY4" fmla="*/ 0 h 270789"/>
                  <a:gd name="connsiteX5" fmla="*/ 198723 w 274887"/>
                  <a:gd name="connsiteY5" fmla="*/ 36116 h 270789"/>
                  <a:gd name="connsiteX6" fmla="*/ 95367 w 274887"/>
                  <a:gd name="connsiteY6" fmla="*/ 23134 h 270789"/>
                  <a:gd name="connsiteX7" fmla="*/ 0 w 274887"/>
                  <a:gd name="connsiteY7" fmla="*/ 270789 h 270789"/>
                  <a:gd name="connsiteX8" fmla="*/ 205547 w 274887"/>
                  <a:gd name="connsiteY8" fmla="*/ 178751 h 270789"/>
                  <a:gd name="connsiteX9" fmla="*/ 141969 w 274887"/>
                  <a:gd name="connsiteY9" fmla="*/ 42940 h 270789"/>
                  <a:gd name="connsiteX10" fmla="*/ 259139 w 274887"/>
                  <a:gd name="connsiteY10" fmla="*/ 86879 h 270789"/>
                  <a:gd name="connsiteX11" fmla="*/ 243494 w 274887"/>
                  <a:gd name="connsiteY11" fmla="*/ 188570 h 270789"/>
                  <a:gd name="connsiteX12" fmla="*/ 205547 w 274887"/>
                  <a:gd name="connsiteY12" fmla="*/ 156116 h 270789"/>
                  <a:gd name="connsiteX13" fmla="*/ 71234 w 274887"/>
                  <a:gd name="connsiteY13" fmla="*/ 211538 h 270789"/>
                  <a:gd name="connsiteX14" fmla="*/ 141969 w 274887"/>
                  <a:gd name="connsiteY14" fmla="*/ 42940 h 2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887" h="270789">
                    <a:moveTo>
                      <a:pt x="205547" y="178751"/>
                    </a:moveTo>
                    <a:cubicBezTo>
                      <a:pt x="205547" y="178751"/>
                      <a:pt x="227517" y="181747"/>
                      <a:pt x="250152" y="219860"/>
                    </a:cubicBezTo>
                    <a:cubicBezTo>
                      <a:pt x="291761" y="141802"/>
                      <a:pt x="268293" y="80222"/>
                      <a:pt x="268293" y="80222"/>
                    </a:cubicBezTo>
                    <a:cubicBezTo>
                      <a:pt x="268293" y="80222"/>
                      <a:pt x="250152" y="56255"/>
                      <a:pt x="207378" y="39279"/>
                    </a:cubicBezTo>
                    <a:cubicBezTo>
                      <a:pt x="205048" y="24299"/>
                      <a:pt x="201386" y="11484"/>
                      <a:pt x="197059" y="0"/>
                    </a:cubicBezTo>
                    <a:cubicBezTo>
                      <a:pt x="199389" y="10153"/>
                      <a:pt x="199888" y="24632"/>
                      <a:pt x="198723" y="36116"/>
                    </a:cubicBezTo>
                    <a:cubicBezTo>
                      <a:pt x="172760" y="27129"/>
                      <a:pt x="138640" y="20971"/>
                      <a:pt x="95367" y="23134"/>
                    </a:cubicBezTo>
                    <a:cubicBezTo>
                      <a:pt x="95367" y="23134"/>
                      <a:pt x="188238" y="66574"/>
                      <a:pt x="0" y="270789"/>
                    </a:cubicBezTo>
                    <a:cubicBezTo>
                      <a:pt x="166" y="270623"/>
                      <a:pt x="154285" y="165103"/>
                      <a:pt x="205547" y="178751"/>
                    </a:cubicBezTo>
                    <a:close/>
                    <a:moveTo>
                      <a:pt x="141969" y="42940"/>
                    </a:moveTo>
                    <a:cubicBezTo>
                      <a:pt x="225353" y="42940"/>
                      <a:pt x="259139" y="86879"/>
                      <a:pt x="259139" y="86879"/>
                    </a:cubicBezTo>
                    <a:cubicBezTo>
                      <a:pt x="269458" y="119001"/>
                      <a:pt x="257641" y="155450"/>
                      <a:pt x="243494" y="188570"/>
                    </a:cubicBezTo>
                    <a:cubicBezTo>
                      <a:pt x="225686" y="160776"/>
                      <a:pt x="205547" y="156116"/>
                      <a:pt x="205547" y="156116"/>
                    </a:cubicBezTo>
                    <a:cubicBezTo>
                      <a:pt x="154285" y="142468"/>
                      <a:pt x="71234" y="211538"/>
                      <a:pt x="71234" y="211538"/>
                    </a:cubicBezTo>
                    <a:cubicBezTo>
                      <a:pt x="181414" y="79722"/>
                      <a:pt x="141969" y="42940"/>
                      <a:pt x="141969" y="42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67229E5-AC05-E112-2173-6A3170000983}"/>
                  </a:ext>
                </a:extLst>
              </p:cNvPr>
              <p:cNvSpPr/>
              <p:nvPr/>
            </p:nvSpPr>
            <p:spPr>
              <a:xfrm>
                <a:off x="1855673" y="5658176"/>
                <a:ext cx="79470" cy="22651"/>
              </a:xfrm>
              <a:custGeom>
                <a:avLst/>
                <a:gdLst>
                  <a:gd name="connsiteX0" fmla="*/ 78557 w 79470"/>
                  <a:gd name="connsiteY0" fmla="*/ 1848 h 22651"/>
                  <a:gd name="connsiteX1" fmla="*/ 0 w 79470"/>
                  <a:gd name="connsiteY1" fmla="*/ 11501 h 22651"/>
                  <a:gd name="connsiteX2" fmla="*/ 79057 w 79470"/>
                  <a:gd name="connsiteY2" fmla="*/ 22652 h 22651"/>
                  <a:gd name="connsiteX3" fmla="*/ 78557 w 79470"/>
                  <a:gd name="connsiteY3" fmla="*/ 1848 h 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70" h="22651">
                    <a:moveTo>
                      <a:pt x="78557" y="1848"/>
                    </a:moveTo>
                    <a:cubicBezTo>
                      <a:pt x="29792" y="-5143"/>
                      <a:pt x="2996" y="9836"/>
                      <a:pt x="0" y="11501"/>
                    </a:cubicBezTo>
                    <a:cubicBezTo>
                      <a:pt x="50929" y="12832"/>
                      <a:pt x="61082" y="18158"/>
                      <a:pt x="79057" y="22652"/>
                    </a:cubicBezTo>
                    <a:cubicBezTo>
                      <a:pt x="80222" y="15828"/>
                      <a:pt x="78557" y="1848"/>
                      <a:pt x="78557" y="18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353155-3A91-E7D1-8C58-80C3A78D0AD1}"/>
                </a:ext>
              </a:extLst>
            </p:cNvPr>
            <p:cNvSpPr/>
            <p:nvPr/>
          </p:nvSpPr>
          <p:spPr>
            <a:xfrm>
              <a:off x="82003" y="331435"/>
              <a:ext cx="2214449" cy="10671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 anchorCtr="0"/>
            <a:lstStyle/>
            <a:p>
              <a:r>
                <a:rPr lang="en-CA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2024-25 Results</a:t>
              </a: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62304"/>
              </p:ext>
            </p:extLst>
          </p:nvPr>
        </p:nvGraphicFramePr>
        <p:xfrm>
          <a:off x="1739001" y="277900"/>
          <a:ext cx="9294725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9294725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7 French Reading (LFI)-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E655F5-0D80-23C2-82CE-D911588AD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100541"/>
              </p:ext>
            </p:extLst>
          </p:nvPr>
        </p:nvGraphicFramePr>
        <p:xfrm>
          <a:off x="481483" y="1404725"/>
          <a:ext cx="11229033" cy="516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44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7">
            <a:extLst>
              <a:ext uri="{FF2B5EF4-FFF2-40B4-BE49-F238E27FC236}">
                <a16:creationId xmlns:a16="http://schemas.microsoft.com/office/drawing/2014/main" id="{94B77384-8A13-40A6-9A99-1F14F33108F0}"/>
              </a:ext>
            </a:extLst>
          </p:cNvPr>
          <p:cNvGrpSpPr/>
          <p:nvPr/>
        </p:nvGrpSpPr>
        <p:grpSpPr>
          <a:xfrm>
            <a:off x="590934" y="5839067"/>
            <a:ext cx="1463795" cy="505295"/>
            <a:chOff x="1247686" y="5656362"/>
            <a:chExt cx="1463795" cy="505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3CE46-A53E-4ABA-90DB-1E0533A0C642}"/>
                </a:ext>
              </a:extLst>
            </p:cNvPr>
            <p:cNvSpPr/>
            <p:nvPr/>
          </p:nvSpPr>
          <p:spPr>
            <a:xfrm>
              <a:off x="2339000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299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7AF851-498A-4E6C-B5B1-6B1C53B30052}"/>
                </a:ext>
              </a:extLst>
            </p:cNvPr>
            <p:cNvSpPr/>
            <p:nvPr/>
          </p:nvSpPr>
          <p:spPr>
            <a:xfrm>
              <a:off x="2403909" y="5951783"/>
              <a:ext cx="21470" cy="23966"/>
            </a:xfrm>
            <a:custGeom>
              <a:avLst/>
              <a:gdLst>
                <a:gd name="connsiteX0" fmla="*/ 8488 w 21470"/>
                <a:gd name="connsiteY0" fmla="*/ 23967 h 23966"/>
                <a:gd name="connsiteX1" fmla="*/ 21470 w 21470"/>
                <a:gd name="connsiteY1" fmla="*/ 16643 h 23966"/>
                <a:gd name="connsiteX2" fmla="*/ 21470 w 21470"/>
                <a:gd name="connsiteY2" fmla="*/ 0 h 23966"/>
                <a:gd name="connsiteX3" fmla="*/ 11650 w 21470"/>
                <a:gd name="connsiteY3" fmla="*/ 4660 h 23966"/>
                <a:gd name="connsiteX4" fmla="*/ 0 w 21470"/>
                <a:gd name="connsiteY4" fmla="*/ 15978 h 23966"/>
                <a:gd name="connsiteX5" fmla="*/ 8488 w 21470"/>
                <a:gd name="connsiteY5" fmla="*/ 23967 h 2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0" h="23966">
                  <a:moveTo>
                    <a:pt x="8488" y="23967"/>
                  </a:moveTo>
                  <a:cubicBezTo>
                    <a:pt x="9986" y="23967"/>
                    <a:pt x="15811" y="23467"/>
                    <a:pt x="21470" y="16643"/>
                  </a:cubicBezTo>
                  <a:lnTo>
                    <a:pt x="21470" y="0"/>
                  </a:lnTo>
                  <a:cubicBezTo>
                    <a:pt x="17642" y="2663"/>
                    <a:pt x="16311" y="3162"/>
                    <a:pt x="11650" y="4660"/>
                  </a:cubicBezTo>
                  <a:cubicBezTo>
                    <a:pt x="8322" y="5825"/>
                    <a:pt x="0" y="8655"/>
                    <a:pt x="0" y="15978"/>
                  </a:cubicBezTo>
                  <a:cubicBezTo>
                    <a:pt x="166" y="20471"/>
                    <a:pt x="3662" y="23967"/>
                    <a:pt x="8488" y="23967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EE690-67F4-4AB8-B5AD-CF3C3B2E4872}"/>
                </a:ext>
              </a:extLst>
            </p:cNvPr>
            <p:cNvSpPr/>
            <p:nvPr/>
          </p:nvSpPr>
          <p:spPr>
            <a:xfrm>
              <a:off x="2141109" y="5930479"/>
              <a:ext cx="31289" cy="48598"/>
            </a:xfrm>
            <a:custGeom>
              <a:avLst/>
              <a:gdLst>
                <a:gd name="connsiteX0" fmla="*/ 16976 w 31289"/>
                <a:gd name="connsiteY0" fmla="*/ 48599 h 48598"/>
                <a:gd name="connsiteX1" fmla="*/ 23134 w 31289"/>
                <a:gd name="connsiteY1" fmla="*/ 47101 h 48598"/>
                <a:gd name="connsiteX2" fmla="*/ 31290 w 31289"/>
                <a:gd name="connsiteY2" fmla="*/ 25465 h 48598"/>
                <a:gd name="connsiteX3" fmla="*/ 24965 w 31289"/>
                <a:gd name="connsiteY3" fmla="*/ 4327 h 48598"/>
                <a:gd name="connsiteX4" fmla="*/ 15146 w 31289"/>
                <a:gd name="connsiteY4" fmla="*/ 0 h 48598"/>
                <a:gd name="connsiteX5" fmla="*/ 4660 w 31289"/>
                <a:gd name="connsiteY5" fmla="*/ 5326 h 48598"/>
                <a:gd name="connsiteX6" fmla="*/ 0 w 31289"/>
                <a:gd name="connsiteY6" fmla="*/ 22635 h 48598"/>
                <a:gd name="connsiteX7" fmla="*/ 16976 w 31289"/>
                <a:gd name="connsiteY7" fmla="*/ 48599 h 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9" h="48598">
                  <a:moveTo>
                    <a:pt x="16976" y="48599"/>
                  </a:moveTo>
                  <a:cubicBezTo>
                    <a:pt x="18974" y="48599"/>
                    <a:pt x="21304" y="48100"/>
                    <a:pt x="23134" y="47101"/>
                  </a:cubicBezTo>
                  <a:cubicBezTo>
                    <a:pt x="30957" y="42441"/>
                    <a:pt x="31290" y="29792"/>
                    <a:pt x="31290" y="25465"/>
                  </a:cubicBezTo>
                  <a:cubicBezTo>
                    <a:pt x="31290" y="15811"/>
                    <a:pt x="28460" y="7989"/>
                    <a:pt x="24965" y="4327"/>
                  </a:cubicBezTo>
                  <a:cubicBezTo>
                    <a:pt x="22635" y="1831"/>
                    <a:pt x="19140" y="0"/>
                    <a:pt x="15146" y="0"/>
                  </a:cubicBezTo>
                  <a:cubicBezTo>
                    <a:pt x="10485" y="0"/>
                    <a:pt x="6824" y="2663"/>
                    <a:pt x="4660" y="5326"/>
                  </a:cubicBezTo>
                  <a:cubicBezTo>
                    <a:pt x="1498" y="9320"/>
                    <a:pt x="0" y="15811"/>
                    <a:pt x="0" y="22635"/>
                  </a:cubicBezTo>
                  <a:cubicBezTo>
                    <a:pt x="166" y="34119"/>
                    <a:pt x="4827" y="48599"/>
                    <a:pt x="16976" y="4859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F98012-D6BD-407C-8EEF-89D4E20C9EDF}"/>
                </a:ext>
              </a:extLst>
            </p:cNvPr>
            <p:cNvSpPr/>
            <p:nvPr/>
          </p:nvSpPr>
          <p:spPr>
            <a:xfrm>
              <a:off x="1815728" y="5699302"/>
              <a:ext cx="191980" cy="168598"/>
            </a:xfrm>
            <a:custGeom>
              <a:avLst/>
              <a:gdLst>
                <a:gd name="connsiteX0" fmla="*/ 134479 w 191980"/>
                <a:gd name="connsiteY0" fmla="*/ 113176 h 168598"/>
                <a:gd name="connsiteX1" fmla="*/ 172427 w 191980"/>
                <a:gd name="connsiteY1" fmla="*/ 145630 h 168598"/>
                <a:gd name="connsiteX2" fmla="*/ 188072 w 191980"/>
                <a:gd name="connsiteY2" fmla="*/ 43939 h 168598"/>
                <a:gd name="connsiteX3" fmla="*/ 70901 w 191980"/>
                <a:gd name="connsiteY3" fmla="*/ 0 h 168598"/>
                <a:gd name="connsiteX4" fmla="*/ 0 w 191980"/>
                <a:gd name="connsiteY4" fmla="*/ 168598 h 168598"/>
                <a:gd name="connsiteX5" fmla="*/ 134479 w 191980"/>
                <a:gd name="connsiteY5" fmla="*/ 113176 h 1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80" h="168598">
                  <a:moveTo>
                    <a:pt x="134479" y="113176"/>
                  </a:moveTo>
                  <a:cubicBezTo>
                    <a:pt x="134479" y="113176"/>
                    <a:pt x="154618" y="117836"/>
                    <a:pt x="172427" y="145630"/>
                  </a:cubicBezTo>
                  <a:cubicBezTo>
                    <a:pt x="186574" y="112676"/>
                    <a:pt x="198390" y="76061"/>
                    <a:pt x="188072" y="43939"/>
                  </a:cubicBezTo>
                  <a:cubicBezTo>
                    <a:pt x="188072" y="43939"/>
                    <a:pt x="154285" y="0"/>
                    <a:pt x="70901" y="0"/>
                  </a:cubicBezTo>
                  <a:cubicBezTo>
                    <a:pt x="70901" y="0"/>
                    <a:pt x="110346" y="36782"/>
                    <a:pt x="0" y="168598"/>
                  </a:cubicBezTo>
                  <a:cubicBezTo>
                    <a:pt x="166" y="168598"/>
                    <a:pt x="83218" y="99528"/>
                    <a:pt x="134479" y="113176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A304B5-C983-4790-9357-5B1500AB3A5E}"/>
                </a:ext>
              </a:extLst>
            </p:cNvPr>
            <p:cNvSpPr/>
            <p:nvPr/>
          </p:nvSpPr>
          <p:spPr>
            <a:xfrm>
              <a:off x="1310931" y="6048648"/>
              <a:ext cx="74895" cy="83550"/>
            </a:xfrm>
            <a:custGeom>
              <a:avLst/>
              <a:gdLst>
                <a:gd name="connsiteX0" fmla="*/ 74896 w 74895"/>
                <a:gd name="connsiteY0" fmla="*/ 42940 h 83550"/>
                <a:gd name="connsiteX1" fmla="*/ 56921 w 74895"/>
                <a:gd name="connsiteY1" fmla="*/ 7656 h 83550"/>
                <a:gd name="connsiteX2" fmla="*/ 21969 w 74895"/>
                <a:gd name="connsiteY2" fmla="*/ 0 h 83550"/>
                <a:gd name="connsiteX3" fmla="*/ 0 w 74895"/>
                <a:gd name="connsiteY3" fmla="*/ 0 h 83550"/>
                <a:gd name="connsiteX4" fmla="*/ 0 w 74895"/>
                <a:gd name="connsiteY4" fmla="*/ 55090 h 83550"/>
                <a:gd name="connsiteX5" fmla="*/ 22802 w 74895"/>
                <a:gd name="connsiteY5" fmla="*/ 83550 h 83550"/>
                <a:gd name="connsiteX6" fmla="*/ 60915 w 74895"/>
                <a:gd name="connsiteY6" fmla="*/ 74230 h 83550"/>
                <a:gd name="connsiteX7" fmla="*/ 74896 w 74895"/>
                <a:gd name="connsiteY7" fmla="*/ 42940 h 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95" h="83550">
                  <a:moveTo>
                    <a:pt x="74896" y="42940"/>
                  </a:moveTo>
                  <a:cubicBezTo>
                    <a:pt x="74896" y="21803"/>
                    <a:pt x="63079" y="11484"/>
                    <a:pt x="56921" y="7656"/>
                  </a:cubicBezTo>
                  <a:cubicBezTo>
                    <a:pt x="45104" y="333"/>
                    <a:pt x="32288" y="0"/>
                    <a:pt x="21969" y="0"/>
                  </a:cubicBezTo>
                  <a:lnTo>
                    <a:pt x="0" y="0"/>
                  </a:lnTo>
                  <a:lnTo>
                    <a:pt x="0" y="55090"/>
                  </a:lnTo>
                  <a:cubicBezTo>
                    <a:pt x="0" y="70735"/>
                    <a:pt x="333" y="83550"/>
                    <a:pt x="22802" y="83550"/>
                  </a:cubicBezTo>
                  <a:cubicBezTo>
                    <a:pt x="35617" y="83550"/>
                    <a:pt x="51096" y="81719"/>
                    <a:pt x="60915" y="74230"/>
                  </a:cubicBezTo>
                  <a:cubicBezTo>
                    <a:pt x="67905" y="68904"/>
                    <a:pt x="74896" y="58585"/>
                    <a:pt x="74896" y="42940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E0F5FC-5ED5-4739-81ED-3A706B6DE54E}"/>
                </a:ext>
              </a:extLst>
            </p:cNvPr>
            <p:cNvSpPr/>
            <p:nvPr/>
          </p:nvSpPr>
          <p:spPr>
            <a:xfrm>
              <a:off x="1310931" y="5952948"/>
              <a:ext cx="64077" cy="71566"/>
            </a:xfrm>
            <a:custGeom>
              <a:avLst/>
              <a:gdLst>
                <a:gd name="connsiteX0" fmla="*/ 64077 w 64077"/>
                <a:gd name="connsiteY0" fmla="*/ 36283 h 71566"/>
                <a:gd name="connsiteX1" fmla="*/ 45770 w 64077"/>
                <a:gd name="connsiteY1" fmla="*/ 4161 h 71566"/>
                <a:gd name="connsiteX2" fmla="*/ 13315 w 64077"/>
                <a:gd name="connsiteY2" fmla="*/ 0 h 71566"/>
                <a:gd name="connsiteX3" fmla="*/ 0 w 64077"/>
                <a:gd name="connsiteY3" fmla="*/ 0 h 71566"/>
                <a:gd name="connsiteX4" fmla="*/ 0 w 64077"/>
                <a:gd name="connsiteY4" fmla="*/ 71567 h 71566"/>
                <a:gd name="connsiteX5" fmla="*/ 16976 w 64077"/>
                <a:gd name="connsiteY5" fmla="*/ 71567 h 71566"/>
                <a:gd name="connsiteX6" fmla="*/ 64077 w 64077"/>
                <a:gd name="connsiteY6" fmla="*/ 36283 h 7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77" h="71566">
                  <a:moveTo>
                    <a:pt x="64077" y="36283"/>
                  </a:moveTo>
                  <a:cubicBezTo>
                    <a:pt x="64077" y="21137"/>
                    <a:pt x="58585" y="9986"/>
                    <a:pt x="45770" y="4161"/>
                  </a:cubicBezTo>
                  <a:cubicBezTo>
                    <a:pt x="36782" y="333"/>
                    <a:pt x="26463" y="0"/>
                    <a:pt x="13315" y="0"/>
                  </a:cubicBezTo>
                  <a:lnTo>
                    <a:pt x="0" y="0"/>
                  </a:lnTo>
                  <a:lnTo>
                    <a:pt x="0" y="71567"/>
                  </a:lnTo>
                  <a:lnTo>
                    <a:pt x="16976" y="71567"/>
                  </a:lnTo>
                  <a:cubicBezTo>
                    <a:pt x="38779" y="71567"/>
                    <a:pt x="64077" y="65242"/>
                    <a:pt x="64077" y="36283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E986F4-EAFC-4B40-9C20-4F2036814E04}"/>
                </a:ext>
              </a:extLst>
            </p:cNvPr>
            <p:cNvSpPr/>
            <p:nvPr/>
          </p:nvSpPr>
          <p:spPr>
            <a:xfrm>
              <a:off x="1555091" y="5930479"/>
              <a:ext cx="30624" cy="14979"/>
            </a:xfrm>
            <a:custGeom>
              <a:avLst/>
              <a:gdLst>
                <a:gd name="connsiteX0" fmla="*/ 27795 w 30624"/>
                <a:gd name="connsiteY0" fmla="*/ 5659 h 14979"/>
                <a:gd name="connsiteX1" fmla="*/ 16144 w 30624"/>
                <a:gd name="connsiteY1" fmla="*/ 0 h 14979"/>
                <a:gd name="connsiteX2" fmla="*/ 4327 w 30624"/>
                <a:gd name="connsiteY2" fmla="*/ 5492 h 14979"/>
                <a:gd name="connsiteX3" fmla="*/ 0 w 30624"/>
                <a:gd name="connsiteY3" fmla="*/ 14979 h 14979"/>
                <a:gd name="connsiteX4" fmla="*/ 30624 w 30624"/>
                <a:gd name="connsiteY4" fmla="*/ 14979 h 14979"/>
                <a:gd name="connsiteX5" fmla="*/ 27795 w 30624"/>
                <a:gd name="connsiteY5" fmla="*/ 5659 h 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4" h="14979">
                  <a:moveTo>
                    <a:pt x="27795" y="5659"/>
                  </a:moveTo>
                  <a:cubicBezTo>
                    <a:pt x="24300" y="499"/>
                    <a:pt x="19140" y="0"/>
                    <a:pt x="16144" y="0"/>
                  </a:cubicBezTo>
                  <a:cubicBezTo>
                    <a:pt x="13814" y="0"/>
                    <a:pt x="8488" y="333"/>
                    <a:pt x="4327" y="5492"/>
                  </a:cubicBezTo>
                  <a:cubicBezTo>
                    <a:pt x="1664" y="8655"/>
                    <a:pt x="832" y="11983"/>
                    <a:pt x="0" y="14979"/>
                  </a:cubicBezTo>
                  <a:lnTo>
                    <a:pt x="30624" y="14979"/>
                  </a:lnTo>
                  <a:cubicBezTo>
                    <a:pt x="30291" y="11650"/>
                    <a:pt x="29958" y="8821"/>
                    <a:pt x="27795" y="5659"/>
                  </a:cubicBezTo>
                  <a:close/>
                </a:path>
              </a:pathLst>
            </a:custGeom>
            <a:noFill/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B23C56-598D-478E-A155-CB52026B6689}"/>
                </a:ext>
              </a:extLst>
            </p:cNvPr>
            <p:cNvSpPr/>
            <p:nvPr/>
          </p:nvSpPr>
          <p:spPr>
            <a:xfrm>
              <a:off x="2260775" y="5924987"/>
              <a:ext cx="68904" cy="60582"/>
            </a:xfrm>
            <a:custGeom>
              <a:avLst/>
              <a:gdLst>
                <a:gd name="connsiteX0" fmla="*/ 8322 w 68904"/>
                <a:gd name="connsiteY0" fmla="*/ 9986 h 60582"/>
                <a:gd name="connsiteX1" fmla="*/ 29792 w 68904"/>
                <a:gd name="connsiteY1" fmla="*/ 60582 h 60582"/>
                <a:gd name="connsiteX2" fmla="*/ 37614 w 68904"/>
                <a:gd name="connsiteY2" fmla="*/ 60582 h 60582"/>
                <a:gd name="connsiteX3" fmla="*/ 60915 w 68904"/>
                <a:gd name="connsiteY3" fmla="*/ 9986 h 60582"/>
                <a:gd name="connsiteX4" fmla="*/ 68904 w 68904"/>
                <a:gd name="connsiteY4" fmla="*/ 1997 h 60582"/>
                <a:gd name="connsiteX5" fmla="*/ 68904 w 68904"/>
                <a:gd name="connsiteY5" fmla="*/ 0 h 60582"/>
                <a:gd name="connsiteX6" fmla="*/ 45936 w 68904"/>
                <a:gd name="connsiteY6" fmla="*/ 0 h 60582"/>
                <a:gd name="connsiteX7" fmla="*/ 45936 w 68904"/>
                <a:gd name="connsiteY7" fmla="*/ 1997 h 60582"/>
                <a:gd name="connsiteX8" fmla="*/ 51428 w 68904"/>
                <a:gd name="connsiteY8" fmla="*/ 7157 h 60582"/>
                <a:gd name="connsiteX9" fmla="*/ 50097 w 68904"/>
                <a:gd name="connsiteY9" fmla="*/ 12316 h 60582"/>
                <a:gd name="connsiteX10" fmla="*/ 37614 w 68904"/>
                <a:gd name="connsiteY10" fmla="*/ 40943 h 60582"/>
                <a:gd name="connsiteX11" fmla="*/ 25964 w 68904"/>
                <a:gd name="connsiteY11" fmla="*/ 11484 h 60582"/>
                <a:gd name="connsiteX12" fmla="*/ 24799 w 68904"/>
                <a:gd name="connsiteY12" fmla="*/ 7157 h 60582"/>
                <a:gd name="connsiteX13" fmla="*/ 29792 w 68904"/>
                <a:gd name="connsiteY13" fmla="*/ 2164 h 60582"/>
                <a:gd name="connsiteX14" fmla="*/ 29792 w 68904"/>
                <a:gd name="connsiteY14" fmla="*/ 166 h 60582"/>
                <a:gd name="connsiteX15" fmla="*/ 0 w 68904"/>
                <a:gd name="connsiteY15" fmla="*/ 166 h 60582"/>
                <a:gd name="connsiteX16" fmla="*/ 0 w 68904"/>
                <a:gd name="connsiteY16" fmla="*/ 2164 h 60582"/>
                <a:gd name="connsiteX17" fmla="*/ 8322 w 68904"/>
                <a:gd name="connsiteY17" fmla="*/ 9986 h 6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904" h="60582">
                  <a:moveTo>
                    <a:pt x="8322" y="9986"/>
                  </a:moveTo>
                  <a:lnTo>
                    <a:pt x="29792" y="60582"/>
                  </a:lnTo>
                  <a:lnTo>
                    <a:pt x="37614" y="60582"/>
                  </a:lnTo>
                  <a:lnTo>
                    <a:pt x="60915" y="9986"/>
                  </a:lnTo>
                  <a:cubicBezTo>
                    <a:pt x="63745" y="4161"/>
                    <a:pt x="64910" y="2497"/>
                    <a:pt x="68904" y="1997"/>
                  </a:cubicBezTo>
                  <a:lnTo>
                    <a:pt x="68904" y="0"/>
                  </a:lnTo>
                  <a:lnTo>
                    <a:pt x="45936" y="0"/>
                  </a:lnTo>
                  <a:lnTo>
                    <a:pt x="45936" y="1997"/>
                  </a:lnTo>
                  <a:cubicBezTo>
                    <a:pt x="47600" y="2164"/>
                    <a:pt x="51428" y="2663"/>
                    <a:pt x="51428" y="7157"/>
                  </a:cubicBezTo>
                  <a:cubicBezTo>
                    <a:pt x="51428" y="8655"/>
                    <a:pt x="50596" y="11151"/>
                    <a:pt x="50097" y="12316"/>
                  </a:cubicBezTo>
                  <a:lnTo>
                    <a:pt x="37614" y="40943"/>
                  </a:lnTo>
                  <a:lnTo>
                    <a:pt x="25964" y="11484"/>
                  </a:lnTo>
                  <a:cubicBezTo>
                    <a:pt x="25465" y="10153"/>
                    <a:pt x="24799" y="8488"/>
                    <a:pt x="24799" y="7157"/>
                  </a:cubicBezTo>
                  <a:cubicBezTo>
                    <a:pt x="24799" y="3162"/>
                    <a:pt x="28294" y="2497"/>
                    <a:pt x="29792" y="2164"/>
                  </a:cubicBezTo>
                  <a:lnTo>
                    <a:pt x="29792" y="166"/>
                  </a:lnTo>
                  <a:lnTo>
                    <a:pt x="0" y="166"/>
                  </a:lnTo>
                  <a:lnTo>
                    <a:pt x="0" y="2164"/>
                  </a:lnTo>
                  <a:cubicBezTo>
                    <a:pt x="3994" y="2497"/>
                    <a:pt x="5992" y="4993"/>
                    <a:pt x="8322" y="99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DF1C1-0991-4947-970C-1A013C874A4F}"/>
                </a:ext>
              </a:extLst>
            </p:cNvPr>
            <p:cNvSpPr/>
            <p:nvPr/>
          </p:nvSpPr>
          <p:spPr>
            <a:xfrm>
              <a:off x="1247686" y="5929481"/>
              <a:ext cx="183577" cy="226184"/>
            </a:xfrm>
            <a:custGeom>
              <a:avLst/>
              <a:gdLst>
                <a:gd name="connsiteX0" fmla="*/ 155117 w 183577"/>
                <a:gd name="connsiteY0" fmla="*/ 214701 h 226184"/>
                <a:gd name="connsiteX1" fmla="*/ 183578 w 183577"/>
                <a:gd name="connsiteY1" fmla="*/ 163439 h 226184"/>
                <a:gd name="connsiteX2" fmla="*/ 126491 w 183577"/>
                <a:gd name="connsiteY2" fmla="*/ 103855 h 226184"/>
                <a:gd name="connsiteX3" fmla="*/ 172427 w 183577"/>
                <a:gd name="connsiteY3" fmla="*/ 53259 h 226184"/>
                <a:gd name="connsiteX4" fmla="*/ 141969 w 183577"/>
                <a:gd name="connsiteY4" fmla="*/ 6158 h 226184"/>
                <a:gd name="connsiteX5" fmla="*/ 94202 w 183577"/>
                <a:gd name="connsiteY5" fmla="*/ 0 h 226184"/>
                <a:gd name="connsiteX6" fmla="*/ 0 w 183577"/>
                <a:gd name="connsiteY6" fmla="*/ 0 h 226184"/>
                <a:gd name="connsiteX7" fmla="*/ 0 w 183577"/>
                <a:gd name="connsiteY7" fmla="*/ 4827 h 226184"/>
                <a:gd name="connsiteX8" fmla="*/ 19639 w 183577"/>
                <a:gd name="connsiteY8" fmla="*/ 35284 h 226184"/>
                <a:gd name="connsiteX9" fmla="*/ 19639 w 183577"/>
                <a:gd name="connsiteY9" fmla="*/ 192398 h 226184"/>
                <a:gd name="connsiteX10" fmla="*/ 0 w 183577"/>
                <a:gd name="connsiteY10" fmla="*/ 221525 h 226184"/>
                <a:gd name="connsiteX11" fmla="*/ 0 w 183577"/>
                <a:gd name="connsiteY11" fmla="*/ 226185 h 226184"/>
                <a:gd name="connsiteX12" fmla="*/ 96865 w 183577"/>
                <a:gd name="connsiteY12" fmla="*/ 226185 h 226184"/>
                <a:gd name="connsiteX13" fmla="*/ 155117 w 183577"/>
                <a:gd name="connsiteY13" fmla="*/ 214701 h 226184"/>
                <a:gd name="connsiteX14" fmla="*/ 63245 w 183577"/>
                <a:gd name="connsiteY14" fmla="*/ 23634 h 226184"/>
                <a:gd name="connsiteX15" fmla="*/ 76560 w 183577"/>
                <a:gd name="connsiteY15" fmla="*/ 23634 h 226184"/>
                <a:gd name="connsiteX16" fmla="*/ 109015 w 183577"/>
                <a:gd name="connsiteY16" fmla="*/ 27795 h 226184"/>
                <a:gd name="connsiteX17" fmla="*/ 127323 w 183577"/>
                <a:gd name="connsiteY17" fmla="*/ 59916 h 226184"/>
                <a:gd name="connsiteX18" fmla="*/ 80222 w 183577"/>
                <a:gd name="connsiteY18" fmla="*/ 95201 h 226184"/>
                <a:gd name="connsiteX19" fmla="*/ 63245 w 183577"/>
                <a:gd name="connsiteY19" fmla="*/ 95201 h 226184"/>
                <a:gd name="connsiteX20" fmla="*/ 63245 w 183577"/>
                <a:gd name="connsiteY20" fmla="*/ 23634 h 226184"/>
                <a:gd name="connsiteX21" fmla="*/ 63245 w 183577"/>
                <a:gd name="connsiteY21" fmla="*/ 174257 h 226184"/>
                <a:gd name="connsiteX22" fmla="*/ 63245 w 183577"/>
                <a:gd name="connsiteY22" fmla="*/ 119167 h 226184"/>
                <a:gd name="connsiteX23" fmla="*/ 85381 w 183577"/>
                <a:gd name="connsiteY23" fmla="*/ 119167 h 226184"/>
                <a:gd name="connsiteX24" fmla="*/ 120333 w 183577"/>
                <a:gd name="connsiteY24" fmla="*/ 126823 h 226184"/>
                <a:gd name="connsiteX25" fmla="*/ 138307 w 183577"/>
                <a:gd name="connsiteY25" fmla="*/ 162107 h 226184"/>
                <a:gd name="connsiteX26" fmla="*/ 124161 w 183577"/>
                <a:gd name="connsiteY26" fmla="*/ 193564 h 226184"/>
                <a:gd name="connsiteX27" fmla="*/ 86047 w 183577"/>
                <a:gd name="connsiteY27" fmla="*/ 202884 h 226184"/>
                <a:gd name="connsiteX28" fmla="*/ 63245 w 183577"/>
                <a:gd name="connsiteY28" fmla="*/ 174257 h 2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577" h="226184">
                  <a:moveTo>
                    <a:pt x="155117" y="214701"/>
                  </a:moveTo>
                  <a:cubicBezTo>
                    <a:pt x="169930" y="205713"/>
                    <a:pt x="183578" y="188404"/>
                    <a:pt x="183578" y="163439"/>
                  </a:cubicBezTo>
                  <a:cubicBezTo>
                    <a:pt x="183578" y="128155"/>
                    <a:pt x="157281" y="110180"/>
                    <a:pt x="126491" y="103855"/>
                  </a:cubicBezTo>
                  <a:cubicBezTo>
                    <a:pt x="150790" y="97364"/>
                    <a:pt x="172427" y="83384"/>
                    <a:pt x="172427" y="53259"/>
                  </a:cubicBezTo>
                  <a:cubicBezTo>
                    <a:pt x="172427" y="34286"/>
                    <a:pt x="164105" y="15146"/>
                    <a:pt x="141969" y="6158"/>
                  </a:cubicBezTo>
                  <a:cubicBezTo>
                    <a:pt x="129486" y="999"/>
                    <a:pt x="114008" y="0"/>
                    <a:pt x="94202" y="0"/>
                  </a:cubicBezTo>
                  <a:lnTo>
                    <a:pt x="0" y="0"/>
                  </a:lnTo>
                  <a:lnTo>
                    <a:pt x="0" y="4827"/>
                  </a:lnTo>
                  <a:cubicBezTo>
                    <a:pt x="19639" y="7323"/>
                    <a:pt x="19639" y="18641"/>
                    <a:pt x="19639" y="35284"/>
                  </a:cubicBezTo>
                  <a:lnTo>
                    <a:pt x="19639" y="192398"/>
                  </a:lnTo>
                  <a:cubicBezTo>
                    <a:pt x="19639" y="210041"/>
                    <a:pt x="17476" y="218362"/>
                    <a:pt x="0" y="221525"/>
                  </a:cubicBezTo>
                  <a:lnTo>
                    <a:pt x="0" y="226185"/>
                  </a:lnTo>
                  <a:lnTo>
                    <a:pt x="96865" y="226185"/>
                  </a:lnTo>
                  <a:cubicBezTo>
                    <a:pt x="114174" y="226185"/>
                    <a:pt x="136310" y="226185"/>
                    <a:pt x="155117" y="214701"/>
                  </a:cubicBezTo>
                  <a:close/>
                  <a:moveTo>
                    <a:pt x="63245" y="23634"/>
                  </a:moveTo>
                  <a:lnTo>
                    <a:pt x="76560" y="23634"/>
                  </a:lnTo>
                  <a:cubicBezTo>
                    <a:pt x="89708" y="23634"/>
                    <a:pt x="100027" y="23967"/>
                    <a:pt x="109015" y="27795"/>
                  </a:cubicBezTo>
                  <a:cubicBezTo>
                    <a:pt x="121830" y="33620"/>
                    <a:pt x="127323" y="44771"/>
                    <a:pt x="127323" y="59916"/>
                  </a:cubicBezTo>
                  <a:cubicBezTo>
                    <a:pt x="127323" y="88710"/>
                    <a:pt x="102025" y="95201"/>
                    <a:pt x="80222" y="95201"/>
                  </a:cubicBezTo>
                  <a:lnTo>
                    <a:pt x="63245" y="95201"/>
                  </a:lnTo>
                  <a:lnTo>
                    <a:pt x="63245" y="23634"/>
                  </a:lnTo>
                  <a:close/>
                  <a:moveTo>
                    <a:pt x="63245" y="174257"/>
                  </a:moveTo>
                  <a:lnTo>
                    <a:pt x="63245" y="119167"/>
                  </a:lnTo>
                  <a:lnTo>
                    <a:pt x="85381" y="119167"/>
                  </a:lnTo>
                  <a:cubicBezTo>
                    <a:pt x="95700" y="119167"/>
                    <a:pt x="108516" y="119500"/>
                    <a:pt x="120333" y="126823"/>
                  </a:cubicBezTo>
                  <a:cubicBezTo>
                    <a:pt x="126491" y="130651"/>
                    <a:pt x="138307" y="140970"/>
                    <a:pt x="138307" y="162107"/>
                  </a:cubicBezTo>
                  <a:cubicBezTo>
                    <a:pt x="138307" y="177752"/>
                    <a:pt x="131317" y="188071"/>
                    <a:pt x="124161" y="193564"/>
                  </a:cubicBezTo>
                  <a:cubicBezTo>
                    <a:pt x="114174" y="200887"/>
                    <a:pt x="98862" y="202884"/>
                    <a:pt x="86047" y="202884"/>
                  </a:cubicBezTo>
                  <a:cubicBezTo>
                    <a:pt x="63412" y="202884"/>
                    <a:pt x="63245" y="189902"/>
                    <a:pt x="63245" y="17425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97CDC-7F8F-449F-9394-4A86943C8DEC}"/>
                </a:ext>
              </a:extLst>
            </p:cNvPr>
            <p:cNvSpPr/>
            <p:nvPr/>
          </p:nvSpPr>
          <p:spPr>
            <a:xfrm>
              <a:off x="1427269" y="6001713"/>
              <a:ext cx="127655" cy="153952"/>
            </a:xfrm>
            <a:custGeom>
              <a:avLst/>
              <a:gdLst>
                <a:gd name="connsiteX0" fmla="*/ 109015 w 127655"/>
                <a:gd name="connsiteY0" fmla="*/ 1997 h 153952"/>
                <a:gd name="connsiteX1" fmla="*/ 61914 w 127655"/>
                <a:gd name="connsiteY1" fmla="*/ 27628 h 153952"/>
                <a:gd name="connsiteX2" fmla="*/ 61914 w 127655"/>
                <a:gd name="connsiteY2" fmla="*/ 0 h 153952"/>
                <a:gd name="connsiteX3" fmla="*/ 0 w 127655"/>
                <a:gd name="connsiteY3" fmla="*/ 32455 h 153952"/>
                <a:gd name="connsiteX4" fmla="*/ 1664 w 127655"/>
                <a:gd name="connsiteY4" fmla="*/ 35950 h 153952"/>
                <a:gd name="connsiteX5" fmla="*/ 22136 w 127655"/>
                <a:gd name="connsiteY5" fmla="*/ 68072 h 153952"/>
                <a:gd name="connsiteX6" fmla="*/ 22136 w 127655"/>
                <a:gd name="connsiteY6" fmla="*/ 115506 h 153952"/>
                <a:gd name="connsiteX7" fmla="*/ 19639 w 127655"/>
                <a:gd name="connsiteY7" fmla="*/ 135977 h 153952"/>
                <a:gd name="connsiteX8" fmla="*/ 3329 w 127655"/>
                <a:gd name="connsiteY8" fmla="*/ 149458 h 153952"/>
                <a:gd name="connsiteX9" fmla="*/ 3329 w 127655"/>
                <a:gd name="connsiteY9" fmla="*/ 153952 h 153952"/>
                <a:gd name="connsiteX10" fmla="*/ 81553 w 127655"/>
                <a:gd name="connsiteY10" fmla="*/ 153952 h 153952"/>
                <a:gd name="connsiteX11" fmla="*/ 81553 w 127655"/>
                <a:gd name="connsiteY11" fmla="*/ 149458 h 153952"/>
                <a:gd name="connsiteX12" fmla="*/ 61914 w 127655"/>
                <a:gd name="connsiteY12" fmla="*/ 115506 h 153952"/>
                <a:gd name="connsiteX13" fmla="*/ 61914 w 127655"/>
                <a:gd name="connsiteY13" fmla="*/ 71567 h 153952"/>
                <a:gd name="connsiteX14" fmla="*/ 68405 w 127655"/>
                <a:gd name="connsiteY14" fmla="*/ 45603 h 153952"/>
                <a:gd name="connsiteX15" fmla="*/ 93370 w 127655"/>
                <a:gd name="connsiteY15" fmla="*/ 32788 h 153952"/>
                <a:gd name="connsiteX16" fmla="*/ 117170 w 127655"/>
                <a:gd name="connsiteY16" fmla="*/ 48432 h 153952"/>
                <a:gd name="connsiteX17" fmla="*/ 120998 w 127655"/>
                <a:gd name="connsiteY17" fmla="*/ 48432 h 153952"/>
                <a:gd name="connsiteX18" fmla="*/ 127656 w 127655"/>
                <a:gd name="connsiteY18" fmla="*/ 5492 h 153952"/>
                <a:gd name="connsiteX19" fmla="*/ 109015 w 127655"/>
                <a:gd name="connsiteY19" fmla="*/ 1997 h 1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55" h="153952">
                  <a:moveTo>
                    <a:pt x="109015" y="1997"/>
                  </a:moveTo>
                  <a:cubicBezTo>
                    <a:pt x="84715" y="1997"/>
                    <a:pt x="71733" y="16477"/>
                    <a:pt x="61914" y="27628"/>
                  </a:cubicBezTo>
                  <a:lnTo>
                    <a:pt x="61914" y="0"/>
                  </a:lnTo>
                  <a:lnTo>
                    <a:pt x="0" y="32455"/>
                  </a:lnTo>
                  <a:lnTo>
                    <a:pt x="1664" y="35950"/>
                  </a:lnTo>
                  <a:cubicBezTo>
                    <a:pt x="21803" y="35950"/>
                    <a:pt x="22136" y="51595"/>
                    <a:pt x="22136" y="68072"/>
                  </a:cubicBezTo>
                  <a:lnTo>
                    <a:pt x="22136" y="115506"/>
                  </a:lnTo>
                  <a:cubicBezTo>
                    <a:pt x="22136" y="121664"/>
                    <a:pt x="21803" y="130318"/>
                    <a:pt x="19639" y="135977"/>
                  </a:cubicBezTo>
                  <a:cubicBezTo>
                    <a:pt x="15478" y="145297"/>
                    <a:pt x="8155" y="147794"/>
                    <a:pt x="3329" y="149458"/>
                  </a:cubicBezTo>
                  <a:lnTo>
                    <a:pt x="3329" y="153952"/>
                  </a:lnTo>
                  <a:lnTo>
                    <a:pt x="81553" y="153952"/>
                  </a:lnTo>
                  <a:lnTo>
                    <a:pt x="81553" y="149458"/>
                  </a:lnTo>
                  <a:cubicBezTo>
                    <a:pt x="63911" y="143134"/>
                    <a:pt x="61914" y="139139"/>
                    <a:pt x="61914" y="115506"/>
                  </a:cubicBezTo>
                  <a:lnTo>
                    <a:pt x="61914" y="71567"/>
                  </a:lnTo>
                  <a:cubicBezTo>
                    <a:pt x="61914" y="63911"/>
                    <a:pt x="61914" y="54591"/>
                    <a:pt x="68405" y="45603"/>
                  </a:cubicBezTo>
                  <a:cubicBezTo>
                    <a:pt x="74230" y="37614"/>
                    <a:pt x="82885" y="32788"/>
                    <a:pt x="93370" y="32788"/>
                  </a:cubicBezTo>
                  <a:cubicBezTo>
                    <a:pt x="107517" y="32788"/>
                    <a:pt x="113176" y="41775"/>
                    <a:pt x="117170" y="48432"/>
                  </a:cubicBezTo>
                  <a:lnTo>
                    <a:pt x="120998" y="48432"/>
                  </a:lnTo>
                  <a:lnTo>
                    <a:pt x="127656" y="5492"/>
                  </a:lnTo>
                  <a:cubicBezTo>
                    <a:pt x="123994" y="4161"/>
                    <a:pt x="118002" y="1997"/>
                    <a:pt x="109015" y="199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2E06AC-3FB3-4481-A765-4B4EA220AA21}"/>
                </a:ext>
              </a:extLst>
            </p:cNvPr>
            <p:cNvSpPr/>
            <p:nvPr/>
          </p:nvSpPr>
          <p:spPr>
            <a:xfrm>
              <a:off x="1560583" y="6004210"/>
              <a:ext cx="183078" cy="157447"/>
            </a:xfrm>
            <a:custGeom>
              <a:avLst/>
              <a:gdLst>
                <a:gd name="connsiteX0" fmla="*/ 181081 w 183078"/>
                <a:gd name="connsiteY0" fmla="*/ 128321 h 157447"/>
                <a:gd name="connsiteX1" fmla="*/ 164438 w 183078"/>
                <a:gd name="connsiteY1" fmla="*/ 97531 h 157447"/>
                <a:gd name="connsiteX2" fmla="*/ 164438 w 183078"/>
                <a:gd name="connsiteY2" fmla="*/ 333 h 157447"/>
                <a:gd name="connsiteX3" fmla="*/ 105520 w 183078"/>
                <a:gd name="connsiteY3" fmla="*/ 12150 h 157447"/>
                <a:gd name="connsiteX4" fmla="*/ 105520 w 183078"/>
                <a:gd name="connsiteY4" fmla="*/ 16643 h 157447"/>
                <a:gd name="connsiteX5" fmla="*/ 124493 w 183078"/>
                <a:gd name="connsiteY5" fmla="*/ 40277 h 157447"/>
                <a:gd name="connsiteX6" fmla="*/ 124493 w 183078"/>
                <a:gd name="connsiteY6" fmla="*/ 91872 h 157447"/>
                <a:gd name="connsiteX7" fmla="*/ 116837 w 183078"/>
                <a:gd name="connsiteY7" fmla="*/ 116837 h 157447"/>
                <a:gd name="connsiteX8" fmla="*/ 88876 w 183078"/>
                <a:gd name="connsiteY8" fmla="*/ 128321 h 157447"/>
                <a:gd name="connsiteX9" fmla="*/ 60249 w 183078"/>
                <a:gd name="connsiteY9" fmla="*/ 109015 h 157447"/>
                <a:gd name="connsiteX10" fmla="*/ 58086 w 183078"/>
                <a:gd name="connsiteY10" fmla="*/ 91706 h 157447"/>
                <a:gd name="connsiteX11" fmla="*/ 58086 w 183078"/>
                <a:gd name="connsiteY11" fmla="*/ 0 h 157447"/>
                <a:gd name="connsiteX12" fmla="*/ 0 w 183078"/>
                <a:gd name="connsiteY12" fmla="*/ 11817 h 157447"/>
                <a:gd name="connsiteX13" fmla="*/ 0 w 183078"/>
                <a:gd name="connsiteY13" fmla="*/ 16311 h 157447"/>
                <a:gd name="connsiteX14" fmla="*/ 17975 w 183078"/>
                <a:gd name="connsiteY14" fmla="*/ 43939 h 157447"/>
                <a:gd name="connsiteX15" fmla="*/ 17975 w 183078"/>
                <a:gd name="connsiteY15" fmla="*/ 100027 h 157447"/>
                <a:gd name="connsiteX16" fmla="*/ 28294 w 183078"/>
                <a:gd name="connsiteY16" fmla="*/ 138141 h 157447"/>
                <a:gd name="connsiteX17" fmla="*/ 70901 w 183078"/>
                <a:gd name="connsiteY17" fmla="*/ 156449 h 157447"/>
                <a:gd name="connsiteX18" fmla="*/ 126657 w 183078"/>
                <a:gd name="connsiteY18" fmla="*/ 127988 h 157447"/>
                <a:gd name="connsiteX19" fmla="*/ 147794 w 183078"/>
                <a:gd name="connsiteY19" fmla="*/ 157447 h 157447"/>
                <a:gd name="connsiteX20" fmla="*/ 183079 w 183078"/>
                <a:gd name="connsiteY20" fmla="*/ 131151 h 157447"/>
                <a:gd name="connsiteX21" fmla="*/ 181081 w 183078"/>
                <a:gd name="connsiteY21" fmla="*/ 128321 h 15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078" h="157447">
                  <a:moveTo>
                    <a:pt x="181081" y="128321"/>
                  </a:moveTo>
                  <a:cubicBezTo>
                    <a:pt x="164438" y="125159"/>
                    <a:pt x="164438" y="113176"/>
                    <a:pt x="164438" y="97531"/>
                  </a:cubicBezTo>
                  <a:lnTo>
                    <a:pt x="164438" y="333"/>
                  </a:lnTo>
                  <a:lnTo>
                    <a:pt x="105520" y="12150"/>
                  </a:lnTo>
                  <a:lnTo>
                    <a:pt x="105520" y="16643"/>
                  </a:lnTo>
                  <a:cubicBezTo>
                    <a:pt x="121165" y="18807"/>
                    <a:pt x="124493" y="24965"/>
                    <a:pt x="124493" y="40277"/>
                  </a:cubicBezTo>
                  <a:lnTo>
                    <a:pt x="124493" y="91872"/>
                  </a:lnTo>
                  <a:cubicBezTo>
                    <a:pt x="124493" y="98529"/>
                    <a:pt x="124161" y="108183"/>
                    <a:pt x="116837" y="116837"/>
                  </a:cubicBezTo>
                  <a:cubicBezTo>
                    <a:pt x="111012" y="123495"/>
                    <a:pt x="101359" y="128321"/>
                    <a:pt x="88876" y="128321"/>
                  </a:cubicBezTo>
                  <a:cubicBezTo>
                    <a:pt x="74064" y="128321"/>
                    <a:pt x="64244" y="120998"/>
                    <a:pt x="60249" y="109015"/>
                  </a:cubicBezTo>
                  <a:cubicBezTo>
                    <a:pt x="58585" y="103855"/>
                    <a:pt x="58086" y="98696"/>
                    <a:pt x="58086" y="91706"/>
                  </a:cubicBezTo>
                  <a:lnTo>
                    <a:pt x="58086" y="0"/>
                  </a:lnTo>
                  <a:lnTo>
                    <a:pt x="0" y="11817"/>
                  </a:lnTo>
                  <a:lnTo>
                    <a:pt x="0" y="16311"/>
                  </a:lnTo>
                  <a:cubicBezTo>
                    <a:pt x="16311" y="18474"/>
                    <a:pt x="17975" y="26962"/>
                    <a:pt x="17975" y="43939"/>
                  </a:cubicBezTo>
                  <a:lnTo>
                    <a:pt x="17975" y="100027"/>
                  </a:lnTo>
                  <a:cubicBezTo>
                    <a:pt x="17975" y="111844"/>
                    <a:pt x="18641" y="125991"/>
                    <a:pt x="28294" y="138141"/>
                  </a:cubicBezTo>
                  <a:cubicBezTo>
                    <a:pt x="32455" y="143633"/>
                    <a:pt x="44272" y="156449"/>
                    <a:pt x="70901" y="156449"/>
                  </a:cubicBezTo>
                  <a:cubicBezTo>
                    <a:pt x="96865" y="156449"/>
                    <a:pt x="115839" y="142635"/>
                    <a:pt x="126657" y="127988"/>
                  </a:cubicBezTo>
                  <a:cubicBezTo>
                    <a:pt x="128987" y="136976"/>
                    <a:pt x="133148" y="146629"/>
                    <a:pt x="147794" y="157447"/>
                  </a:cubicBezTo>
                  <a:lnTo>
                    <a:pt x="183079" y="131151"/>
                  </a:lnTo>
                  <a:lnTo>
                    <a:pt x="181081" y="128321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D46779-4F4F-4E35-8B68-921ACEF978B4}"/>
                </a:ext>
              </a:extLst>
            </p:cNvPr>
            <p:cNvSpPr/>
            <p:nvPr/>
          </p:nvSpPr>
          <p:spPr>
            <a:xfrm>
              <a:off x="1743662" y="6001547"/>
              <a:ext cx="187738" cy="154118"/>
            </a:xfrm>
            <a:custGeom>
              <a:avLst/>
              <a:gdLst>
                <a:gd name="connsiteX0" fmla="*/ 110846 w 187738"/>
                <a:gd name="connsiteY0" fmla="*/ 149625 h 154118"/>
                <a:gd name="connsiteX1" fmla="*/ 110846 w 187738"/>
                <a:gd name="connsiteY1" fmla="*/ 154119 h 154118"/>
                <a:gd name="connsiteX2" fmla="*/ 187739 w 187738"/>
                <a:gd name="connsiteY2" fmla="*/ 154119 h 154118"/>
                <a:gd name="connsiteX3" fmla="*/ 187739 w 187738"/>
                <a:gd name="connsiteY3" fmla="*/ 149625 h 154118"/>
                <a:gd name="connsiteX4" fmla="*/ 168432 w 187738"/>
                <a:gd name="connsiteY4" fmla="*/ 117170 h 154118"/>
                <a:gd name="connsiteX5" fmla="*/ 168432 w 187738"/>
                <a:gd name="connsiteY5" fmla="*/ 62080 h 154118"/>
                <a:gd name="connsiteX6" fmla="*/ 158446 w 187738"/>
                <a:gd name="connsiteY6" fmla="*/ 21304 h 154118"/>
                <a:gd name="connsiteX7" fmla="*/ 116505 w 187738"/>
                <a:gd name="connsiteY7" fmla="*/ 2996 h 154118"/>
                <a:gd name="connsiteX8" fmla="*/ 62247 w 187738"/>
                <a:gd name="connsiteY8" fmla="*/ 27961 h 154118"/>
                <a:gd name="connsiteX9" fmla="*/ 62247 w 187738"/>
                <a:gd name="connsiteY9" fmla="*/ 0 h 154118"/>
                <a:gd name="connsiteX10" fmla="*/ 0 w 187738"/>
                <a:gd name="connsiteY10" fmla="*/ 32455 h 154118"/>
                <a:gd name="connsiteX11" fmla="*/ 2330 w 187738"/>
                <a:gd name="connsiteY11" fmla="*/ 36283 h 154118"/>
                <a:gd name="connsiteX12" fmla="*/ 22136 w 187738"/>
                <a:gd name="connsiteY12" fmla="*/ 67739 h 154118"/>
                <a:gd name="connsiteX13" fmla="*/ 22136 w 187738"/>
                <a:gd name="connsiteY13" fmla="*/ 116504 h 154118"/>
                <a:gd name="connsiteX14" fmla="*/ 2829 w 187738"/>
                <a:gd name="connsiteY14" fmla="*/ 149458 h 154118"/>
                <a:gd name="connsiteX15" fmla="*/ 2829 w 187738"/>
                <a:gd name="connsiteY15" fmla="*/ 154119 h 154118"/>
                <a:gd name="connsiteX16" fmla="*/ 80388 w 187738"/>
                <a:gd name="connsiteY16" fmla="*/ 154119 h 154118"/>
                <a:gd name="connsiteX17" fmla="*/ 80055 w 187738"/>
                <a:gd name="connsiteY17" fmla="*/ 149625 h 154118"/>
                <a:gd name="connsiteX18" fmla="*/ 62080 w 187738"/>
                <a:gd name="connsiteY18" fmla="*/ 120499 h 154118"/>
                <a:gd name="connsiteX19" fmla="*/ 62080 w 187738"/>
                <a:gd name="connsiteY19" fmla="*/ 65742 h 154118"/>
                <a:gd name="connsiteX20" fmla="*/ 73564 w 187738"/>
                <a:gd name="connsiteY20" fmla="*/ 38446 h 154118"/>
                <a:gd name="connsiteX21" fmla="*/ 96366 w 187738"/>
                <a:gd name="connsiteY21" fmla="*/ 31456 h 154118"/>
                <a:gd name="connsiteX22" fmla="*/ 128155 w 187738"/>
                <a:gd name="connsiteY22" fmla="*/ 65742 h 154118"/>
                <a:gd name="connsiteX23" fmla="*/ 128155 w 187738"/>
                <a:gd name="connsiteY23" fmla="*/ 120499 h 154118"/>
                <a:gd name="connsiteX24" fmla="*/ 110846 w 187738"/>
                <a:gd name="connsiteY24" fmla="*/ 149625 h 15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738" h="154118">
                  <a:moveTo>
                    <a:pt x="110846" y="149625"/>
                  </a:moveTo>
                  <a:lnTo>
                    <a:pt x="110846" y="154119"/>
                  </a:lnTo>
                  <a:lnTo>
                    <a:pt x="187739" y="154119"/>
                  </a:lnTo>
                  <a:lnTo>
                    <a:pt x="187739" y="149625"/>
                  </a:lnTo>
                  <a:cubicBezTo>
                    <a:pt x="168765" y="146130"/>
                    <a:pt x="168432" y="137142"/>
                    <a:pt x="168432" y="117170"/>
                  </a:cubicBezTo>
                  <a:lnTo>
                    <a:pt x="168432" y="62080"/>
                  </a:lnTo>
                  <a:cubicBezTo>
                    <a:pt x="168432" y="47933"/>
                    <a:pt x="168099" y="33453"/>
                    <a:pt x="158446" y="21304"/>
                  </a:cubicBezTo>
                  <a:cubicBezTo>
                    <a:pt x="151456" y="11983"/>
                    <a:pt x="137309" y="2996"/>
                    <a:pt x="116505" y="2996"/>
                  </a:cubicBezTo>
                  <a:cubicBezTo>
                    <a:pt x="88876" y="2996"/>
                    <a:pt x="72899" y="18141"/>
                    <a:pt x="62247" y="27961"/>
                  </a:cubicBezTo>
                  <a:lnTo>
                    <a:pt x="62247" y="0"/>
                  </a:lnTo>
                  <a:lnTo>
                    <a:pt x="0" y="32455"/>
                  </a:lnTo>
                  <a:lnTo>
                    <a:pt x="2330" y="36283"/>
                  </a:lnTo>
                  <a:cubicBezTo>
                    <a:pt x="21969" y="36948"/>
                    <a:pt x="22136" y="47267"/>
                    <a:pt x="22136" y="67739"/>
                  </a:cubicBezTo>
                  <a:lnTo>
                    <a:pt x="22136" y="116504"/>
                  </a:lnTo>
                  <a:cubicBezTo>
                    <a:pt x="22136" y="132482"/>
                    <a:pt x="21803" y="146629"/>
                    <a:pt x="2829" y="149458"/>
                  </a:cubicBezTo>
                  <a:lnTo>
                    <a:pt x="2829" y="154119"/>
                  </a:lnTo>
                  <a:lnTo>
                    <a:pt x="80388" y="154119"/>
                  </a:lnTo>
                  <a:lnTo>
                    <a:pt x="80055" y="149625"/>
                  </a:lnTo>
                  <a:cubicBezTo>
                    <a:pt x="62746" y="144798"/>
                    <a:pt x="62080" y="137808"/>
                    <a:pt x="62080" y="120499"/>
                  </a:cubicBezTo>
                  <a:lnTo>
                    <a:pt x="62080" y="65742"/>
                  </a:lnTo>
                  <a:cubicBezTo>
                    <a:pt x="62080" y="58086"/>
                    <a:pt x="62413" y="47101"/>
                    <a:pt x="73564" y="38446"/>
                  </a:cubicBezTo>
                  <a:cubicBezTo>
                    <a:pt x="78724" y="34618"/>
                    <a:pt x="86047" y="31456"/>
                    <a:pt x="96366" y="31456"/>
                  </a:cubicBezTo>
                  <a:cubicBezTo>
                    <a:pt x="127822" y="31456"/>
                    <a:pt x="128155" y="57753"/>
                    <a:pt x="128155" y="65742"/>
                  </a:cubicBezTo>
                  <a:lnTo>
                    <a:pt x="128155" y="120499"/>
                  </a:lnTo>
                  <a:cubicBezTo>
                    <a:pt x="128488" y="137142"/>
                    <a:pt x="128155" y="145797"/>
                    <a:pt x="110846" y="14962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4ECB6-8F34-44DB-8E96-D897443F25F2}"/>
                </a:ext>
              </a:extLst>
            </p:cNvPr>
            <p:cNvSpPr/>
            <p:nvPr/>
          </p:nvSpPr>
          <p:spPr>
            <a:xfrm>
              <a:off x="1940055" y="6004376"/>
              <a:ext cx="105687" cy="156615"/>
            </a:xfrm>
            <a:custGeom>
              <a:avLst/>
              <a:gdLst>
                <a:gd name="connsiteX0" fmla="*/ 76061 w 105687"/>
                <a:gd name="connsiteY0" fmla="*/ 67240 h 156615"/>
                <a:gd name="connsiteX1" fmla="*/ 63911 w 105687"/>
                <a:gd name="connsiteY1" fmla="*/ 61414 h 156615"/>
                <a:gd name="connsiteX2" fmla="*/ 41442 w 105687"/>
                <a:gd name="connsiteY2" fmla="*/ 38280 h 156615"/>
                <a:gd name="connsiteX3" fmla="*/ 65742 w 105687"/>
                <a:gd name="connsiteY3" fmla="*/ 19306 h 156615"/>
                <a:gd name="connsiteX4" fmla="*/ 95534 w 105687"/>
                <a:gd name="connsiteY4" fmla="*/ 43273 h 156615"/>
                <a:gd name="connsiteX5" fmla="*/ 100027 w 105687"/>
                <a:gd name="connsiteY5" fmla="*/ 43273 h 156615"/>
                <a:gd name="connsiteX6" fmla="*/ 100027 w 105687"/>
                <a:gd name="connsiteY6" fmla="*/ 7656 h 156615"/>
                <a:gd name="connsiteX7" fmla="*/ 58752 w 105687"/>
                <a:gd name="connsiteY7" fmla="*/ 0 h 156615"/>
                <a:gd name="connsiteX8" fmla="*/ 1997 w 105687"/>
                <a:gd name="connsiteY8" fmla="*/ 44937 h 156615"/>
                <a:gd name="connsiteX9" fmla="*/ 26963 w 105687"/>
                <a:gd name="connsiteY9" fmla="*/ 81220 h 156615"/>
                <a:gd name="connsiteX10" fmla="*/ 40444 w 105687"/>
                <a:gd name="connsiteY10" fmla="*/ 87711 h 156615"/>
                <a:gd name="connsiteX11" fmla="*/ 65742 w 105687"/>
                <a:gd name="connsiteY11" fmla="*/ 115006 h 156615"/>
                <a:gd name="connsiteX12" fmla="*/ 37448 w 105687"/>
                <a:gd name="connsiteY12" fmla="*/ 137142 h 156615"/>
                <a:gd name="connsiteX13" fmla="*/ 4660 w 105687"/>
                <a:gd name="connsiteY13" fmla="*/ 111178 h 156615"/>
                <a:gd name="connsiteX14" fmla="*/ 0 w 105687"/>
                <a:gd name="connsiteY14" fmla="*/ 111178 h 156615"/>
                <a:gd name="connsiteX15" fmla="*/ 0 w 105687"/>
                <a:gd name="connsiteY15" fmla="*/ 149292 h 156615"/>
                <a:gd name="connsiteX16" fmla="*/ 43606 w 105687"/>
                <a:gd name="connsiteY16" fmla="*/ 156615 h 156615"/>
                <a:gd name="connsiteX17" fmla="*/ 90041 w 105687"/>
                <a:gd name="connsiteY17" fmla="*/ 142135 h 156615"/>
                <a:gd name="connsiteX18" fmla="*/ 105686 w 105687"/>
                <a:gd name="connsiteY18" fmla="*/ 107517 h 156615"/>
                <a:gd name="connsiteX19" fmla="*/ 76061 w 105687"/>
                <a:gd name="connsiteY19" fmla="*/ 67240 h 15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87" h="156615">
                  <a:moveTo>
                    <a:pt x="76061" y="67240"/>
                  </a:moveTo>
                  <a:lnTo>
                    <a:pt x="63911" y="61414"/>
                  </a:lnTo>
                  <a:cubicBezTo>
                    <a:pt x="53592" y="56588"/>
                    <a:pt x="41442" y="50763"/>
                    <a:pt x="41442" y="38280"/>
                  </a:cubicBezTo>
                  <a:cubicBezTo>
                    <a:pt x="41442" y="27628"/>
                    <a:pt x="51428" y="19306"/>
                    <a:pt x="65742" y="19306"/>
                  </a:cubicBezTo>
                  <a:cubicBezTo>
                    <a:pt x="88876" y="19306"/>
                    <a:pt x="93370" y="35284"/>
                    <a:pt x="95534" y="43273"/>
                  </a:cubicBezTo>
                  <a:lnTo>
                    <a:pt x="100027" y="43273"/>
                  </a:lnTo>
                  <a:lnTo>
                    <a:pt x="100027" y="7656"/>
                  </a:lnTo>
                  <a:cubicBezTo>
                    <a:pt x="93037" y="5159"/>
                    <a:pt x="78890" y="0"/>
                    <a:pt x="58752" y="0"/>
                  </a:cubicBezTo>
                  <a:cubicBezTo>
                    <a:pt x="21803" y="0"/>
                    <a:pt x="1997" y="20471"/>
                    <a:pt x="1997" y="44937"/>
                  </a:cubicBezTo>
                  <a:cubicBezTo>
                    <a:pt x="1997" y="67406"/>
                    <a:pt x="18308" y="76394"/>
                    <a:pt x="26963" y="81220"/>
                  </a:cubicBezTo>
                  <a:lnTo>
                    <a:pt x="40444" y="87711"/>
                  </a:lnTo>
                  <a:cubicBezTo>
                    <a:pt x="51595" y="93536"/>
                    <a:pt x="65742" y="100859"/>
                    <a:pt x="65742" y="115006"/>
                  </a:cubicBezTo>
                  <a:cubicBezTo>
                    <a:pt x="65742" y="130984"/>
                    <a:pt x="50929" y="137142"/>
                    <a:pt x="37448" y="137142"/>
                  </a:cubicBezTo>
                  <a:cubicBezTo>
                    <a:pt x="13481" y="137142"/>
                    <a:pt x="7656" y="120499"/>
                    <a:pt x="4660" y="111178"/>
                  </a:cubicBezTo>
                  <a:lnTo>
                    <a:pt x="0" y="111178"/>
                  </a:lnTo>
                  <a:lnTo>
                    <a:pt x="0" y="149292"/>
                  </a:lnTo>
                  <a:cubicBezTo>
                    <a:pt x="12150" y="153120"/>
                    <a:pt x="23467" y="156615"/>
                    <a:pt x="43606" y="156615"/>
                  </a:cubicBezTo>
                  <a:cubicBezTo>
                    <a:pt x="68904" y="156615"/>
                    <a:pt x="83051" y="148293"/>
                    <a:pt x="90041" y="142135"/>
                  </a:cubicBezTo>
                  <a:cubicBezTo>
                    <a:pt x="100027" y="133481"/>
                    <a:pt x="105686" y="120332"/>
                    <a:pt x="105686" y="107517"/>
                  </a:cubicBezTo>
                  <a:cubicBezTo>
                    <a:pt x="105853" y="81387"/>
                    <a:pt x="83717" y="70901"/>
                    <a:pt x="76061" y="672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C248E2-53CD-49C0-A330-71D64BEF06E1}"/>
                </a:ext>
              </a:extLst>
            </p:cNvPr>
            <p:cNvSpPr/>
            <p:nvPr/>
          </p:nvSpPr>
          <p:spPr>
            <a:xfrm>
              <a:off x="2048071" y="6010202"/>
              <a:ext cx="268459" cy="148459"/>
            </a:xfrm>
            <a:custGeom>
              <a:avLst/>
              <a:gdLst>
                <a:gd name="connsiteX0" fmla="*/ 268127 w 268459"/>
                <a:gd name="connsiteY0" fmla="*/ 0 h 148459"/>
                <a:gd name="connsiteX1" fmla="*/ 211040 w 268459"/>
                <a:gd name="connsiteY1" fmla="*/ 0 h 148459"/>
                <a:gd name="connsiteX2" fmla="*/ 211040 w 268459"/>
                <a:gd name="connsiteY2" fmla="*/ 4494 h 148459"/>
                <a:gd name="connsiteX3" fmla="*/ 224521 w 268459"/>
                <a:gd name="connsiteY3" fmla="*/ 17975 h 148459"/>
                <a:gd name="connsiteX4" fmla="*/ 221359 w 268459"/>
                <a:gd name="connsiteY4" fmla="*/ 29293 h 148459"/>
                <a:gd name="connsiteX5" fmla="*/ 190235 w 268459"/>
                <a:gd name="connsiteY5" fmla="*/ 99861 h 148459"/>
                <a:gd name="connsiteX6" fmla="*/ 160776 w 268459"/>
                <a:gd name="connsiteY6" fmla="*/ 29293 h 148459"/>
                <a:gd name="connsiteX7" fmla="*/ 158613 w 268459"/>
                <a:gd name="connsiteY7" fmla="*/ 18641 h 148459"/>
                <a:gd name="connsiteX8" fmla="*/ 171428 w 268459"/>
                <a:gd name="connsiteY8" fmla="*/ 4494 h 148459"/>
                <a:gd name="connsiteX9" fmla="*/ 171428 w 268459"/>
                <a:gd name="connsiteY9" fmla="*/ 0 h 148459"/>
                <a:gd name="connsiteX10" fmla="*/ 97364 w 268459"/>
                <a:gd name="connsiteY10" fmla="*/ 0 h 148459"/>
                <a:gd name="connsiteX11" fmla="*/ 97364 w 268459"/>
                <a:gd name="connsiteY11" fmla="*/ 4494 h 148459"/>
                <a:gd name="connsiteX12" fmla="*/ 114674 w 268459"/>
                <a:gd name="connsiteY12" fmla="*/ 18974 h 148459"/>
                <a:gd name="connsiteX13" fmla="*/ 121997 w 268459"/>
                <a:gd name="connsiteY13" fmla="*/ 34618 h 148459"/>
                <a:gd name="connsiteX14" fmla="*/ 92538 w 268459"/>
                <a:gd name="connsiteY14" fmla="*/ 99694 h 148459"/>
                <a:gd name="connsiteX15" fmla="*/ 64077 w 268459"/>
                <a:gd name="connsiteY15" fmla="*/ 30125 h 148459"/>
                <a:gd name="connsiteX16" fmla="*/ 61248 w 268459"/>
                <a:gd name="connsiteY16" fmla="*/ 18641 h 148459"/>
                <a:gd name="connsiteX17" fmla="*/ 74396 w 268459"/>
                <a:gd name="connsiteY17" fmla="*/ 4494 h 148459"/>
                <a:gd name="connsiteX18" fmla="*/ 74396 w 268459"/>
                <a:gd name="connsiteY18" fmla="*/ 0 h 148459"/>
                <a:gd name="connsiteX19" fmla="*/ 0 w 268459"/>
                <a:gd name="connsiteY19" fmla="*/ 0 h 148459"/>
                <a:gd name="connsiteX20" fmla="*/ 0 w 268459"/>
                <a:gd name="connsiteY20" fmla="*/ 4494 h 148459"/>
                <a:gd name="connsiteX21" fmla="*/ 20804 w 268459"/>
                <a:gd name="connsiteY21" fmla="*/ 27628 h 148459"/>
                <a:gd name="connsiteX22" fmla="*/ 73398 w 268459"/>
                <a:gd name="connsiteY22" fmla="*/ 148460 h 148459"/>
                <a:gd name="connsiteX23" fmla="*/ 92371 w 268459"/>
                <a:gd name="connsiteY23" fmla="*/ 148460 h 148459"/>
                <a:gd name="connsiteX24" fmla="*/ 133148 w 268459"/>
                <a:gd name="connsiteY24" fmla="*/ 61248 h 148459"/>
                <a:gd name="connsiteX25" fmla="*/ 171595 w 268459"/>
                <a:gd name="connsiteY25" fmla="*/ 148460 h 148459"/>
                <a:gd name="connsiteX26" fmla="*/ 190568 w 268459"/>
                <a:gd name="connsiteY26" fmla="*/ 148460 h 148459"/>
                <a:gd name="connsiteX27" fmla="*/ 247322 w 268459"/>
                <a:gd name="connsiteY27" fmla="*/ 27628 h 148459"/>
                <a:gd name="connsiteX28" fmla="*/ 268460 w 268459"/>
                <a:gd name="connsiteY28" fmla="*/ 4494 h 148459"/>
                <a:gd name="connsiteX29" fmla="*/ 268460 w 268459"/>
                <a:gd name="connsiteY29" fmla="*/ 0 h 1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459" h="148459">
                  <a:moveTo>
                    <a:pt x="268127" y="0"/>
                  </a:moveTo>
                  <a:lnTo>
                    <a:pt x="211040" y="0"/>
                  </a:lnTo>
                  <a:lnTo>
                    <a:pt x="211040" y="4494"/>
                  </a:lnTo>
                  <a:cubicBezTo>
                    <a:pt x="214535" y="5159"/>
                    <a:pt x="224521" y="6657"/>
                    <a:pt x="224521" y="17975"/>
                  </a:cubicBezTo>
                  <a:cubicBezTo>
                    <a:pt x="224521" y="21470"/>
                    <a:pt x="222856" y="25298"/>
                    <a:pt x="221359" y="29293"/>
                  </a:cubicBezTo>
                  <a:lnTo>
                    <a:pt x="190235" y="99861"/>
                  </a:lnTo>
                  <a:lnTo>
                    <a:pt x="160776" y="29293"/>
                  </a:lnTo>
                  <a:cubicBezTo>
                    <a:pt x="159778" y="26130"/>
                    <a:pt x="158613" y="21969"/>
                    <a:pt x="158613" y="18641"/>
                  </a:cubicBezTo>
                  <a:cubicBezTo>
                    <a:pt x="158613" y="7323"/>
                    <a:pt x="167267" y="5492"/>
                    <a:pt x="171428" y="4494"/>
                  </a:cubicBezTo>
                  <a:lnTo>
                    <a:pt x="171428" y="0"/>
                  </a:lnTo>
                  <a:lnTo>
                    <a:pt x="97364" y="0"/>
                  </a:lnTo>
                  <a:lnTo>
                    <a:pt x="97364" y="4494"/>
                  </a:lnTo>
                  <a:cubicBezTo>
                    <a:pt x="105686" y="6158"/>
                    <a:pt x="109514" y="8322"/>
                    <a:pt x="114674" y="18974"/>
                  </a:cubicBezTo>
                  <a:lnTo>
                    <a:pt x="121997" y="34618"/>
                  </a:lnTo>
                  <a:lnTo>
                    <a:pt x="92538" y="99694"/>
                  </a:lnTo>
                  <a:lnTo>
                    <a:pt x="64077" y="30125"/>
                  </a:lnTo>
                  <a:cubicBezTo>
                    <a:pt x="62746" y="26962"/>
                    <a:pt x="61248" y="22802"/>
                    <a:pt x="61248" y="18641"/>
                  </a:cubicBezTo>
                  <a:cubicBezTo>
                    <a:pt x="61248" y="10319"/>
                    <a:pt x="66075" y="5825"/>
                    <a:pt x="74396" y="4494"/>
                  </a:cubicBezTo>
                  <a:lnTo>
                    <a:pt x="74396" y="0"/>
                  </a:lnTo>
                  <a:lnTo>
                    <a:pt x="0" y="0"/>
                  </a:lnTo>
                  <a:lnTo>
                    <a:pt x="0" y="4494"/>
                  </a:lnTo>
                  <a:cubicBezTo>
                    <a:pt x="12150" y="8655"/>
                    <a:pt x="13814" y="11151"/>
                    <a:pt x="20804" y="27628"/>
                  </a:cubicBezTo>
                  <a:lnTo>
                    <a:pt x="73398" y="148460"/>
                  </a:lnTo>
                  <a:lnTo>
                    <a:pt x="92371" y="148460"/>
                  </a:lnTo>
                  <a:lnTo>
                    <a:pt x="133148" y="61248"/>
                  </a:lnTo>
                  <a:lnTo>
                    <a:pt x="171595" y="148460"/>
                  </a:lnTo>
                  <a:lnTo>
                    <a:pt x="190568" y="148460"/>
                  </a:lnTo>
                  <a:lnTo>
                    <a:pt x="247322" y="27628"/>
                  </a:lnTo>
                  <a:cubicBezTo>
                    <a:pt x="254146" y="13148"/>
                    <a:pt x="255977" y="8655"/>
                    <a:pt x="268460" y="4494"/>
                  </a:cubicBezTo>
                  <a:lnTo>
                    <a:pt x="268460" y="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CE528C-819A-4F43-BE04-589E5BC1201D}"/>
                </a:ext>
              </a:extLst>
            </p:cNvPr>
            <p:cNvSpPr/>
            <p:nvPr/>
          </p:nvSpPr>
          <p:spPr>
            <a:xfrm>
              <a:off x="1599529" y="5925153"/>
              <a:ext cx="108682" cy="60082"/>
            </a:xfrm>
            <a:custGeom>
              <a:avLst/>
              <a:gdLst>
                <a:gd name="connsiteX0" fmla="*/ 8322 w 108682"/>
                <a:gd name="connsiteY0" fmla="*/ 11151 h 60082"/>
                <a:gd name="connsiteX1" fmla="*/ 29625 w 108682"/>
                <a:gd name="connsiteY1" fmla="*/ 60083 h 60082"/>
                <a:gd name="connsiteX2" fmla="*/ 37281 w 108682"/>
                <a:gd name="connsiteY2" fmla="*/ 60083 h 60082"/>
                <a:gd name="connsiteX3" fmla="*/ 53759 w 108682"/>
                <a:gd name="connsiteY3" fmla="*/ 24799 h 60082"/>
                <a:gd name="connsiteX4" fmla="*/ 69403 w 108682"/>
                <a:gd name="connsiteY4" fmla="*/ 60083 h 60082"/>
                <a:gd name="connsiteX5" fmla="*/ 77059 w 108682"/>
                <a:gd name="connsiteY5" fmla="*/ 60083 h 60082"/>
                <a:gd name="connsiteX6" fmla="*/ 100027 w 108682"/>
                <a:gd name="connsiteY6" fmla="*/ 11151 h 60082"/>
                <a:gd name="connsiteX7" fmla="*/ 108682 w 108682"/>
                <a:gd name="connsiteY7" fmla="*/ 1831 h 60082"/>
                <a:gd name="connsiteX8" fmla="*/ 108682 w 108682"/>
                <a:gd name="connsiteY8" fmla="*/ 0 h 60082"/>
                <a:gd name="connsiteX9" fmla="*/ 85548 w 108682"/>
                <a:gd name="connsiteY9" fmla="*/ 0 h 60082"/>
                <a:gd name="connsiteX10" fmla="*/ 85548 w 108682"/>
                <a:gd name="connsiteY10" fmla="*/ 1831 h 60082"/>
                <a:gd name="connsiteX11" fmla="*/ 91040 w 108682"/>
                <a:gd name="connsiteY11" fmla="*/ 7323 h 60082"/>
                <a:gd name="connsiteX12" fmla="*/ 89708 w 108682"/>
                <a:gd name="connsiteY12" fmla="*/ 11817 h 60082"/>
                <a:gd name="connsiteX13" fmla="*/ 77059 w 108682"/>
                <a:gd name="connsiteY13" fmla="*/ 40444 h 60082"/>
                <a:gd name="connsiteX14" fmla="*/ 65076 w 108682"/>
                <a:gd name="connsiteY14" fmla="*/ 11817 h 60082"/>
                <a:gd name="connsiteX15" fmla="*/ 64244 w 108682"/>
                <a:gd name="connsiteY15" fmla="*/ 7490 h 60082"/>
                <a:gd name="connsiteX16" fmla="*/ 69403 w 108682"/>
                <a:gd name="connsiteY16" fmla="*/ 1831 h 60082"/>
                <a:gd name="connsiteX17" fmla="*/ 69403 w 108682"/>
                <a:gd name="connsiteY17" fmla="*/ 0 h 60082"/>
                <a:gd name="connsiteX18" fmla="*/ 39445 w 108682"/>
                <a:gd name="connsiteY18" fmla="*/ 0 h 60082"/>
                <a:gd name="connsiteX19" fmla="*/ 39445 w 108682"/>
                <a:gd name="connsiteY19" fmla="*/ 1831 h 60082"/>
                <a:gd name="connsiteX20" fmla="*/ 46435 w 108682"/>
                <a:gd name="connsiteY20" fmla="*/ 7656 h 60082"/>
                <a:gd name="connsiteX21" fmla="*/ 49431 w 108682"/>
                <a:gd name="connsiteY21" fmla="*/ 13981 h 60082"/>
                <a:gd name="connsiteX22" fmla="*/ 37448 w 108682"/>
                <a:gd name="connsiteY22" fmla="*/ 40277 h 60082"/>
                <a:gd name="connsiteX23" fmla="*/ 25964 w 108682"/>
                <a:gd name="connsiteY23" fmla="*/ 12150 h 60082"/>
                <a:gd name="connsiteX24" fmla="*/ 24799 w 108682"/>
                <a:gd name="connsiteY24" fmla="*/ 7490 h 60082"/>
                <a:gd name="connsiteX25" fmla="*/ 30125 w 108682"/>
                <a:gd name="connsiteY25" fmla="*/ 1831 h 60082"/>
                <a:gd name="connsiteX26" fmla="*/ 30125 w 108682"/>
                <a:gd name="connsiteY26" fmla="*/ 0 h 60082"/>
                <a:gd name="connsiteX27" fmla="*/ 0 w 108682"/>
                <a:gd name="connsiteY27" fmla="*/ 0 h 60082"/>
                <a:gd name="connsiteX28" fmla="*/ 0 w 108682"/>
                <a:gd name="connsiteY28" fmla="*/ 1831 h 60082"/>
                <a:gd name="connsiteX29" fmla="*/ 8322 w 108682"/>
                <a:gd name="connsiteY29" fmla="*/ 11151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682" h="60082">
                  <a:moveTo>
                    <a:pt x="8322" y="11151"/>
                  </a:moveTo>
                  <a:lnTo>
                    <a:pt x="29625" y="60083"/>
                  </a:lnTo>
                  <a:lnTo>
                    <a:pt x="37281" y="60083"/>
                  </a:lnTo>
                  <a:lnTo>
                    <a:pt x="53759" y="24799"/>
                  </a:lnTo>
                  <a:lnTo>
                    <a:pt x="69403" y="60083"/>
                  </a:lnTo>
                  <a:lnTo>
                    <a:pt x="77059" y="60083"/>
                  </a:lnTo>
                  <a:lnTo>
                    <a:pt x="100027" y="11151"/>
                  </a:lnTo>
                  <a:cubicBezTo>
                    <a:pt x="102690" y="5326"/>
                    <a:pt x="103523" y="3495"/>
                    <a:pt x="108682" y="1831"/>
                  </a:cubicBezTo>
                  <a:lnTo>
                    <a:pt x="108682" y="0"/>
                  </a:lnTo>
                  <a:lnTo>
                    <a:pt x="85548" y="0"/>
                  </a:lnTo>
                  <a:lnTo>
                    <a:pt x="85548" y="1831"/>
                  </a:lnTo>
                  <a:cubicBezTo>
                    <a:pt x="87046" y="1997"/>
                    <a:pt x="91040" y="2663"/>
                    <a:pt x="91040" y="7323"/>
                  </a:cubicBezTo>
                  <a:cubicBezTo>
                    <a:pt x="91040" y="8821"/>
                    <a:pt x="90374" y="10319"/>
                    <a:pt x="89708" y="11817"/>
                  </a:cubicBezTo>
                  <a:lnTo>
                    <a:pt x="77059" y="40444"/>
                  </a:lnTo>
                  <a:lnTo>
                    <a:pt x="65076" y="11817"/>
                  </a:lnTo>
                  <a:cubicBezTo>
                    <a:pt x="64743" y="10485"/>
                    <a:pt x="64244" y="8821"/>
                    <a:pt x="64244" y="7490"/>
                  </a:cubicBezTo>
                  <a:cubicBezTo>
                    <a:pt x="64244" y="2996"/>
                    <a:pt x="67739" y="2164"/>
                    <a:pt x="69403" y="1831"/>
                  </a:cubicBezTo>
                  <a:lnTo>
                    <a:pt x="69403" y="0"/>
                  </a:lnTo>
                  <a:lnTo>
                    <a:pt x="39445" y="0"/>
                  </a:lnTo>
                  <a:lnTo>
                    <a:pt x="39445" y="1831"/>
                  </a:lnTo>
                  <a:cubicBezTo>
                    <a:pt x="42774" y="2497"/>
                    <a:pt x="44438" y="3329"/>
                    <a:pt x="46435" y="7656"/>
                  </a:cubicBezTo>
                  <a:lnTo>
                    <a:pt x="49431" y="13981"/>
                  </a:lnTo>
                  <a:lnTo>
                    <a:pt x="37448" y="40277"/>
                  </a:lnTo>
                  <a:lnTo>
                    <a:pt x="25964" y="12150"/>
                  </a:lnTo>
                  <a:cubicBezTo>
                    <a:pt x="25465" y="10818"/>
                    <a:pt x="24799" y="9154"/>
                    <a:pt x="24799" y="7490"/>
                  </a:cubicBezTo>
                  <a:cubicBezTo>
                    <a:pt x="24799" y="4161"/>
                    <a:pt x="26796" y="2330"/>
                    <a:pt x="30125" y="1831"/>
                  </a:cubicBezTo>
                  <a:lnTo>
                    <a:pt x="30125" y="0"/>
                  </a:lnTo>
                  <a:lnTo>
                    <a:pt x="0" y="0"/>
                  </a:lnTo>
                  <a:lnTo>
                    <a:pt x="0" y="1831"/>
                  </a:lnTo>
                  <a:cubicBezTo>
                    <a:pt x="4827" y="3495"/>
                    <a:pt x="5492" y="4494"/>
                    <a:pt x="8322" y="11151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F7315D-E40E-4B20-B5FB-486A80EFDB30}"/>
                </a:ext>
              </a:extLst>
            </p:cNvPr>
            <p:cNvSpPr/>
            <p:nvPr/>
          </p:nvSpPr>
          <p:spPr>
            <a:xfrm>
              <a:off x="2314367" y="6001880"/>
              <a:ext cx="81386" cy="153785"/>
            </a:xfrm>
            <a:custGeom>
              <a:avLst/>
              <a:gdLst>
                <a:gd name="connsiteX0" fmla="*/ 2497 w 81386"/>
                <a:gd name="connsiteY0" fmla="*/ 149292 h 153785"/>
                <a:gd name="connsiteX1" fmla="*/ 2497 w 81386"/>
                <a:gd name="connsiteY1" fmla="*/ 153786 h 153785"/>
                <a:gd name="connsiteX2" fmla="*/ 81387 w 81386"/>
                <a:gd name="connsiteY2" fmla="*/ 153786 h 153785"/>
                <a:gd name="connsiteX3" fmla="*/ 81387 w 81386"/>
                <a:gd name="connsiteY3" fmla="*/ 149292 h 153785"/>
                <a:gd name="connsiteX4" fmla="*/ 61581 w 81386"/>
                <a:gd name="connsiteY4" fmla="*/ 119500 h 153785"/>
                <a:gd name="connsiteX5" fmla="*/ 61581 w 81386"/>
                <a:gd name="connsiteY5" fmla="*/ 0 h 153785"/>
                <a:gd name="connsiteX6" fmla="*/ 0 w 81386"/>
                <a:gd name="connsiteY6" fmla="*/ 30125 h 153785"/>
                <a:gd name="connsiteX7" fmla="*/ 1831 w 81386"/>
                <a:gd name="connsiteY7" fmla="*/ 33620 h 153785"/>
                <a:gd name="connsiteX8" fmla="*/ 21803 w 81386"/>
                <a:gd name="connsiteY8" fmla="*/ 57919 h 153785"/>
                <a:gd name="connsiteX9" fmla="*/ 21803 w 81386"/>
                <a:gd name="connsiteY9" fmla="*/ 117503 h 153785"/>
                <a:gd name="connsiteX10" fmla="*/ 2497 w 81386"/>
                <a:gd name="connsiteY10" fmla="*/ 149292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86" h="153785">
                  <a:moveTo>
                    <a:pt x="2497" y="149292"/>
                  </a:moveTo>
                  <a:lnTo>
                    <a:pt x="2497" y="153786"/>
                  </a:lnTo>
                  <a:lnTo>
                    <a:pt x="81387" y="153786"/>
                  </a:lnTo>
                  <a:lnTo>
                    <a:pt x="81387" y="149292"/>
                  </a:lnTo>
                  <a:cubicBezTo>
                    <a:pt x="64078" y="145131"/>
                    <a:pt x="61581" y="140637"/>
                    <a:pt x="61581" y="119500"/>
                  </a:cubicBezTo>
                  <a:lnTo>
                    <a:pt x="61581" y="0"/>
                  </a:lnTo>
                  <a:lnTo>
                    <a:pt x="0" y="30125"/>
                  </a:lnTo>
                  <a:lnTo>
                    <a:pt x="1831" y="33620"/>
                  </a:lnTo>
                  <a:cubicBezTo>
                    <a:pt x="20804" y="32621"/>
                    <a:pt x="21803" y="41276"/>
                    <a:pt x="21803" y="57919"/>
                  </a:cubicBezTo>
                  <a:lnTo>
                    <a:pt x="21803" y="117503"/>
                  </a:lnTo>
                  <a:cubicBezTo>
                    <a:pt x="21637" y="135811"/>
                    <a:pt x="21637" y="143633"/>
                    <a:pt x="2497" y="14929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0FF5DF-A098-44A5-9EA7-A074B5C3A580}"/>
                </a:ext>
              </a:extLst>
            </p:cNvPr>
            <p:cNvSpPr/>
            <p:nvPr/>
          </p:nvSpPr>
          <p:spPr>
            <a:xfrm>
              <a:off x="2395754" y="6004709"/>
              <a:ext cx="137974" cy="156448"/>
            </a:xfrm>
            <a:custGeom>
              <a:avLst/>
              <a:gdLst>
                <a:gd name="connsiteX0" fmla="*/ 132982 w 137974"/>
                <a:gd name="connsiteY0" fmla="*/ 102857 h 156448"/>
                <a:gd name="connsiteX1" fmla="*/ 86213 w 137974"/>
                <a:gd name="connsiteY1" fmla="*/ 125325 h 156448"/>
                <a:gd name="connsiteX2" fmla="*/ 35950 w 137974"/>
                <a:gd name="connsiteY2" fmla="*/ 69903 h 156448"/>
                <a:gd name="connsiteX3" fmla="*/ 79889 w 137974"/>
                <a:gd name="connsiteY3" fmla="*/ 18641 h 156448"/>
                <a:gd name="connsiteX4" fmla="*/ 120998 w 137974"/>
                <a:gd name="connsiteY4" fmla="*/ 52926 h 156448"/>
                <a:gd name="connsiteX5" fmla="*/ 125492 w 137974"/>
                <a:gd name="connsiteY5" fmla="*/ 52926 h 156448"/>
                <a:gd name="connsiteX6" fmla="*/ 132815 w 137974"/>
                <a:gd name="connsiteY6" fmla="*/ 16311 h 156448"/>
                <a:gd name="connsiteX7" fmla="*/ 79889 w 137974"/>
                <a:gd name="connsiteY7" fmla="*/ 0 h 156448"/>
                <a:gd name="connsiteX8" fmla="*/ 0 w 137974"/>
                <a:gd name="connsiteY8" fmla="*/ 82052 h 156448"/>
                <a:gd name="connsiteX9" fmla="*/ 70568 w 137974"/>
                <a:gd name="connsiteY9" fmla="*/ 156449 h 156448"/>
                <a:gd name="connsiteX10" fmla="*/ 137975 w 137974"/>
                <a:gd name="connsiteY10" fmla="*/ 105520 h 156448"/>
                <a:gd name="connsiteX11" fmla="*/ 132982 w 137974"/>
                <a:gd name="connsiteY11" fmla="*/ 102857 h 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4" h="156448">
                  <a:moveTo>
                    <a:pt x="132982" y="102857"/>
                  </a:moveTo>
                  <a:cubicBezTo>
                    <a:pt x="123328" y="112510"/>
                    <a:pt x="110513" y="125325"/>
                    <a:pt x="86213" y="125325"/>
                  </a:cubicBezTo>
                  <a:cubicBezTo>
                    <a:pt x="48765" y="125325"/>
                    <a:pt x="35950" y="93869"/>
                    <a:pt x="35950" y="69903"/>
                  </a:cubicBezTo>
                  <a:cubicBezTo>
                    <a:pt x="35950" y="44272"/>
                    <a:pt x="48765" y="18641"/>
                    <a:pt x="79889" y="18641"/>
                  </a:cubicBezTo>
                  <a:cubicBezTo>
                    <a:pt x="108682" y="18641"/>
                    <a:pt x="115839" y="38779"/>
                    <a:pt x="120998" y="52926"/>
                  </a:cubicBezTo>
                  <a:lnTo>
                    <a:pt x="125492" y="52926"/>
                  </a:lnTo>
                  <a:lnTo>
                    <a:pt x="132815" y="16311"/>
                  </a:lnTo>
                  <a:cubicBezTo>
                    <a:pt x="125825" y="11484"/>
                    <a:pt x="108516" y="0"/>
                    <a:pt x="79889" y="0"/>
                  </a:cubicBezTo>
                  <a:cubicBezTo>
                    <a:pt x="31123" y="0"/>
                    <a:pt x="0" y="36948"/>
                    <a:pt x="0" y="82052"/>
                  </a:cubicBezTo>
                  <a:cubicBezTo>
                    <a:pt x="0" y="114174"/>
                    <a:pt x="18641" y="156449"/>
                    <a:pt x="70568" y="156449"/>
                  </a:cubicBezTo>
                  <a:cubicBezTo>
                    <a:pt x="95201" y="156449"/>
                    <a:pt x="119334" y="147794"/>
                    <a:pt x="137975" y="105520"/>
                  </a:cubicBezTo>
                  <a:lnTo>
                    <a:pt x="132982" y="102857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6DB0-E042-4036-8FD2-8C0906609365}"/>
                </a:ext>
              </a:extLst>
            </p:cNvPr>
            <p:cNvSpPr/>
            <p:nvPr/>
          </p:nvSpPr>
          <p:spPr>
            <a:xfrm>
              <a:off x="2526406" y="5925320"/>
              <a:ext cx="185075" cy="230512"/>
            </a:xfrm>
            <a:custGeom>
              <a:avLst/>
              <a:gdLst>
                <a:gd name="connsiteX0" fmla="*/ 163938 w 185075"/>
                <a:gd name="connsiteY0" fmla="*/ 207877 h 230512"/>
                <a:gd name="connsiteX1" fmla="*/ 102690 w 185075"/>
                <a:gd name="connsiteY1" fmla="*/ 143467 h 230512"/>
                <a:gd name="connsiteX2" fmla="*/ 147628 w 185075"/>
                <a:gd name="connsiteY2" fmla="*/ 103356 h 230512"/>
                <a:gd name="connsiteX3" fmla="*/ 169431 w 185075"/>
                <a:gd name="connsiteY3" fmla="*/ 89209 h 230512"/>
                <a:gd name="connsiteX4" fmla="*/ 169431 w 185075"/>
                <a:gd name="connsiteY4" fmla="*/ 84715 h 230512"/>
                <a:gd name="connsiteX5" fmla="*/ 106851 w 185075"/>
                <a:gd name="connsiteY5" fmla="*/ 84715 h 230512"/>
                <a:gd name="connsiteX6" fmla="*/ 106851 w 185075"/>
                <a:gd name="connsiteY6" fmla="*/ 89209 h 230512"/>
                <a:gd name="connsiteX7" fmla="*/ 115839 w 185075"/>
                <a:gd name="connsiteY7" fmla="*/ 96865 h 230512"/>
                <a:gd name="connsiteX8" fmla="*/ 106851 w 185075"/>
                <a:gd name="connsiteY8" fmla="*/ 110013 h 230512"/>
                <a:gd name="connsiteX9" fmla="*/ 61914 w 185075"/>
                <a:gd name="connsiteY9" fmla="*/ 149458 h 230512"/>
                <a:gd name="connsiteX10" fmla="*/ 61914 w 185075"/>
                <a:gd name="connsiteY10" fmla="*/ 0 h 230512"/>
                <a:gd name="connsiteX11" fmla="*/ 0 w 185075"/>
                <a:gd name="connsiteY11" fmla="*/ 31789 h 230512"/>
                <a:gd name="connsiteX12" fmla="*/ 1997 w 185075"/>
                <a:gd name="connsiteY12" fmla="*/ 35617 h 230512"/>
                <a:gd name="connsiteX13" fmla="*/ 8155 w 185075"/>
                <a:gd name="connsiteY13" fmla="*/ 34618 h 230512"/>
                <a:gd name="connsiteX14" fmla="*/ 22302 w 185075"/>
                <a:gd name="connsiteY14" fmla="*/ 59916 h 230512"/>
                <a:gd name="connsiteX15" fmla="*/ 22302 w 185075"/>
                <a:gd name="connsiteY15" fmla="*/ 200054 h 230512"/>
                <a:gd name="connsiteX16" fmla="*/ 3994 w 185075"/>
                <a:gd name="connsiteY16" fmla="*/ 225685 h 230512"/>
                <a:gd name="connsiteX17" fmla="*/ 3994 w 185075"/>
                <a:gd name="connsiteY17" fmla="*/ 230346 h 230512"/>
                <a:gd name="connsiteX18" fmla="*/ 80388 w 185075"/>
                <a:gd name="connsiteY18" fmla="*/ 230346 h 230512"/>
                <a:gd name="connsiteX19" fmla="*/ 80388 w 185075"/>
                <a:gd name="connsiteY19" fmla="*/ 225852 h 230512"/>
                <a:gd name="connsiteX20" fmla="*/ 62080 w 185075"/>
                <a:gd name="connsiteY20" fmla="*/ 197392 h 230512"/>
                <a:gd name="connsiteX21" fmla="*/ 62080 w 185075"/>
                <a:gd name="connsiteY21" fmla="*/ 155450 h 230512"/>
                <a:gd name="connsiteX22" fmla="*/ 111844 w 185075"/>
                <a:gd name="connsiteY22" fmla="*/ 208043 h 230512"/>
                <a:gd name="connsiteX23" fmla="*/ 161941 w 185075"/>
                <a:gd name="connsiteY23" fmla="*/ 230512 h 230512"/>
                <a:gd name="connsiteX24" fmla="*/ 185076 w 185075"/>
                <a:gd name="connsiteY24" fmla="*/ 230512 h 230512"/>
                <a:gd name="connsiteX25" fmla="*/ 185076 w 185075"/>
                <a:gd name="connsiteY25" fmla="*/ 226018 h 230512"/>
                <a:gd name="connsiteX26" fmla="*/ 163938 w 185075"/>
                <a:gd name="connsiteY26" fmla="*/ 207877 h 2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75" h="230512">
                  <a:moveTo>
                    <a:pt x="163938" y="207877"/>
                  </a:moveTo>
                  <a:lnTo>
                    <a:pt x="102690" y="143467"/>
                  </a:lnTo>
                  <a:lnTo>
                    <a:pt x="147628" y="103356"/>
                  </a:lnTo>
                  <a:cubicBezTo>
                    <a:pt x="160110" y="92371"/>
                    <a:pt x="160443" y="92038"/>
                    <a:pt x="169431" y="89209"/>
                  </a:cubicBezTo>
                  <a:lnTo>
                    <a:pt x="169431" y="84715"/>
                  </a:lnTo>
                  <a:lnTo>
                    <a:pt x="106851" y="84715"/>
                  </a:lnTo>
                  <a:lnTo>
                    <a:pt x="106851" y="89209"/>
                  </a:lnTo>
                  <a:cubicBezTo>
                    <a:pt x="109681" y="89875"/>
                    <a:pt x="115839" y="91206"/>
                    <a:pt x="115839" y="96865"/>
                  </a:cubicBezTo>
                  <a:cubicBezTo>
                    <a:pt x="115839" y="101026"/>
                    <a:pt x="113009" y="103855"/>
                    <a:pt x="106851" y="110013"/>
                  </a:cubicBezTo>
                  <a:lnTo>
                    <a:pt x="61914" y="149458"/>
                  </a:lnTo>
                  <a:lnTo>
                    <a:pt x="61914" y="0"/>
                  </a:lnTo>
                  <a:lnTo>
                    <a:pt x="0" y="31789"/>
                  </a:lnTo>
                  <a:lnTo>
                    <a:pt x="1997" y="35617"/>
                  </a:lnTo>
                  <a:cubicBezTo>
                    <a:pt x="4327" y="34951"/>
                    <a:pt x="6158" y="34618"/>
                    <a:pt x="8155" y="34618"/>
                  </a:cubicBezTo>
                  <a:cubicBezTo>
                    <a:pt x="21969" y="34618"/>
                    <a:pt x="22302" y="47101"/>
                    <a:pt x="22302" y="59916"/>
                  </a:cubicBezTo>
                  <a:lnTo>
                    <a:pt x="22302" y="200054"/>
                  </a:lnTo>
                  <a:cubicBezTo>
                    <a:pt x="22302" y="213869"/>
                    <a:pt x="20638" y="222856"/>
                    <a:pt x="3994" y="225685"/>
                  </a:cubicBezTo>
                  <a:lnTo>
                    <a:pt x="3994" y="230346"/>
                  </a:lnTo>
                  <a:lnTo>
                    <a:pt x="80388" y="230346"/>
                  </a:lnTo>
                  <a:lnTo>
                    <a:pt x="80388" y="225852"/>
                  </a:lnTo>
                  <a:cubicBezTo>
                    <a:pt x="62413" y="222024"/>
                    <a:pt x="62080" y="212038"/>
                    <a:pt x="62080" y="197392"/>
                  </a:cubicBezTo>
                  <a:lnTo>
                    <a:pt x="62080" y="155450"/>
                  </a:lnTo>
                  <a:lnTo>
                    <a:pt x="111844" y="208043"/>
                  </a:lnTo>
                  <a:cubicBezTo>
                    <a:pt x="127822" y="224687"/>
                    <a:pt x="133980" y="230179"/>
                    <a:pt x="161941" y="230512"/>
                  </a:cubicBezTo>
                  <a:lnTo>
                    <a:pt x="185076" y="230512"/>
                  </a:lnTo>
                  <a:lnTo>
                    <a:pt x="185076" y="226018"/>
                  </a:lnTo>
                  <a:cubicBezTo>
                    <a:pt x="176588" y="222357"/>
                    <a:pt x="170097" y="215034"/>
                    <a:pt x="163938" y="207877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A1B3A-5F50-4BDC-8C58-487C55E55567}"/>
                </a:ext>
              </a:extLst>
            </p:cNvPr>
            <p:cNvSpPr/>
            <p:nvPr/>
          </p:nvSpPr>
          <p:spPr>
            <a:xfrm>
              <a:off x="202560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FD9069-BC36-47FF-B3BB-92C24A8C4F06}"/>
                </a:ext>
              </a:extLst>
            </p:cNvPr>
            <p:cNvSpPr/>
            <p:nvPr/>
          </p:nvSpPr>
          <p:spPr>
            <a:xfrm>
              <a:off x="1441083" y="5892033"/>
              <a:ext cx="98363" cy="93203"/>
            </a:xfrm>
            <a:custGeom>
              <a:avLst/>
              <a:gdLst>
                <a:gd name="connsiteX0" fmla="*/ 25964 w 98363"/>
                <a:gd name="connsiteY0" fmla="*/ 90540 h 93203"/>
                <a:gd name="connsiteX1" fmla="*/ 18141 w 98363"/>
                <a:gd name="connsiteY1" fmla="*/ 79223 h 93203"/>
                <a:gd name="connsiteX2" fmla="*/ 18141 w 98363"/>
                <a:gd name="connsiteY2" fmla="*/ 18141 h 93203"/>
                <a:gd name="connsiteX3" fmla="*/ 82718 w 98363"/>
                <a:gd name="connsiteY3" fmla="*/ 93203 h 93203"/>
                <a:gd name="connsiteX4" fmla="*/ 90541 w 98363"/>
                <a:gd name="connsiteY4" fmla="*/ 93203 h 93203"/>
                <a:gd name="connsiteX5" fmla="*/ 90541 w 98363"/>
                <a:gd name="connsiteY5" fmla="*/ 13481 h 93203"/>
                <a:gd name="connsiteX6" fmla="*/ 98363 w 98363"/>
                <a:gd name="connsiteY6" fmla="*/ 2164 h 93203"/>
                <a:gd name="connsiteX7" fmla="*/ 98363 w 98363"/>
                <a:gd name="connsiteY7" fmla="*/ 166 h 93203"/>
                <a:gd name="connsiteX8" fmla="*/ 72399 w 98363"/>
                <a:gd name="connsiteY8" fmla="*/ 166 h 93203"/>
                <a:gd name="connsiteX9" fmla="*/ 72399 w 98363"/>
                <a:gd name="connsiteY9" fmla="*/ 2164 h 93203"/>
                <a:gd name="connsiteX10" fmla="*/ 80555 w 98363"/>
                <a:gd name="connsiteY10" fmla="*/ 13981 h 93203"/>
                <a:gd name="connsiteX11" fmla="*/ 80555 w 98363"/>
                <a:gd name="connsiteY11" fmla="*/ 63911 h 93203"/>
                <a:gd name="connsiteX12" fmla="*/ 25964 w 98363"/>
                <a:gd name="connsiteY12" fmla="*/ 0 h 93203"/>
                <a:gd name="connsiteX13" fmla="*/ 0 w 98363"/>
                <a:gd name="connsiteY13" fmla="*/ 0 h 93203"/>
                <a:gd name="connsiteX14" fmla="*/ 0 w 98363"/>
                <a:gd name="connsiteY14" fmla="*/ 1997 h 93203"/>
                <a:gd name="connsiteX15" fmla="*/ 7157 w 98363"/>
                <a:gd name="connsiteY15" fmla="*/ 6491 h 93203"/>
                <a:gd name="connsiteX16" fmla="*/ 7989 w 98363"/>
                <a:gd name="connsiteY16" fmla="*/ 12815 h 93203"/>
                <a:gd name="connsiteX17" fmla="*/ 7989 w 98363"/>
                <a:gd name="connsiteY17" fmla="*/ 79056 h 93203"/>
                <a:gd name="connsiteX18" fmla="*/ 5659 w 98363"/>
                <a:gd name="connsiteY18" fmla="*/ 88210 h 93203"/>
                <a:gd name="connsiteX19" fmla="*/ 0 w 98363"/>
                <a:gd name="connsiteY19" fmla="*/ 90374 h 93203"/>
                <a:gd name="connsiteX20" fmla="*/ 0 w 98363"/>
                <a:gd name="connsiteY20" fmla="*/ 92205 h 93203"/>
                <a:gd name="connsiteX21" fmla="*/ 25964 w 98363"/>
                <a:gd name="connsiteY21" fmla="*/ 92205 h 93203"/>
                <a:gd name="connsiteX22" fmla="*/ 25964 w 98363"/>
                <a:gd name="connsiteY22" fmla="*/ 90540 h 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63" h="93203">
                  <a:moveTo>
                    <a:pt x="25964" y="90540"/>
                  </a:moveTo>
                  <a:cubicBezTo>
                    <a:pt x="20638" y="89375"/>
                    <a:pt x="18141" y="88044"/>
                    <a:pt x="18141" y="79223"/>
                  </a:cubicBezTo>
                  <a:lnTo>
                    <a:pt x="18141" y="18141"/>
                  </a:lnTo>
                  <a:lnTo>
                    <a:pt x="82718" y="93203"/>
                  </a:lnTo>
                  <a:lnTo>
                    <a:pt x="90541" y="93203"/>
                  </a:lnTo>
                  <a:lnTo>
                    <a:pt x="90541" y="13481"/>
                  </a:lnTo>
                  <a:cubicBezTo>
                    <a:pt x="90541" y="6158"/>
                    <a:pt x="91706" y="3495"/>
                    <a:pt x="98363" y="2164"/>
                  </a:cubicBezTo>
                  <a:lnTo>
                    <a:pt x="98363" y="166"/>
                  </a:lnTo>
                  <a:lnTo>
                    <a:pt x="72399" y="166"/>
                  </a:lnTo>
                  <a:lnTo>
                    <a:pt x="72399" y="2164"/>
                  </a:lnTo>
                  <a:cubicBezTo>
                    <a:pt x="79722" y="3495"/>
                    <a:pt x="80555" y="6657"/>
                    <a:pt x="80555" y="13981"/>
                  </a:cubicBezTo>
                  <a:lnTo>
                    <a:pt x="80555" y="63911"/>
                  </a:lnTo>
                  <a:lnTo>
                    <a:pt x="25964" y="0"/>
                  </a:lnTo>
                  <a:lnTo>
                    <a:pt x="0" y="0"/>
                  </a:lnTo>
                  <a:lnTo>
                    <a:pt x="0" y="1997"/>
                  </a:lnTo>
                  <a:cubicBezTo>
                    <a:pt x="2164" y="2164"/>
                    <a:pt x="5492" y="2663"/>
                    <a:pt x="7157" y="6491"/>
                  </a:cubicBezTo>
                  <a:cubicBezTo>
                    <a:pt x="7989" y="8322"/>
                    <a:pt x="7989" y="10319"/>
                    <a:pt x="7989" y="12815"/>
                  </a:cubicBezTo>
                  <a:lnTo>
                    <a:pt x="7989" y="79056"/>
                  </a:lnTo>
                  <a:cubicBezTo>
                    <a:pt x="7989" y="83550"/>
                    <a:pt x="7656" y="86047"/>
                    <a:pt x="5659" y="88210"/>
                  </a:cubicBezTo>
                  <a:cubicBezTo>
                    <a:pt x="3994" y="89875"/>
                    <a:pt x="1997" y="90208"/>
                    <a:pt x="0" y="90374"/>
                  </a:cubicBezTo>
                  <a:lnTo>
                    <a:pt x="0" y="92205"/>
                  </a:lnTo>
                  <a:lnTo>
                    <a:pt x="25964" y="92205"/>
                  </a:lnTo>
                  <a:lnTo>
                    <a:pt x="25964" y="90540"/>
                  </a:ln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6A026-76A9-465D-89E9-4C9FCFE3116C}"/>
                </a:ext>
              </a:extLst>
            </p:cNvPr>
            <p:cNvSpPr/>
            <p:nvPr/>
          </p:nvSpPr>
          <p:spPr>
            <a:xfrm>
              <a:off x="2124126" y="5922823"/>
              <a:ext cx="65748" cy="63744"/>
            </a:xfrm>
            <a:custGeom>
              <a:avLst/>
              <a:gdLst>
                <a:gd name="connsiteX0" fmla="*/ 8494 w 65748"/>
                <a:gd name="connsiteY0" fmla="*/ 54923 h 63744"/>
                <a:gd name="connsiteX1" fmla="*/ 31962 w 65748"/>
                <a:gd name="connsiteY1" fmla="*/ 63744 h 63744"/>
                <a:gd name="connsiteX2" fmla="*/ 65748 w 65748"/>
                <a:gd name="connsiteY2" fmla="*/ 31623 h 63744"/>
                <a:gd name="connsiteX3" fmla="*/ 33293 w 65748"/>
                <a:gd name="connsiteY3" fmla="*/ 0 h 63744"/>
                <a:gd name="connsiteX4" fmla="*/ 6 w 65748"/>
                <a:gd name="connsiteY4" fmla="*/ 32288 h 63744"/>
                <a:gd name="connsiteX5" fmla="*/ 8494 w 65748"/>
                <a:gd name="connsiteY5" fmla="*/ 54923 h 63744"/>
                <a:gd name="connsiteX6" fmla="*/ 21809 w 65748"/>
                <a:gd name="connsiteY6" fmla="*/ 12982 h 63744"/>
                <a:gd name="connsiteX7" fmla="*/ 32295 w 65748"/>
                <a:gd name="connsiteY7" fmla="*/ 7656 h 63744"/>
                <a:gd name="connsiteX8" fmla="*/ 42114 w 65748"/>
                <a:gd name="connsiteY8" fmla="*/ 11983 h 63744"/>
                <a:gd name="connsiteX9" fmla="*/ 48439 w 65748"/>
                <a:gd name="connsiteY9" fmla="*/ 33120 h 63744"/>
                <a:gd name="connsiteX10" fmla="*/ 40284 w 65748"/>
                <a:gd name="connsiteY10" fmla="*/ 54757 h 63744"/>
                <a:gd name="connsiteX11" fmla="*/ 34125 w 65748"/>
                <a:gd name="connsiteY11" fmla="*/ 56255 h 63744"/>
                <a:gd name="connsiteX12" fmla="*/ 17316 w 65748"/>
                <a:gd name="connsiteY12" fmla="*/ 30125 h 63744"/>
                <a:gd name="connsiteX13" fmla="*/ 21809 w 65748"/>
                <a:gd name="connsiteY13" fmla="*/ 12982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748" h="63744">
                  <a:moveTo>
                    <a:pt x="8494" y="54923"/>
                  </a:moveTo>
                  <a:cubicBezTo>
                    <a:pt x="15818" y="62579"/>
                    <a:pt x="24639" y="63744"/>
                    <a:pt x="31962" y="63744"/>
                  </a:cubicBezTo>
                  <a:cubicBezTo>
                    <a:pt x="56095" y="63744"/>
                    <a:pt x="65748" y="46935"/>
                    <a:pt x="65748" y="31623"/>
                  </a:cubicBezTo>
                  <a:cubicBezTo>
                    <a:pt x="65748" y="15146"/>
                    <a:pt x="55096" y="0"/>
                    <a:pt x="33293" y="0"/>
                  </a:cubicBezTo>
                  <a:cubicBezTo>
                    <a:pt x="12655" y="0"/>
                    <a:pt x="6" y="14813"/>
                    <a:pt x="6" y="32288"/>
                  </a:cubicBezTo>
                  <a:cubicBezTo>
                    <a:pt x="-160" y="41109"/>
                    <a:pt x="3002" y="49431"/>
                    <a:pt x="8494" y="54923"/>
                  </a:cubicBezTo>
                  <a:close/>
                  <a:moveTo>
                    <a:pt x="21809" y="12982"/>
                  </a:moveTo>
                  <a:cubicBezTo>
                    <a:pt x="23973" y="10319"/>
                    <a:pt x="27634" y="7656"/>
                    <a:pt x="32295" y="7656"/>
                  </a:cubicBezTo>
                  <a:cubicBezTo>
                    <a:pt x="36289" y="7656"/>
                    <a:pt x="39784" y="9487"/>
                    <a:pt x="42114" y="11983"/>
                  </a:cubicBezTo>
                  <a:cubicBezTo>
                    <a:pt x="45443" y="15645"/>
                    <a:pt x="48439" y="23467"/>
                    <a:pt x="48439" y="33120"/>
                  </a:cubicBezTo>
                  <a:cubicBezTo>
                    <a:pt x="48439" y="37614"/>
                    <a:pt x="48106" y="50097"/>
                    <a:pt x="40284" y="54757"/>
                  </a:cubicBezTo>
                  <a:cubicBezTo>
                    <a:pt x="38453" y="55756"/>
                    <a:pt x="36289" y="56255"/>
                    <a:pt x="34125" y="56255"/>
                  </a:cubicBezTo>
                  <a:cubicBezTo>
                    <a:pt x="22142" y="56255"/>
                    <a:pt x="17316" y="41775"/>
                    <a:pt x="17316" y="30125"/>
                  </a:cubicBezTo>
                  <a:cubicBezTo>
                    <a:pt x="17149" y="23467"/>
                    <a:pt x="18647" y="16976"/>
                    <a:pt x="21809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3F7D03-9A81-4597-AC41-1DDF2B110B85}"/>
                </a:ext>
              </a:extLst>
            </p:cNvPr>
            <p:cNvSpPr/>
            <p:nvPr/>
          </p:nvSpPr>
          <p:spPr>
            <a:xfrm>
              <a:off x="2189708" y="5922823"/>
              <a:ext cx="74562" cy="64077"/>
            </a:xfrm>
            <a:custGeom>
              <a:avLst/>
              <a:gdLst>
                <a:gd name="connsiteX0" fmla="*/ 7323 w 74562"/>
                <a:gd name="connsiteY0" fmla="*/ 17975 h 64077"/>
                <a:gd name="connsiteX1" fmla="*/ 7323 w 74562"/>
                <a:gd name="connsiteY1" fmla="*/ 40776 h 64077"/>
                <a:gd name="connsiteX2" fmla="*/ 11484 w 74562"/>
                <a:gd name="connsiteY2" fmla="*/ 56255 h 64077"/>
                <a:gd name="connsiteX3" fmla="*/ 28793 w 74562"/>
                <a:gd name="connsiteY3" fmla="*/ 63744 h 64077"/>
                <a:gd name="connsiteX4" fmla="*/ 51595 w 74562"/>
                <a:gd name="connsiteY4" fmla="*/ 52094 h 64077"/>
                <a:gd name="connsiteX5" fmla="*/ 60250 w 74562"/>
                <a:gd name="connsiteY5" fmla="*/ 64077 h 64077"/>
                <a:gd name="connsiteX6" fmla="*/ 74563 w 74562"/>
                <a:gd name="connsiteY6" fmla="*/ 53426 h 64077"/>
                <a:gd name="connsiteX7" fmla="*/ 73731 w 74562"/>
                <a:gd name="connsiteY7" fmla="*/ 52094 h 64077"/>
                <a:gd name="connsiteX8" fmla="*/ 66907 w 74562"/>
                <a:gd name="connsiteY8" fmla="*/ 39611 h 64077"/>
                <a:gd name="connsiteX9" fmla="*/ 66907 w 74562"/>
                <a:gd name="connsiteY9" fmla="*/ 0 h 64077"/>
                <a:gd name="connsiteX10" fmla="*/ 42940 w 74562"/>
                <a:gd name="connsiteY10" fmla="*/ 4827 h 64077"/>
                <a:gd name="connsiteX11" fmla="*/ 42940 w 74562"/>
                <a:gd name="connsiteY11" fmla="*/ 6657 h 64077"/>
                <a:gd name="connsiteX12" fmla="*/ 50596 w 74562"/>
                <a:gd name="connsiteY12" fmla="*/ 16311 h 64077"/>
                <a:gd name="connsiteX13" fmla="*/ 50596 w 74562"/>
                <a:gd name="connsiteY13" fmla="*/ 37281 h 64077"/>
                <a:gd name="connsiteX14" fmla="*/ 47434 w 74562"/>
                <a:gd name="connsiteY14" fmla="*/ 47434 h 64077"/>
                <a:gd name="connsiteX15" fmla="*/ 36116 w 74562"/>
                <a:gd name="connsiteY15" fmla="*/ 52094 h 64077"/>
                <a:gd name="connsiteX16" fmla="*/ 24466 w 74562"/>
                <a:gd name="connsiteY16" fmla="*/ 44272 h 64077"/>
                <a:gd name="connsiteX17" fmla="*/ 23467 w 74562"/>
                <a:gd name="connsiteY17" fmla="*/ 37281 h 64077"/>
                <a:gd name="connsiteX18" fmla="*/ 23467 w 74562"/>
                <a:gd name="connsiteY18" fmla="*/ 0 h 64077"/>
                <a:gd name="connsiteX19" fmla="*/ 0 w 74562"/>
                <a:gd name="connsiteY19" fmla="*/ 4827 h 64077"/>
                <a:gd name="connsiteX20" fmla="*/ 0 w 74562"/>
                <a:gd name="connsiteY20" fmla="*/ 6657 h 64077"/>
                <a:gd name="connsiteX21" fmla="*/ 7323 w 74562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562" h="64077">
                  <a:moveTo>
                    <a:pt x="7323" y="17975"/>
                  </a:moveTo>
                  <a:lnTo>
                    <a:pt x="7323" y="40776"/>
                  </a:lnTo>
                  <a:cubicBezTo>
                    <a:pt x="7323" y="45603"/>
                    <a:pt x="7656" y="51428"/>
                    <a:pt x="11484" y="56255"/>
                  </a:cubicBezTo>
                  <a:cubicBezTo>
                    <a:pt x="13148" y="58419"/>
                    <a:pt x="17975" y="63744"/>
                    <a:pt x="28793" y="63744"/>
                  </a:cubicBezTo>
                  <a:cubicBezTo>
                    <a:pt x="39445" y="63744"/>
                    <a:pt x="47101" y="58086"/>
                    <a:pt x="51595" y="52094"/>
                  </a:cubicBezTo>
                  <a:cubicBezTo>
                    <a:pt x="52593" y="55756"/>
                    <a:pt x="54258" y="59584"/>
                    <a:pt x="60250" y="64077"/>
                  </a:cubicBezTo>
                  <a:lnTo>
                    <a:pt x="74563" y="53426"/>
                  </a:lnTo>
                  <a:lnTo>
                    <a:pt x="73731" y="52094"/>
                  </a:lnTo>
                  <a:cubicBezTo>
                    <a:pt x="66907" y="50763"/>
                    <a:pt x="66907" y="45936"/>
                    <a:pt x="66907" y="39611"/>
                  </a:cubicBezTo>
                  <a:lnTo>
                    <a:pt x="66907" y="0"/>
                  </a:lnTo>
                  <a:lnTo>
                    <a:pt x="42940" y="4827"/>
                  </a:lnTo>
                  <a:lnTo>
                    <a:pt x="42940" y="6657"/>
                  </a:lnTo>
                  <a:cubicBezTo>
                    <a:pt x="49265" y="7490"/>
                    <a:pt x="50596" y="9986"/>
                    <a:pt x="50596" y="16311"/>
                  </a:cubicBezTo>
                  <a:lnTo>
                    <a:pt x="50596" y="37281"/>
                  </a:lnTo>
                  <a:cubicBezTo>
                    <a:pt x="50596" y="40111"/>
                    <a:pt x="50430" y="43939"/>
                    <a:pt x="47434" y="47434"/>
                  </a:cubicBezTo>
                  <a:cubicBezTo>
                    <a:pt x="45104" y="50263"/>
                    <a:pt x="41109" y="52094"/>
                    <a:pt x="36116" y="52094"/>
                  </a:cubicBezTo>
                  <a:cubicBezTo>
                    <a:pt x="30125" y="52094"/>
                    <a:pt x="26130" y="49098"/>
                    <a:pt x="24466" y="44272"/>
                  </a:cubicBezTo>
                  <a:cubicBezTo>
                    <a:pt x="23800" y="42108"/>
                    <a:pt x="23467" y="40111"/>
                    <a:pt x="23467" y="37281"/>
                  </a:cubicBezTo>
                  <a:lnTo>
                    <a:pt x="23467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657" y="7656"/>
                    <a:pt x="7323" y="10985"/>
                    <a:pt x="7323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997F5D-1DD4-4E0F-A972-D5799DB6876D}"/>
                </a:ext>
              </a:extLst>
            </p:cNvPr>
            <p:cNvSpPr/>
            <p:nvPr/>
          </p:nvSpPr>
          <p:spPr>
            <a:xfrm>
              <a:off x="2324351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39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E8B08A-D605-4580-B163-5DC4B2104483}"/>
                </a:ext>
              </a:extLst>
            </p:cNvPr>
            <p:cNvSpPr/>
            <p:nvPr/>
          </p:nvSpPr>
          <p:spPr>
            <a:xfrm>
              <a:off x="1540443" y="5922990"/>
              <a:ext cx="61416" cy="63578"/>
            </a:xfrm>
            <a:custGeom>
              <a:avLst/>
              <a:gdLst>
                <a:gd name="connsiteX0" fmla="*/ 31292 w 61416"/>
                <a:gd name="connsiteY0" fmla="*/ 63578 h 63578"/>
                <a:gd name="connsiteX1" fmla="*/ 59919 w 61416"/>
                <a:gd name="connsiteY1" fmla="*/ 43273 h 63578"/>
                <a:gd name="connsiteX2" fmla="*/ 57921 w 61416"/>
                <a:gd name="connsiteY2" fmla="*/ 41942 h 63578"/>
                <a:gd name="connsiteX3" fmla="*/ 35786 w 61416"/>
                <a:gd name="connsiteY3" fmla="*/ 51095 h 63578"/>
                <a:gd name="connsiteX4" fmla="*/ 15980 w 61416"/>
                <a:gd name="connsiteY4" fmla="*/ 38613 h 63578"/>
                <a:gd name="connsiteX5" fmla="*/ 14482 w 61416"/>
                <a:gd name="connsiteY5" fmla="*/ 29792 h 63578"/>
                <a:gd name="connsiteX6" fmla="*/ 61417 w 61416"/>
                <a:gd name="connsiteY6" fmla="*/ 29792 h 63578"/>
                <a:gd name="connsiteX7" fmla="*/ 56590 w 61416"/>
                <a:gd name="connsiteY7" fmla="*/ 12316 h 63578"/>
                <a:gd name="connsiteX8" fmla="*/ 32124 w 61416"/>
                <a:gd name="connsiteY8" fmla="*/ 0 h 63578"/>
                <a:gd name="connsiteX9" fmla="*/ 2 w 61416"/>
                <a:gd name="connsiteY9" fmla="*/ 32122 h 63578"/>
                <a:gd name="connsiteX10" fmla="*/ 31292 w 61416"/>
                <a:gd name="connsiteY10" fmla="*/ 63578 h 63578"/>
                <a:gd name="connsiteX11" fmla="*/ 18976 w 61416"/>
                <a:gd name="connsiteY11" fmla="*/ 12982 h 63578"/>
                <a:gd name="connsiteX12" fmla="*/ 30793 w 61416"/>
                <a:gd name="connsiteY12" fmla="*/ 7490 h 63578"/>
                <a:gd name="connsiteX13" fmla="*/ 42443 w 61416"/>
                <a:gd name="connsiteY13" fmla="*/ 13148 h 63578"/>
                <a:gd name="connsiteX14" fmla="*/ 45106 w 61416"/>
                <a:gd name="connsiteY14" fmla="*/ 22469 h 63578"/>
                <a:gd name="connsiteX15" fmla="*/ 14482 w 61416"/>
                <a:gd name="connsiteY15" fmla="*/ 22469 h 63578"/>
                <a:gd name="connsiteX16" fmla="*/ 18976 w 61416"/>
                <a:gd name="connsiteY16" fmla="*/ 12982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16" h="63578">
                  <a:moveTo>
                    <a:pt x="31292" y="63578"/>
                  </a:moveTo>
                  <a:cubicBezTo>
                    <a:pt x="47935" y="63578"/>
                    <a:pt x="54593" y="54258"/>
                    <a:pt x="59919" y="43273"/>
                  </a:cubicBezTo>
                  <a:lnTo>
                    <a:pt x="57921" y="41942"/>
                  </a:lnTo>
                  <a:cubicBezTo>
                    <a:pt x="54593" y="45104"/>
                    <a:pt x="48102" y="51095"/>
                    <a:pt x="35786" y="51095"/>
                  </a:cubicBezTo>
                  <a:cubicBezTo>
                    <a:pt x="29295" y="51095"/>
                    <a:pt x="19641" y="49098"/>
                    <a:pt x="15980" y="38613"/>
                  </a:cubicBezTo>
                  <a:cubicBezTo>
                    <a:pt x="14648" y="34951"/>
                    <a:pt x="14482" y="32288"/>
                    <a:pt x="14482" y="29792"/>
                  </a:cubicBezTo>
                  <a:lnTo>
                    <a:pt x="61417" y="29792"/>
                  </a:lnTo>
                  <a:cubicBezTo>
                    <a:pt x="61084" y="23634"/>
                    <a:pt x="59919" y="17476"/>
                    <a:pt x="56590" y="12316"/>
                  </a:cubicBezTo>
                  <a:cubicBezTo>
                    <a:pt x="49600" y="832"/>
                    <a:pt x="37616" y="0"/>
                    <a:pt x="32124" y="0"/>
                  </a:cubicBezTo>
                  <a:cubicBezTo>
                    <a:pt x="10987" y="0"/>
                    <a:pt x="2" y="16144"/>
                    <a:pt x="2" y="32122"/>
                  </a:cubicBezTo>
                  <a:cubicBezTo>
                    <a:pt x="-164" y="47434"/>
                    <a:pt x="9655" y="63578"/>
                    <a:pt x="31292" y="63578"/>
                  </a:cubicBezTo>
                  <a:close/>
                  <a:moveTo>
                    <a:pt x="18976" y="12982"/>
                  </a:moveTo>
                  <a:cubicBezTo>
                    <a:pt x="23137" y="7822"/>
                    <a:pt x="28462" y="7490"/>
                    <a:pt x="30793" y="7490"/>
                  </a:cubicBezTo>
                  <a:cubicBezTo>
                    <a:pt x="33788" y="7490"/>
                    <a:pt x="38948" y="7989"/>
                    <a:pt x="42443" y="13148"/>
                  </a:cubicBezTo>
                  <a:cubicBezTo>
                    <a:pt x="44607" y="16311"/>
                    <a:pt x="44940" y="19140"/>
                    <a:pt x="45106" y="22469"/>
                  </a:cubicBezTo>
                  <a:lnTo>
                    <a:pt x="14482" y="22469"/>
                  </a:lnTo>
                  <a:cubicBezTo>
                    <a:pt x="15481" y="19473"/>
                    <a:pt x="16313" y="15978"/>
                    <a:pt x="18976" y="12982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A1D02-9770-4BD7-A333-7C9829418D3D}"/>
                </a:ext>
              </a:extLst>
            </p:cNvPr>
            <p:cNvSpPr/>
            <p:nvPr/>
          </p:nvSpPr>
          <p:spPr>
            <a:xfrm>
              <a:off x="2387599" y="5922657"/>
              <a:ext cx="61414" cy="64077"/>
            </a:xfrm>
            <a:custGeom>
              <a:avLst/>
              <a:gdLst>
                <a:gd name="connsiteX0" fmla="*/ 19140 w 61414"/>
                <a:gd name="connsiteY0" fmla="*/ 63744 h 64077"/>
                <a:gd name="connsiteX1" fmla="*/ 39112 w 61414"/>
                <a:gd name="connsiteY1" fmla="*/ 54091 h 64077"/>
                <a:gd name="connsiteX2" fmla="*/ 46768 w 61414"/>
                <a:gd name="connsiteY2" fmla="*/ 64077 h 64077"/>
                <a:gd name="connsiteX3" fmla="*/ 61415 w 61414"/>
                <a:gd name="connsiteY3" fmla="*/ 53093 h 64077"/>
                <a:gd name="connsiteX4" fmla="*/ 60416 w 61414"/>
                <a:gd name="connsiteY4" fmla="*/ 51595 h 64077"/>
                <a:gd name="connsiteX5" fmla="*/ 53426 w 61414"/>
                <a:gd name="connsiteY5" fmla="*/ 38280 h 64077"/>
                <a:gd name="connsiteX6" fmla="*/ 53426 w 61414"/>
                <a:gd name="connsiteY6" fmla="*/ 24133 h 64077"/>
                <a:gd name="connsiteX7" fmla="*/ 49598 w 61414"/>
                <a:gd name="connsiteY7" fmla="*/ 7490 h 64077"/>
                <a:gd name="connsiteX8" fmla="*/ 30291 w 61414"/>
                <a:gd name="connsiteY8" fmla="*/ 0 h 64077"/>
                <a:gd name="connsiteX9" fmla="*/ 7822 w 61414"/>
                <a:gd name="connsiteY9" fmla="*/ 4161 h 64077"/>
                <a:gd name="connsiteX10" fmla="*/ 5825 w 61414"/>
                <a:gd name="connsiteY10" fmla="*/ 17975 h 64077"/>
                <a:gd name="connsiteX11" fmla="*/ 7822 w 61414"/>
                <a:gd name="connsiteY11" fmla="*/ 17975 h 64077"/>
                <a:gd name="connsiteX12" fmla="*/ 14979 w 61414"/>
                <a:gd name="connsiteY12" fmla="*/ 11318 h 64077"/>
                <a:gd name="connsiteX13" fmla="*/ 26963 w 61414"/>
                <a:gd name="connsiteY13" fmla="*/ 7989 h 64077"/>
                <a:gd name="connsiteX14" fmla="*/ 36616 w 61414"/>
                <a:gd name="connsiteY14" fmla="*/ 12649 h 64077"/>
                <a:gd name="connsiteX15" fmla="*/ 37448 w 61414"/>
                <a:gd name="connsiteY15" fmla="*/ 16976 h 64077"/>
                <a:gd name="connsiteX16" fmla="*/ 24799 w 61414"/>
                <a:gd name="connsiteY16" fmla="*/ 26962 h 64077"/>
                <a:gd name="connsiteX17" fmla="*/ 20305 w 61414"/>
                <a:gd name="connsiteY17" fmla="*/ 27961 h 64077"/>
                <a:gd name="connsiteX18" fmla="*/ 0 w 61414"/>
                <a:gd name="connsiteY18" fmla="*/ 46768 h 64077"/>
                <a:gd name="connsiteX19" fmla="*/ 19140 w 61414"/>
                <a:gd name="connsiteY19" fmla="*/ 63744 h 64077"/>
                <a:gd name="connsiteX20" fmla="*/ 28128 w 61414"/>
                <a:gd name="connsiteY20" fmla="*/ 33786 h 64077"/>
                <a:gd name="connsiteX21" fmla="*/ 37947 w 61414"/>
                <a:gd name="connsiteY21" fmla="*/ 29126 h 64077"/>
                <a:gd name="connsiteX22" fmla="*/ 37947 w 61414"/>
                <a:gd name="connsiteY22" fmla="*/ 45770 h 64077"/>
                <a:gd name="connsiteX23" fmla="*/ 24965 w 61414"/>
                <a:gd name="connsiteY23" fmla="*/ 53093 h 64077"/>
                <a:gd name="connsiteX24" fmla="*/ 16644 w 61414"/>
                <a:gd name="connsiteY24" fmla="*/ 45104 h 64077"/>
                <a:gd name="connsiteX25" fmla="*/ 28128 w 61414"/>
                <a:gd name="connsiteY25" fmla="*/ 33786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414" h="64077">
                  <a:moveTo>
                    <a:pt x="19140" y="63744"/>
                  </a:moveTo>
                  <a:cubicBezTo>
                    <a:pt x="29459" y="63744"/>
                    <a:pt x="34785" y="58419"/>
                    <a:pt x="39112" y="54091"/>
                  </a:cubicBezTo>
                  <a:cubicBezTo>
                    <a:pt x="40610" y="58585"/>
                    <a:pt x="42275" y="61082"/>
                    <a:pt x="46768" y="64077"/>
                  </a:cubicBezTo>
                  <a:lnTo>
                    <a:pt x="61415" y="53093"/>
                  </a:lnTo>
                  <a:lnTo>
                    <a:pt x="60416" y="51595"/>
                  </a:lnTo>
                  <a:cubicBezTo>
                    <a:pt x="53592" y="48765"/>
                    <a:pt x="53426" y="45770"/>
                    <a:pt x="53426" y="38280"/>
                  </a:cubicBezTo>
                  <a:lnTo>
                    <a:pt x="53426" y="24133"/>
                  </a:lnTo>
                  <a:cubicBezTo>
                    <a:pt x="53426" y="17143"/>
                    <a:pt x="53426" y="12316"/>
                    <a:pt x="49598" y="7490"/>
                  </a:cubicBezTo>
                  <a:cubicBezTo>
                    <a:pt x="44272" y="499"/>
                    <a:pt x="34951" y="0"/>
                    <a:pt x="30291" y="0"/>
                  </a:cubicBezTo>
                  <a:cubicBezTo>
                    <a:pt x="24965" y="0"/>
                    <a:pt x="17143" y="832"/>
                    <a:pt x="7822" y="4161"/>
                  </a:cubicBezTo>
                  <a:lnTo>
                    <a:pt x="5825" y="17975"/>
                  </a:lnTo>
                  <a:lnTo>
                    <a:pt x="7822" y="17975"/>
                  </a:lnTo>
                  <a:cubicBezTo>
                    <a:pt x="9653" y="15811"/>
                    <a:pt x="11651" y="13315"/>
                    <a:pt x="14979" y="11318"/>
                  </a:cubicBezTo>
                  <a:cubicBezTo>
                    <a:pt x="18641" y="9154"/>
                    <a:pt x="23134" y="7989"/>
                    <a:pt x="26963" y="7989"/>
                  </a:cubicBezTo>
                  <a:cubicBezTo>
                    <a:pt x="30957" y="7989"/>
                    <a:pt x="34951" y="9320"/>
                    <a:pt x="36616" y="12649"/>
                  </a:cubicBezTo>
                  <a:cubicBezTo>
                    <a:pt x="37282" y="14147"/>
                    <a:pt x="37448" y="15645"/>
                    <a:pt x="37448" y="16976"/>
                  </a:cubicBezTo>
                  <a:cubicBezTo>
                    <a:pt x="37448" y="23301"/>
                    <a:pt x="31123" y="25298"/>
                    <a:pt x="24799" y="26962"/>
                  </a:cubicBezTo>
                  <a:lnTo>
                    <a:pt x="20305" y="27961"/>
                  </a:lnTo>
                  <a:cubicBezTo>
                    <a:pt x="14147" y="29459"/>
                    <a:pt x="0" y="33120"/>
                    <a:pt x="0" y="46768"/>
                  </a:cubicBezTo>
                  <a:cubicBezTo>
                    <a:pt x="166" y="53925"/>
                    <a:pt x="4494" y="63744"/>
                    <a:pt x="19140" y="63744"/>
                  </a:cubicBezTo>
                  <a:close/>
                  <a:moveTo>
                    <a:pt x="28128" y="33786"/>
                  </a:moveTo>
                  <a:cubicBezTo>
                    <a:pt x="32788" y="32288"/>
                    <a:pt x="33953" y="31623"/>
                    <a:pt x="37947" y="29126"/>
                  </a:cubicBezTo>
                  <a:lnTo>
                    <a:pt x="37947" y="45770"/>
                  </a:lnTo>
                  <a:cubicBezTo>
                    <a:pt x="32122" y="52593"/>
                    <a:pt x="26297" y="53093"/>
                    <a:pt x="24965" y="53093"/>
                  </a:cubicBezTo>
                  <a:cubicBezTo>
                    <a:pt x="20139" y="53093"/>
                    <a:pt x="16644" y="49598"/>
                    <a:pt x="16644" y="45104"/>
                  </a:cubicBezTo>
                  <a:cubicBezTo>
                    <a:pt x="16477" y="37614"/>
                    <a:pt x="24632" y="34951"/>
                    <a:pt x="28128" y="33786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741046-4579-45D4-B187-F4AF62901CDC}"/>
                </a:ext>
              </a:extLst>
            </p:cNvPr>
            <p:cNvSpPr/>
            <p:nvPr/>
          </p:nvSpPr>
          <p:spPr>
            <a:xfrm>
              <a:off x="2446517" y="5922823"/>
              <a:ext cx="74729" cy="64077"/>
            </a:xfrm>
            <a:custGeom>
              <a:avLst/>
              <a:gdLst>
                <a:gd name="connsiteX0" fmla="*/ 7490 w 74729"/>
                <a:gd name="connsiteY0" fmla="*/ 17975 h 64077"/>
                <a:gd name="connsiteX1" fmla="*/ 7490 w 74729"/>
                <a:gd name="connsiteY1" fmla="*/ 40776 h 64077"/>
                <a:gd name="connsiteX2" fmla="*/ 11651 w 74729"/>
                <a:gd name="connsiteY2" fmla="*/ 56255 h 64077"/>
                <a:gd name="connsiteX3" fmla="*/ 28960 w 74729"/>
                <a:gd name="connsiteY3" fmla="*/ 63744 h 64077"/>
                <a:gd name="connsiteX4" fmla="*/ 51761 w 74729"/>
                <a:gd name="connsiteY4" fmla="*/ 52094 h 64077"/>
                <a:gd name="connsiteX5" fmla="*/ 60416 w 74729"/>
                <a:gd name="connsiteY5" fmla="*/ 64077 h 64077"/>
                <a:gd name="connsiteX6" fmla="*/ 74729 w 74729"/>
                <a:gd name="connsiteY6" fmla="*/ 53426 h 64077"/>
                <a:gd name="connsiteX7" fmla="*/ 73897 w 74729"/>
                <a:gd name="connsiteY7" fmla="*/ 52094 h 64077"/>
                <a:gd name="connsiteX8" fmla="*/ 67073 w 74729"/>
                <a:gd name="connsiteY8" fmla="*/ 39611 h 64077"/>
                <a:gd name="connsiteX9" fmla="*/ 67073 w 74729"/>
                <a:gd name="connsiteY9" fmla="*/ 0 h 64077"/>
                <a:gd name="connsiteX10" fmla="*/ 43107 w 74729"/>
                <a:gd name="connsiteY10" fmla="*/ 4827 h 64077"/>
                <a:gd name="connsiteX11" fmla="*/ 43107 w 74729"/>
                <a:gd name="connsiteY11" fmla="*/ 6657 h 64077"/>
                <a:gd name="connsiteX12" fmla="*/ 50763 w 74729"/>
                <a:gd name="connsiteY12" fmla="*/ 16311 h 64077"/>
                <a:gd name="connsiteX13" fmla="*/ 50763 w 74729"/>
                <a:gd name="connsiteY13" fmla="*/ 37281 h 64077"/>
                <a:gd name="connsiteX14" fmla="*/ 47600 w 74729"/>
                <a:gd name="connsiteY14" fmla="*/ 47434 h 64077"/>
                <a:gd name="connsiteX15" fmla="*/ 36283 w 74729"/>
                <a:gd name="connsiteY15" fmla="*/ 52094 h 64077"/>
                <a:gd name="connsiteX16" fmla="*/ 24632 w 74729"/>
                <a:gd name="connsiteY16" fmla="*/ 44272 h 64077"/>
                <a:gd name="connsiteX17" fmla="*/ 23634 w 74729"/>
                <a:gd name="connsiteY17" fmla="*/ 37281 h 64077"/>
                <a:gd name="connsiteX18" fmla="*/ 23634 w 74729"/>
                <a:gd name="connsiteY18" fmla="*/ 0 h 64077"/>
                <a:gd name="connsiteX19" fmla="*/ 0 w 74729"/>
                <a:gd name="connsiteY19" fmla="*/ 4827 h 64077"/>
                <a:gd name="connsiteX20" fmla="*/ 0 w 74729"/>
                <a:gd name="connsiteY20" fmla="*/ 6657 h 64077"/>
                <a:gd name="connsiteX21" fmla="*/ 7490 w 74729"/>
                <a:gd name="connsiteY21" fmla="*/ 17975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729" h="64077">
                  <a:moveTo>
                    <a:pt x="7490" y="17975"/>
                  </a:moveTo>
                  <a:lnTo>
                    <a:pt x="7490" y="40776"/>
                  </a:lnTo>
                  <a:cubicBezTo>
                    <a:pt x="7490" y="45603"/>
                    <a:pt x="7822" y="51428"/>
                    <a:pt x="11651" y="56255"/>
                  </a:cubicBezTo>
                  <a:cubicBezTo>
                    <a:pt x="13315" y="58419"/>
                    <a:pt x="18141" y="63744"/>
                    <a:pt x="28960" y="63744"/>
                  </a:cubicBezTo>
                  <a:cubicBezTo>
                    <a:pt x="39612" y="63744"/>
                    <a:pt x="47268" y="58086"/>
                    <a:pt x="51761" y="52094"/>
                  </a:cubicBezTo>
                  <a:cubicBezTo>
                    <a:pt x="52760" y="55756"/>
                    <a:pt x="54424" y="59584"/>
                    <a:pt x="60416" y="64077"/>
                  </a:cubicBezTo>
                  <a:lnTo>
                    <a:pt x="74729" y="53426"/>
                  </a:lnTo>
                  <a:lnTo>
                    <a:pt x="73897" y="52094"/>
                  </a:lnTo>
                  <a:cubicBezTo>
                    <a:pt x="67073" y="50763"/>
                    <a:pt x="67073" y="45936"/>
                    <a:pt x="67073" y="39611"/>
                  </a:cubicBezTo>
                  <a:lnTo>
                    <a:pt x="67073" y="0"/>
                  </a:lnTo>
                  <a:lnTo>
                    <a:pt x="43107" y="4827"/>
                  </a:lnTo>
                  <a:lnTo>
                    <a:pt x="43107" y="6657"/>
                  </a:lnTo>
                  <a:cubicBezTo>
                    <a:pt x="49431" y="7490"/>
                    <a:pt x="50763" y="9986"/>
                    <a:pt x="50763" y="16311"/>
                  </a:cubicBezTo>
                  <a:lnTo>
                    <a:pt x="50763" y="37281"/>
                  </a:lnTo>
                  <a:cubicBezTo>
                    <a:pt x="50763" y="40111"/>
                    <a:pt x="50596" y="43939"/>
                    <a:pt x="47600" y="47434"/>
                  </a:cubicBezTo>
                  <a:cubicBezTo>
                    <a:pt x="45270" y="50263"/>
                    <a:pt x="41276" y="52094"/>
                    <a:pt x="36283" y="52094"/>
                  </a:cubicBezTo>
                  <a:cubicBezTo>
                    <a:pt x="30291" y="52094"/>
                    <a:pt x="26297" y="49098"/>
                    <a:pt x="24632" y="44272"/>
                  </a:cubicBezTo>
                  <a:cubicBezTo>
                    <a:pt x="23967" y="42108"/>
                    <a:pt x="23634" y="40111"/>
                    <a:pt x="23634" y="37281"/>
                  </a:cubicBezTo>
                  <a:lnTo>
                    <a:pt x="23634" y="0"/>
                  </a:lnTo>
                  <a:lnTo>
                    <a:pt x="0" y="4827"/>
                  </a:lnTo>
                  <a:lnTo>
                    <a:pt x="0" y="6657"/>
                  </a:lnTo>
                  <a:cubicBezTo>
                    <a:pt x="6824" y="7656"/>
                    <a:pt x="7490" y="10985"/>
                    <a:pt x="7490" y="17975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91AB73-DA68-447D-892F-08A8B7453E87}"/>
                </a:ext>
              </a:extLst>
            </p:cNvPr>
            <p:cNvSpPr/>
            <p:nvPr/>
          </p:nvSpPr>
          <p:spPr>
            <a:xfrm>
              <a:off x="1700389" y="5942043"/>
              <a:ext cx="180740" cy="49351"/>
            </a:xfrm>
            <a:custGeom>
              <a:avLst/>
              <a:gdLst>
                <a:gd name="connsiteX0" fmla="*/ 86213 w 180740"/>
                <a:gd name="connsiteY0" fmla="*/ 31543 h 49351"/>
                <a:gd name="connsiteX1" fmla="*/ 135811 w 180740"/>
                <a:gd name="connsiteY1" fmla="*/ 45856 h 49351"/>
                <a:gd name="connsiteX2" fmla="*/ 152954 w 180740"/>
                <a:gd name="connsiteY2" fmla="*/ 40031 h 49351"/>
                <a:gd name="connsiteX3" fmla="*/ 112843 w 180740"/>
                <a:gd name="connsiteY3" fmla="*/ 26051 h 49351"/>
                <a:gd name="connsiteX4" fmla="*/ 154785 w 180740"/>
                <a:gd name="connsiteY4" fmla="*/ 16564 h 49351"/>
                <a:gd name="connsiteX5" fmla="*/ 176255 w 180740"/>
                <a:gd name="connsiteY5" fmla="*/ 49352 h 49351"/>
                <a:gd name="connsiteX6" fmla="*/ 178418 w 180740"/>
                <a:gd name="connsiteY6" fmla="*/ 45524 h 49351"/>
                <a:gd name="connsiteX7" fmla="*/ 134812 w 180740"/>
                <a:gd name="connsiteY7" fmla="*/ 87 h 49351"/>
                <a:gd name="connsiteX8" fmla="*/ 0 w 180740"/>
                <a:gd name="connsiteY8" fmla="*/ 43859 h 49351"/>
                <a:gd name="connsiteX9" fmla="*/ 91040 w 180740"/>
                <a:gd name="connsiteY9" fmla="*/ 17563 h 49351"/>
                <a:gd name="connsiteX10" fmla="*/ 86213 w 180740"/>
                <a:gd name="connsiteY10" fmla="*/ 31543 h 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40" h="49351">
                  <a:moveTo>
                    <a:pt x="86213" y="31543"/>
                  </a:moveTo>
                  <a:cubicBezTo>
                    <a:pt x="88543" y="43193"/>
                    <a:pt x="113842" y="50517"/>
                    <a:pt x="135811" y="45856"/>
                  </a:cubicBezTo>
                  <a:cubicBezTo>
                    <a:pt x="142136" y="44525"/>
                    <a:pt x="147794" y="42028"/>
                    <a:pt x="152954" y="40031"/>
                  </a:cubicBezTo>
                  <a:cubicBezTo>
                    <a:pt x="148460" y="41696"/>
                    <a:pt x="112177" y="39865"/>
                    <a:pt x="112843" y="26051"/>
                  </a:cubicBezTo>
                  <a:cubicBezTo>
                    <a:pt x="113342" y="15565"/>
                    <a:pt x="137142" y="10239"/>
                    <a:pt x="154785" y="16564"/>
                  </a:cubicBezTo>
                  <a:cubicBezTo>
                    <a:pt x="169431" y="21890"/>
                    <a:pt x="180083" y="41030"/>
                    <a:pt x="176255" y="49352"/>
                  </a:cubicBezTo>
                  <a:cubicBezTo>
                    <a:pt x="177087" y="48186"/>
                    <a:pt x="177919" y="46855"/>
                    <a:pt x="178418" y="45524"/>
                  </a:cubicBezTo>
                  <a:cubicBezTo>
                    <a:pt x="185076" y="31044"/>
                    <a:pt x="179417" y="-1910"/>
                    <a:pt x="134812" y="87"/>
                  </a:cubicBezTo>
                  <a:cubicBezTo>
                    <a:pt x="78391" y="2583"/>
                    <a:pt x="0" y="43859"/>
                    <a:pt x="0" y="43859"/>
                  </a:cubicBezTo>
                  <a:cubicBezTo>
                    <a:pt x="0" y="43859"/>
                    <a:pt x="43273" y="24386"/>
                    <a:pt x="91040" y="17563"/>
                  </a:cubicBezTo>
                  <a:cubicBezTo>
                    <a:pt x="87212" y="22056"/>
                    <a:pt x="85215" y="26883"/>
                    <a:pt x="86213" y="3154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83CA63-0374-49BD-B274-CB16A98139B4}"/>
                </a:ext>
              </a:extLst>
            </p:cNvPr>
            <p:cNvSpPr/>
            <p:nvPr/>
          </p:nvSpPr>
          <p:spPr>
            <a:xfrm>
              <a:off x="1910763" y="5940144"/>
              <a:ext cx="106048" cy="44898"/>
            </a:xfrm>
            <a:custGeom>
              <a:avLst/>
              <a:gdLst>
                <a:gd name="connsiteX0" fmla="*/ 48932 w 106048"/>
                <a:gd name="connsiteY0" fmla="*/ 39933 h 44898"/>
                <a:gd name="connsiteX1" fmla="*/ 31290 w 106048"/>
                <a:gd name="connsiteY1" fmla="*/ 38269 h 44898"/>
                <a:gd name="connsiteX2" fmla="*/ 69903 w 106048"/>
                <a:gd name="connsiteY2" fmla="*/ 43595 h 44898"/>
                <a:gd name="connsiteX3" fmla="*/ 105853 w 106048"/>
                <a:gd name="connsiteY3" fmla="*/ 14802 h 44898"/>
                <a:gd name="connsiteX4" fmla="*/ 61747 w 106048"/>
                <a:gd name="connsiteY4" fmla="*/ 1321 h 44898"/>
                <a:gd name="connsiteX5" fmla="*/ 37448 w 106048"/>
                <a:gd name="connsiteY5" fmla="*/ 10807 h 44898"/>
                <a:gd name="connsiteX6" fmla="*/ 0 w 106048"/>
                <a:gd name="connsiteY6" fmla="*/ 38935 h 44898"/>
                <a:gd name="connsiteX7" fmla="*/ 19306 w 106048"/>
                <a:gd name="connsiteY7" fmla="*/ 28283 h 44898"/>
                <a:gd name="connsiteX8" fmla="*/ 76893 w 106048"/>
                <a:gd name="connsiteY8" fmla="*/ 21626 h 44898"/>
                <a:gd name="connsiteX9" fmla="*/ 48932 w 106048"/>
                <a:gd name="connsiteY9" fmla="*/ 39933 h 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48" h="44898">
                  <a:moveTo>
                    <a:pt x="48932" y="39933"/>
                  </a:moveTo>
                  <a:cubicBezTo>
                    <a:pt x="42940" y="40766"/>
                    <a:pt x="35284" y="40433"/>
                    <a:pt x="31290" y="38269"/>
                  </a:cubicBezTo>
                  <a:cubicBezTo>
                    <a:pt x="39112" y="44261"/>
                    <a:pt x="53925" y="46591"/>
                    <a:pt x="69903" y="43595"/>
                  </a:cubicBezTo>
                  <a:cubicBezTo>
                    <a:pt x="92039" y="39434"/>
                    <a:pt x="108016" y="26452"/>
                    <a:pt x="105853" y="14802"/>
                  </a:cubicBezTo>
                  <a:cubicBezTo>
                    <a:pt x="103523" y="3151"/>
                    <a:pt x="83883" y="-2840"/>
                    <a:pt x="61747" y="1321"/>
                  </a:cubicBezTo>
                  <a:cubicBezTo>
                    <a:pt x="52427" y="3151"/>
                    <a:pt x="43939" y="7146"/>
                    <a:pt x="37448" y="10807"/>
                  </a:cubicBezTo>
                  <a:cubicBezTo>
                    <a:pt x="22136" y="19628"/>
                    <a:pt x="0" y="38935"/>
                    <a:pt x="0" y="38935"/>
                  </a:cubicBezTo>
                  <a:cubicBezTo>
                    <a:pt x="5326" y="35107"/>
                    <a:pt x="12150" y="31612"/>
                    <a:pt x="19306" y="28283"/>
                  </a:cubicBezTo>
                  <a:cubicBezTo>
                    <a:pt x="28627" y="23956"/>
                    <a:pt x="71734" y="6979"/>
                    <a:pt x="76893" y="21626"/>
                  </a:cubicBezTo>
                  <a:cubicBezTo>
                    <a:pt x="79223" y="28283"/>
                    <a:pt x="71068" y="37104"/>
                    <a:pt x="48932" y="39933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F98AF-0C0F-4CEF-A9AF-9A5A248F74E4}"/>
                </a:ext>
              </a:extLst>
            </p:cNvPr>
            <p:cNvSpPr/>
            <p:nvPr/>
          </p:nvSpPr>
          <p:spPr>
            <a:xfrm>
              <a:off x="1691401" y="5872630"/>
              <a:ext cx="301913" cy="119263"/>
            </a:xfrm>
            <a:custGeom>
              <a:avLst/>
              <a:gdLst>
                <a:gd name="connsiteX0" fmla="*/ 191733 w 301913"/>
                <a:gd name="connsiteY0" fmla="*/ 119264 h 119263"/>
                <a:gd name="connsiteX1" fmla="*/ 301913 w 301913"/>
                <a:gd name="connsiteY1" fmla="*/ 8252 h 119263"/>
                <a:gd name="connsiteX2" fmla="*/ 0 w 301913"/>
                <a:gd name="connsiteY2" fmla="*/ 109111 h 119263"/>
                <a:gd name="connsiteX3" fmla="*/ 264632 w 301913"/>
                <a:gd name="connsiteY3" fmla="*/ 30221 h 119263"/>
                <a:gd name="connsiteX4" fmla="*/ 191733 w 301913"/>
                <a:gd name="connsiteY4" fmla="*/ 119264 h 1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13" h="119263">
                  <a:moveTo>
                    <a:pt x="191733" y="119264"/>
                  </a:moveTo>
                  <a:cubicBezTo>
                    <a:pt x="247322" y="81982"/>
                    <a:pt x="281442" y="43702"/>
                    <a:pt x="301913" y="8252"/>
                  </a:cubicBezTo>
                  <a:cubicBezTo>
                    <a:pt x="191733" y="-35521"/>
                    <a:pt x="0" y="109111"/>
                    <a:pt x="0" y="109111"/>
                  </a:cubicBezTo>
                  <a:cubicBezTo>
                    <a:pt x="0" y="109111"/>
                    <a:pt x="176920" y="16573"/>
                    <a:pt x="264632" y="30221"/>
                  </a:cubicBezTo>
                  <a:cubicBezTo>
                    <a:pt x="230180" y="81816"/>
                    <a:pt x="191733" y="119264"/>
                    <a:pt x="191733" y="119264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8BCD69-E9F2-4171-B964-B17A583FBDE3}"/>
                </a:ext>
              </a:extLst>
            </p:cNvPr>
            <p:cNvSpPr/>
            <p:nvPr/>
          </p:nvSpPr>
          <p:spPr>
            <a:xfrm>
              <a:off x="1744660" y="5656362"/>
              <a:ext cx="274887" cy="270789"/>
            </a:xfrm>
            <a:custGeom>
              <a:avLst/>
              <a:gdLst>
                <a:gd name="connsiteX0" fmla="*/ 205547 w 274887"/>
                <a:gd name="connsiteY0" fmla="*/ 178751 h 270789"/>
                <a:gd name="connsiteX1" fmla="*/ 250152 w 274887"/>
                <a:gd name="connsiteY1" fmla="*/ 219860 h 270789"/>
                <a:gd name="connsiteX2" fmla="*/ 268293 w 274887"/>
                <a:gd name="connsiteY2" fmla="*/ 80222 h 270789"/>
                <a:gd name="connsiteX3" fmla="*/ 207378 w 274887"/>
                <a:gd name="connsiteY3" fmla="*/ 39279 h 270789"/>
                <a:gd name="connsiteX4" fmla="*/ 197059 w 274887"/>
                <a:gd name="connsiteY4" fmla="*/ 0 h 270789"/>
                <a:gd name="connsiteX5" fmla="*/ 198723 w 274887"/>
                <a:gd name="connsiteY5" fmla="*/ 36116 h 270789"/>
                <a:gd name="connsiteX6" fmla="*/ 95367 w 274887"/>
                <a:gd name="connsiteY6" fmla="*/ 23134 h 270789"/>
                <a:gd name="connsiteX7" fmla="*/ 0 w 274887"/>
                <a:gd name="connsiteY7" fmla="*/ 270789 h 270789"/>
                <a:gd name="connsiteX8" fmla="*/ 205547 w 274887"/>
                <a:gd name="connsiteY8" fmla="*/ 178751 h 270789"/>
                <a:gd name="connsiteX9" fmla="*/ 141969 w 274887"/>
                <a:gd name="connsiteY9" fmla="*/ 42940 h 270789"/>
                <a:gd name="connsiteX10" fmla="*/ 259139 w 274887"/>
                <a:gd name="connsiteY10" fmla="*/ 86879 h 270789"/>
                <a:gd name="connsiteX11" fmla="*/ 243494 w 274887"/>
                <a:gd name="connsiteY11" fmla="*/ 188570 h 270789"/>
                <a:gd name="connsiteX12" fmla="*/ 205547 w 274887"/>
                <a:gd name="connsiteY12" fmla="*/ 156116 h 270789"/>
                <a:gd name="connsiteX13" fmla="*/ 71234 w 274887"/>
                <a:gd name="connsiteY13" fmla="*/ 211538 h 270789"/>
                <a:gd name="connsiteX14" fmla="*/ 141969 w 274887"/>
                <a:gd name="connsiteY14" fmla="*/ 42940 h 2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87" h="270789">
                  <a:moveTo>
                    <a:pt x="205547" y="178751"/>
                  </a:moveTo>
                  <a:cubicBezTo>
                    <a:pt x="205547" y="178751"/>
                    <a:pt x="227517" y="181747"/>
                    <a:pt x="250152" y="219860"/>
                  </a:cubicBezTo>
                  <a:cubicBezTo>
                    <a:pt x="291761" y="141802"/>
                    <a:pt x="268293" y="80222"/>
                    <a:pt x="268293" y="80222"/>
                  </a:cubicBezTo>
                  <a:cubicBezTo>
                    <a:pt x="268293" y="80222"/>
                    <a:pt x="250152" y="56255"/>
                    <a:pt x="207378" y="39279"/>
                  </a:cubicBezTo>
                  <a:cubicBezTo>
                    <a:pt x="205048" y="24299"/>
                    <a:pt x="201386" y="11484"/>
                    <a:pt x="197059" y="0"/>
                  </a:cubicBezTo>
                  <a:cubicBezTo>
                    <a:pt x="199389" y="10153"/>
                    <a:pt x="199888" y="24632"/>
                    <a:pt x="198723" y="36116"/>
                  </a:cubicBezTo>
                  <a:cubicBezTo>
                    <a:pt x="172760" y="27129"/>
                    <a:pt x="138640" y="20971"/>
                    <a:pt x="95367" y="23134"/>
                  </a:cubicBezTo>
                  <a:cubicBezTo>
                    <a:pt x="95367" y="23134"/>
                    <a:pt x="188238" y="66574"/>
                    <a:pt x="0" y="270789"/>
                  </a:cubicBezTo>
                  <a:cubicBezTo>
                    <a:pt x="166" y="270623"/>
                    <a:pt x="154285" y="165103"/>
                    <a:pt x="205547" y="178751"/>
                  </a:cubicBezTo>
                  <a:close/>
                  <a:moveTo>
                    <a:pt x="141969" y="42940"/>
                  </a:moveTo>
                  <a:cubicBezTo>
                    <a:pt x="225353" y="42940"/>
                    <a:pt x="259139" y="86879"/>
                    <a:pt x="259139" y="86879"/>
                  </a:cubicBezTo>
                  <a:cubicBezTo>
                    <a:pt x="269458" y="119001"/>
                    <a:pt x="257641" y="155450"/>
                    <a:pt x="243494" y="188570"/>
                  </a:cubicBezTo>
                  <a:cubicBezTo>
                    <a:pt x="225686" y="160776"/>
                    <a:pt x="205547" y="156116"/>
                    <a:pt x="205547" y="156116"/>
                  </a:cubicBezTo>
                  <a:cubicBezTo>
                    <a:pt x="154285" y="142468"/>
                    <a:pt x="71234" y="211538"/>
                    <a:pt x="71234" y="211538"/>
                  </a:cubicBezTo>
                  <a:cubicBezTo>
                    <a:pt x="181414" y="79722"/>
                    <a:pt x="141969" y="42940"/>
                    <a:pt x="141969" y="42940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1865C4-3635-4104-8FE8-C17FF19CA0DE}"/>
                </a:ext>
              </a:extLst>
            </p:cNvPr>
            <p:cNvSpPr/>
            <p:nvPr/>
          </p:nvSpPr>
          <p:spPr>
            <a:xfrm>
              <a:off x="1855673" y="5658176"/>
              <a:ext cx="79470" cy="22651"/>
            </a:xfrm>
            <a:custGeom>
              <a:avLst/>
              <a:gdLst>
                <a:gd name="connsiteX0" fmla="*/ 78557 w 79470"/>
                <a:gd name="connsiteY0" fmla="*/ 1848 h 22651"/>
                <a:gd name="connsiteX1" fmla="*/ 0 w 79470"/>
                <a:gd name="connsiteY1" fmla="*/ 11501 h 22651"/>
                <a:gd name="connsiteX2" fmla="*/ 79057 w 79470"/>
                <a:gd name="connsiteY2" fmla="*/ 22652 h 22651"/>
                <a:gd name="connsiteX3" fmla="*/ 78557 w 79470"/>
                <a:gd name="connsiteY3" fmla="*/ 1848 h 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0" h="22651">
                  <a:moveTo>
                    <a:pt x="78557" y="1848"/>
                  </a:moveTo>
                  <a:cubicBezTo>
                    <a:pt x="29792" y="-5143"/>
                    <a:pt x="2996" y="9836"/>
                    <a:pt x="0" y="11501"/>
                  </a:cubicBezTo>
                  <a:cubicBezTo>
                    <a:pt x="50929" y="12832"/>
                    <a:pt x="61082" y="18158"/>
                    <a:pt x="79057" y="22652"/>
                  </a:cubicBezTo>
                  <a:cubicBezTo>
                    <a:pt x="80222" y="15828"/>
                    <a:pt x="78557" y="1848"/>
                    <a:pt x="78557" y="1848"/>
                  </a:cubicBezTo>
                  <a:close/>
                </a:path>
              </a:pathLst>
            </a:custGeom>
            <a:solidFill>
              <a:srgbClr val="FFFFFF"/>
            </a:solidFill>
            <a:ln w="16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1A37E1-96CA-3911-9694-8A03D2970954}"/>
              </a:ext>
            </a:extLst>
          </p:cNvPr>
          <p:cNvGrpSpPr/>
          <p:nvPr/>
        </p:nvGrpSpPr>
        <p:grpSpPr>
          <a:xfrm>
            <a:off x="82003" y="290795"/>
            <a:ext cx="2214449" cy="6041502"/>
            <a:chOff x="82003" y="331435"/>
            <a:chExt cx="2214449" cy="6041502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720B0616-C46F-18B7-D035-602899E9FD29}"/>
                </a:ext>
              </a:extLst>
            </p:cNvPr>
            <p:cNvGrpSpPr/>
            <p:nvPr/>
          </p:nvGrpSpPr>
          <p:grpSpPr>
            <a:xfrm>
              <a:off x="496826" y="5867642"/>
              <a:ext cx="1463795" cy="505295"/>
              <a:chOff x="1247686" y="5656362"/>
              <a:chExt cx="1463795" cy="50529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9714E3A-84EC-88DF-7B26-C2562AB2512E}"/>
                  </a:ext>
                </a:extLst>
              </p:cNvPr>
              <p:cNvSpPr/>
              <p:nvPr/>
            </p:nvSpPr>
            <p:spPr>
              <a:xfrm>
                <a:off x="2339000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299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7193E0-5443-AF3B-87CA-C3649D18C31A}"/>
                  </a:ext>
                </a:extLst>
              </p:cNvPr>
              <p:cNvSpPr/>
              <p:nvPr/>
            </p:nvSpPr>
            <p:spPr>
              <a:xfrm>
                <a:off x="2403909" y="5951783"/>
                <a:ext cx="21470" cy="23966"/>
              </a:xfrm>
              <a:custGeom>
                <a:avLst/>
                <a:gdLst>
                  <a:gd name="connsiteX0" fmla="*/ 8488 w 21470"/>
                  <a:gd name="connsiteY0" fmla="*/ 23967 h 23966"/>
                  <a:gd name="connsiteX1" fmla="*/ 21470 w 21470"/>
                  <a:gd name="connsiteY1" fmla="*/ 16643 h 23966"/>
                  <a:gd name="connsiteX2" fmla="*/ 21470 w 21470"/>
                  <a:gd name="connsiteY2" fmla="*/ 0 h 23966"/>
                  <a:gd name="connsiteX3" fmla="*/ 11650 w 21470"/>
                  <a:gd name="connsiteY3" fmla="*/ 4660 h 23966"/>
                  <a:gd name="connsiteX4" fmla="*/ 0 w 21470"/>
                  <a:gd name="connsiteY4" fmla="*/ 15978 h 23966"/>
                  <a:gd name="connsiteX5" fmla="*/ 8488 w 21470"/>
                  <a:gd name="connsiteY5" fmla="*/ 23967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0" h="23966">
                    <a:moveTo>
                      <a:pt x="8488" y="23967"/>
                    </a:moveTo>
                    <a:cubicBezTo>
                      <a:pt x="9986" y="23967"/>
                      <a:pt x="15811" y="23467"/>
                      <a:pt x="21470" y="16643"/>
                    </a:cubicBezTo>
                    <a:lnTo>
                      <a:pt x="21470" y="0"/>
                    </a:lnTo>
                    <a:cubicBezTo>
                      <a:pt x="17642" y="2663"/>
                      <a:pt x="16311" y="3162"/>
                      <a:pt x="11650" y="4660"/>
                    </a:cubicBezTo>
                    <a:cubicBezTo>
                      <a:pt x="8322" y="5825"/>
                      <a:pt x="0" y="8655"/>
                      <a:pt x="0" y="15978"/>
                    </a:cubicBezTo>
                    <a:cubicBezTo>
                      <a:pt x="166" y="20471"/>
                      <a:pt x="3662" y="23967"/>
                      <a:pt x="8488" y="23967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6E7DF7D-AA98-EC91-A39A-52791FB60750}"/>
                  </a:ext>
                </a:extLst>
              </p:cNvPr>
              <p:cNvSpPr/>
              <p:nvPr/>
            </p:nvSpPr>
            <p:spPr>
              <a:xfrm>
                <a:off x="2141109" y="5930479"/>
                <a:ext cx="31289" cy="48598"/>
              </a:xfrm>
              <a:custGeom>
                <a:avLst/>
                <a:gdLst>
                  <a:gd name="connsiteX0" fmla="*/ 16976 w 31289"/>
                  <a:gd name="connsiteY0" fmla="*/ 48599 h 48598"/>
                  <a:gd name="connsiteX1" fmla="*/ 23134 w 31289"/>
                  <a:gd name="connsiteY1" fmla="*/ 47101 h 48598"/>
                  <a:gd name="connsiteX2" fmla="*/ 31290 w 31289"/>
                  <a:gd name="connsiteY2" fmla="*/ 25465 h 48598"/>
                  <a:gd name="connsiteX3" fmla="*/ 24965 w 31289"/>
                  <a:gd name="connsiteY3" fmla="*/ 4327 h 48598"/>
                  <a:gd name="connsiteX4" fmla="*/ 15146 w 31289"/>
                  <a:gd name="connsiteY4" fmla="*/ 0 h 48598"/>
                  <a:gd name="connsiteX5" fmla="*/ 4660 w 31289"/>
                  <a:gd name="connsiteY5" fmla="*/ 5326 h 48598"/>
                  <a:gd name="connsiteX6" fmla="*/ 0 w 31289"/>
                  <a:gd name="connsiteY6" fmla="*/ 22635 h 48598"/>
                  <a:gd name="connsiteX7" fmla="*/ 16976 w 31289"/>
                  <a:gd name="connsiteY7" fmla="*/ 48599 h 4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9" h="48598">
                    <a:moveTo>
                      <a:pt x="16976" y="48599"/>
                    </a:moveTo>
                    <a:cubicBezTo>
                      <a:pt x="18974" y="48599"/>
                      <a:pt x="21304" y="48100"/>
                      <a:pt x="23134" y="47101"/>
                    </a:cubicBezTo>
                    <a:cubicBezTo>
                      <a:pt x="30957" y="42441"/>
                      <a:pt x="31290" y="29792"/>
                      <a:pt x="31290" y="25465"/>
                    </a:cubicBezTo>
                    <a:cubicBezTo>
                      <a:pt x="31290" y="15811"/>
                      <a:pt x="28460" y="7989"/>
                      <a:pt x="24965" y="4327"/>
                    </a:cubicBezTo>
                    <a:cubicBezTo>
                      <a:pt x="22635" y="1831"/>
                      <a:pt x="19140" y="0"/>
                      <a:pt x="15146" y="0"/>
                    </a:cubicBezTo>
                    <a:cubicBezTo>
                      <a:pt x="10485" y="0"/>
                      <a:pt x="6824" y="2663"/>
                      <a:pt x="4660" y="5326"/>
                    </a:cubicBezTo>
                    <a:cubicBezTo>
                      <a:pt x="1498" y="9320"/>
                      <a:pt x="0" y="15811"/>
                      <a:pt x="0" y="22635"/>
                    </a:cubicBezTo>
                    <a:cubicBezTo>
                      <a:pt x="166" y="34119"/>
                      <a:pt x="4827" y="48599"/>
                      <a:pt x="16976" y="4859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E04C40-0218-A192-D972-11592049D03C}"/>
                  </a:ext>
                </a:extLst>
              </p:cNvPr>
              <p:cNvSpPr/>
              <p:nvPr/>
            </p:nvSpPr>
            <p:spPr>
              <a:xfrm>
                <a:off x="1815728" y="5699302"/>
                <a:ext cx="191980" cy="168598"/>
              </a:xfrm>
              <a:custGeom>
                <a:avLst/>
                <a:gdLst>
                  <a:gd name="connsiteX0" fmla="*/ 134479 w 191980"/>
                  <a:gd name="connsiteY0" fmla="*/ 113176 h 168598"/>
                  <a:gd name="connsiteX1" fmla="*/ 172427 w 191980"/>
                  <a:gd name="connsiteY1" fmla="*/ 145630 h 168598"/>
                  <a:gd name="connsiteX2" fmla="*/ 188072 w 191980"/>
                  <a:gd name="connsiteY2" fmla="*/ 43939 h 168598"/>
                  <a:gd name="connsiteX3" fmla="*/ 70901 w 191980"/>
                  <a:gd name="connsiteY3" fmla="*/ 0 h 168598"/>
                  <a:gd name="connsiteX4" fmla="*/ 0 w 191980"/>
                  <a:gd name="connsiteY4" fmla="*/ 168598 h 168598"/>
                  <a:gd name="connsiteX5" fmla="*/ 134479 w 191980"/>
                  <a:gd name="connsiteY5" fmla="*/ 113176 h 1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80" h="168598">
                    <a:moveTo>
                      <a:pt x="134479" y="113176"/>
                    </a:moveTo>
                    <a:cubicBezTo>
                      <a:pt x="134479" y="113176"/>
                      <a:pt x="154618" y="117836"/>
                      <a:pt x="172427" y="145630"/>
                    </a:cubicBezTo>
                    <a:cubicBezTo>
                      <a:pt x="186574" y="112676"/>
                      <a:pt x="198390" y="76061"/>
                      <a:pt x="188072" y="43939"/>
                    </a:cubicBezTo>
                    <a:cubicBezTo>
                      <a:pt x="188072" y="43939"/>
                      <a:pt x="154285" y="0"/>
                      <a:pt x="70901" y="0"/>
                    </a:cubicBezTo>
                    <a:cubicBezTo>
                      <a:pt x="70901" y="0"/>
                      <a:pt x="110346" y="36782"/>
                      <a:pt x="0" y="168598"/>
                    </a:cubicBezTo>
                    <a:cubicBezTo>
                      <a:pt x="166" y="168598"/>
                      <a:pt x="83218" y="99528"/>
                      <a:pt x="134479" y="113176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C0D21A-0E6D-D4AD-2966-736B72D62BCD}"/>
                  </a:ext>
                </a:extLst>
              </p:cNvPr>
              <p:cNvSpPr/>
              <p:nvPr/>
            </p:nvSpPr>
            <p:spPr>
              <a:xfrm>
                <a:off x="1310931" y="6048648"/>
                <a:ext cx="74895" cy="83550"/>
              </a:xfrm>
              <a:custGeom>
                <a:avLst/>
                <a:gdLst>
                  <a:gd name="connsiteX0" fmla="*/ 74896 w 74895"/>
                  <a:gd name="connsiteY0" fmla="*/ 42940 h 83550"/>
                  <a:gd name="connsiteX1" fmla="*/ 56921 w 74895"/>
                  <a:gd name="connsiteY1" fmla="*/ 7656 h 83550"/>
                  <a:gd name="connsiteX2" fmla="*/ 21969 w 74895"/>
                  <a:gd name="connsiteY2" fmla="*/ 0 h 83550"/>
                  <a:gd name="connsiteX3" fmla="*/ 0 w 74895"/>
                  <a:gd name="connsiteY3" fmla="*/ 0 h 83550"/>
                  <a:gd name="connsiteX4" fmla="*/ 0 w 74895"/>
                  <a:gd name="connsiteY4" fmla="*/ 55090 h 83550"/>
                  <a:gd name="connsiteX5" fmla="*/ 22802 w 74895"/>
                  <a:gd name="connsiteY5" fmla="*/ 83550 h 83550"/>
                  <a:gd name="connsiteX6" fmla="*/ 60915 w 74895"/>
                  <a:gd name="connsiteY6" fmla="*/ 74230 h 83550"/>
                  <a:gd name="connsiteX7" fmla="*/ 74896 w 74895"/>
                  <a:gd name="connsiteY7" fmla="*/ 42940 h 8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95" h="83550">
                    <a:moveTo>
                      <a:pt x="74896" y="42940"/>
                    </a:moveTo>
                    <a:cubicBezTo>
                      <a:pt x="74896" y="21803"/>
                      <a:pt x="63079" y="11484"/>
                      <a:pt x="56921" y="7656"/>
                    </a:cubicBezTo>
                    <a:cubicBezTo>
                      <a:pt x="45104" y="333"/>
                      <a:pt x="32288" y="0"/>
                      <a:pt x="21969" y="0"/>
                    </a:cubicBezTo>
                    <a:lnTo>
                      <a:pt x="0" y="0"/>
                    </a:lnTo>
                    <a:lnTo>
                      <a:pt x="0" y="55090"/>
                    </a:lnTo>
                    <a:cubicBezTo>
                      <a:pt x="0" y="70735"/>
                      <a:pt x="333" y="83550"/>
                      <a:pt x="22802" y="83550"/>
                    </a:cubicBezTo>
                    <a:cubicBezTo>
                      <a:pt x="35617" y="83550"/>
                      <a:pt x="51096" y="81719"/>
                      <a:pt x="60915" y="74230"/>
                    </a:cubicBezTo>
                    <a:cubicBezTo>
                      <a:pt x="67905" y="68904"/>
                      <a:pt x="74896" y="58585"/>
                      <a:pt x="74896" y="42940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DDBE182-5774-3484-8C12-2EB11B9DB4A9}"/>
                  </a:ext>
                </a:extLst>
              </p:cNvPr>
              <p:cNvSpPr/>
              <p:nvPr/>
            </p:nvSpPr>
            <p:spPr>
              <a:xfrm>
                <a:off x="1310931" y="5952948"/>
                <a:ext cx="64077" cy="71566"/>
              </a:xfrm>
              <a:custGeom>
                <a:avLst/>
                <a:gdLst>
                  <a:gd name="connsiteX0" fmla="*/ 64077 w 64077"/>
                  <a:gd name="connsiteY0" fmla="*/ 36283 h 71566"/>
                  <a:gd name="connsiteX1" fmla="*/ 45770 w 64077"/>
                  <a:gd name="connsiteY1" fmla="*/ 4161 h 71566"/>
                  <a:gd name="connsiteX2" fmla="*/ 13315 w 64077"/>
                  <a:gd name="connsiteY2" fmla="*/ 0 h 71566"/>
                  <a:gd name="connsiteX3" fmla="*/ 0 w 64077"/>
                  <a:gd name="connsiteY3" fmla="*/ 0 h 71566"/>
                  <a:gd name="connsiteX4" fmla="*/ 0 w 64077"/>
                  <a:gd name="connsiteY4" fmla="*/ 71567 h 71566"/>
                  <a:gd name="connsiteX5" fmla="*/ 16976 w 64077"/>
                  <a:gd name="connsiteY5" fmla="*/ 71567 h 71566"/>
                  <a:gd name="connsiteX6" fmla="*/ 64077 w 64077"/>
                  <a:gd name="connsiteY6" fmla="*/ 36283 h 7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77" h="71566">
                    <a:moveTo>
                      <a:pt x="64077" y="36283"/>
                    </a:moveTo>
                    <a:cubicBezTo>
                      <a:pt x="64077" y="21137"/>
                      <a:pt x="58585" y="9986"/>
                      <a:pt x="45770" y="4161"/>
                    </a:cubicBezTo>
                    <a:cubicBezTo>
                      <a:pt x="36782" y="333"/>
                      <a:pt x="26463" y="0"/>
                      <a:pt x="13315" y="0"/>
                    </a:cubicBezTo>
                    <a:lnTo>
                      <a:pt x="0" y="0"/>
                    </a:lnTo>
                    <a:lnTo>
                      <a:pt x="0" y="71567"/>
                    </a:lnTo>
                    <a:lnTo>
                      <a:pt x="16976" y="71567"/>
                    </a:lnTo>
                    <a:cubicBezTo>
                      <a:pt x="38779" y="71567"/>
                      <a:pt x="64077" y="65242"/>
                      <a:pt x="64077" y="36283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4B452A8-D709-7F94-00C4-DAE8B14BBB5A}"/>
                  </a:ext>
                </a:extLst>
              </p:cNvPr>
              <p:cNvSpPr/>
              <p:nvPr/>
            </p:nvSpPr>
            <p:spPr>
              <a:xfrm>
                <a:off x="1555091" y="5930479"/>
                <a:ext cx="30624" cy="14979"/>
              </a:xfrm>
              <a:custGeom>
                <a:avLst/>
                <a:gdLst>
                  <a:gd name="connsiteX0" fmla="*/ 27795 w 30624"/>
                  <a:gd name="connsiteY0" fmla="*/ 5659 h 14979"/>
                  <a:gd name="connsiteX1" fmla="*/ 16144 w 30624"/>
                  <a:gd name="connsiteY1" fmla="*/ 0 h 14979"/>
                  <a:gd name="connsiteX2" fmla="*/ 4327 w 30624"/>
                  <a:gd name="connsiteY2" fmla="*/ 5492 h 14979"/>
                  <a:gd name="connsiteX3" fmla="*/ 0 w 30624"/>
                  <a:gd name="connsiteY3" fmla="*/ 14979 h 14979"/>
                  <a:gd name="connsiteX4" fmla="*/ 30624 w 30624"/>
                  <a:gd name="connsiteY4" fmla="*/ 14979 h 14979"/>
                  <a:gd name="connsiteX5" fmla="*/ 27795 w 30624"/>
                  <a:gd name="connsiteY5" fmla="*/ 5659 h 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4" h="14979">
                    <a:moveTo>
                      <a:pt x="27795" y="5659"/>
                    </a:moveTo>
                    <a:cubicBezTo>
                      <a:pt x="24300" y="499"/>
                      <a:pt x="19140" y="0"/>
                      <a:pt x="16144" y="0"/>
                    </a:cubicBezTo>
                    <a:cubicBezTo>
                      <a:pt x="13814" y="0"/>
                      <a:pt x="8488" y="333"/>
                      <a:pt x="4327" y="5492"/>
                    </a:cubicBezTo>
                    <a:cubicBezTo>
                      <a:pt x="1664" y="8655"/>
                      <a:pt x="832" y="11983"/>
                      <a:pt x="0" y="14979"/>
                    </a:cubicBezTo>
                    <a:lnTo>
                      <a:pt x="30624" y="14979"/>
                    </a:lnTo>
                    <a:cubicBezTo>
                      <a:pt x="30291" y="11650"/>
                      <a:pt x="29958" y="8821"/>
                      <a:pt x="27795" y="5659"/>
                    </a:cubicBezTo>
                    <a:close/>
                  </a:path>
                </a:pathLst>
              </a:custGeom>
              <a:noFill/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EDCBB-1B63-2A9D-05F3-C549AC3916AC}"/>
                  </a:ext>
                </a:extLst>
              </p:cNvPr>
              <p:cNvSpPr/>
              <p:nvPr/>
            </p:nvSpPr>
            <p:spPr>
              <a:xfrm>
                <a:off x="2260775" y="5924987"/>
                <a:ext cx="68904" cy="60582"/>
              </a:xfrm>
              <a:custGeom>
                <a:avLst/>
                <a:gdLst>
                  <a:gd name="connsiteX0" fmla="*/ 8322 w 68904"/>
                  <a:gd name="connsiteY0" fmla="*/ 9986 h 60582"/>
                  <a:gd name="connsiteX1" fmla="*/ 29792 w 68904"/>
                  <a:gd name="connsiteY1" fmla="*/ 60582 h 60582"/>
                  <a:gd name="connsiteX2" fmla="*/ 37614 w 68904"/>
                  <a:gd name="connsiteY2" fmla="*/ 60582 h 60582"/>
                  <a:gd name="connsiteX3" fmla="*/ 60915 w 68904"/>
                  <a:gd name="connsiteY3" fmla="*/ 9986 h 60582"/>
                  <a:gd name="connsiteX4" fmla="*/ 68904 w 68904"/>
                  <a:gd name="connsiteY4" fmla="*/ 1997 h 60582"/>
                  <a:gd name="connsiteX5" fmla="*/ 68904 w 68904"/>
                  <a:gd name="connsiteY5" fmla="*/ 0 h 60582"/>
                  <a:gd name="connsiteX6" fmla="*/ 45936 w 68904"/>
                  <a:gd name="connsiteY6" fmla="*/ 0 h 60582"/>
                  <a:gd name="connsiteX7" fmla="*/ 45936 w 68904"/>
                  <a:gd name="connsiteY7" fmla="*/ 1997 h 60582"/>
                  <a:gd name="connsiteX8" fmla="*/ 51428 w 68904"/>
                  <a:gd name="connsiteY8" fmla="*/ 7157 h 60582"/>
                  <a:gd name="connsiteX9" fmla="*/ 50097 w 68904"/>
                  <a:gd name="connsiteY9" fmla="*/ 12316 h 60582"/>
                  <a:gd name="connsiteX10" fmla="*/ 37614 w 68904"/>
                  <a:gd name="connsiteY10" fmla="*/ 40943 h 60582"/>
                  <a:gd name="connsiteX11" fmla="*/ 25964 w 68904"/>
                  <a:gd name="connsiteY11" fmla="*/ 11484 h 60582"/>
                  <a:gd name="connsiteX12" fmla="*/ 24799 w 68904"/>
                  <a:gd name="connsiteY12" fmla="*/ 7157 h 60582"/>
                  <a:gd name="connsiteX13" fmla="*/ 29792 w 68904"/>
                  <a:gd name="connsiteY13" fmla="*/ 2164 h 60582"/>
                  <a:gd name="connsiteX14" fmla="*/ 29792 w 68904"/>
                  <a:gd name="connsiteY14" fmla="*/ 166 h 60582"/>
                  <a:gd name="connsiteX15" fmla="*/ 0 w 68904"/>
                  <a:gd name="connsiteY15" fmla="*/ 166 h 60582"/>
                  <a:gd name="connsiteX16" fmla="*/ 0 w 68904"/>
                  <a:gd name="connsiteY16" fmla="*/ 2164 h 60582"/>
                  <a:gd name="connsiteX17" fmla="*/ 8322 w 68904"/>
                  <a:gd name="connsiteY17" fmla="*/ 9986 h 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904" h="60582">
                    <a:moveTo>
                      <a:pt x="8322" y="9986"/>
                    </a:moveTo>
                    <a:lnTo>
                      <a:pt x="29792" y="60582"/>
                    </a:lnTo>
                    <a:lnTo>
                      <a:pt x="37614" y="60582"/>
                    </a:lnTo>
                    <a:lnTo>
                      <a:pt x="60915" y="9986"/>
                    </a:lnTo>
                    <a:cubicBezTo>
                      <a:pt x="63745" y="4161"/>
                      <a:pt x="64910" y="2497"/>
                      <a:pt x="68904" y="1997"/>
                    </a:cubicBezTo>
                    <a:lnTo>
                      <a:pt x="68904" y="0"/>
                    </a:lnTo>
                    <a:lnTo>
                      <a:pt x="45936" y="0"/>
                    </a:lnTo>
                    <a:lnTo>
                      <a:pt x="45936" y="1997"/>
                    </a:lnTo>
                    <a:cubicBezTo>
                      <a:pt x="47600" y="2164"/>
                      <a:pt x="51428" y="2663"/>
                      <a:pt x="51428" y="7157"/>
                    </a:cubicBezTo>
                    <a:cubicBezTo>
                      <a:pt x="51428" y="8655"/>
                      <a:pt x="50596" y="11151"/>
                      <a:pt x="50097" y="12316"/>
                    </a:cubicBezTo>
                    <a:lnTo>
                      <a:pt x="37614" y="40943"/>
                    </a:lnTo>
                    <a:lnTo>
                      <a:pt x="25964" y="11484"/>
                    </a:lnTo>
                    <a:cubicBezTo>
                      <a:pt x="25465" y="10153"/>
                      <a:pt x="24799" y="8488"/>
                      <a:pt x="24799" y="7157"/>
                    </a:cubicBezTo>
                    <a:cubicBezTo>
                      <a:pt x="24799" y="3162"/>
                      <a:pt x="28294" y="2497"/>
                      <a:pt x="29792" y="2164"/>
                    </a:cubicBezTo>
                    <a:lnTo>
                      <a:pt x="29792" y="166"/>
                    </a:lnTo>
                    <a:lnTo>
                      <a:pt x="0" y="166"/>
                    </a:lnTo>
                    <a:lnTo>
                      <a:pt x="0" y="2164"/>
                    </a:lnTo>
                    <a:cubicBezTo>
                      <a:pt x="3994" y="2497"/>
                      <a:pt x="5992" y="4993"/>
                      <a:pt x="8322" y="9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1C2745-E20F-853E-98CE-65FAD9B37A90}"/>
                  </a:ext>
                </a:extLst>
              </p:cNvPr>
              <p:cNvSpPr/>
              <p:nvPr/>
            </p:nvSpPr>
            <p:spPr>
              <a:xfrm>
                <a:off x="1247686" y="5929481"/>
                <a:ext cx="183577" cy="226184"/>
              </a:xfrm>
              <a:custGeom>
                <a:avLst/>
                <a:gdLst>
                  <a:gd name="connsiteX0" fmla="*/ 155117 w 183577"/>
                  <a:gd name="connsiteY0" fmla="*/ 214701 h 226184"/>
                  <a:gd name="connsiteX1" fmla="*/ 183578 w 183577"/>
                  <a:gd name="connsiteY1" fmla="*/ 163439 h 226184"/>
                  <a:gd name="connsiteX2" fmla="*/ 126491 w 183577"/>
                  <a:gd name="connsiteY2" fmla="*/ 103855 h 226184"/>
                  <a:gd name="connsiteX3" fmla="*/ 172427 w 183577"/>
                  <a:gd name="connsiteY3" fmla="*/ 53259 h 226184"/>
                  <a:gd name="connsiteX4" fmla="*/ 141969 w 183577"/>
                  <a:gd name="connsiteY4" fmla="*/ 6158 h 226184"/>
                  <a:gd name="connsiteX5" fmla="*/ 94202 w 183577"/>
                  <a:gd name="connsiteY5" fmla="*/ 0 h 226184"/>
                  <a:gd name="connsiteX6" fmla="*/ 0 w 183577"/>
                  <a:gd name="connsiteY6" fmla="*/ 0 h 226184"/>
                  <a:gd name="connsiteX7" fmla="*/ 0 w 183577"/>
                  <a:gd name="connsiteY7" fmla="*/ 4827 h 226184"/>
                  <a:gd name="connsiteX8" fmla="*/ 19639 w 183577"/>
                  <a:gd name="connsiteY8" fmla="*/ 35284 h 226184"/>
                  <a:gd name="connsiteX9" fmla="*/ 19639 w 183577"/>
                  <a:gd name="connsiteY9" fmla="*/ 192398 h 226184"/>
                  <a:gd name="connsiteX10" fmla="*/ 0 w 183577"/>
                  <a:gd name="connsiteY10" fmla="*/ 221525 h 226184"/>
                  <a:gd name="connsiteX11" fmla="*/ 0 w 183577"/>
                  <a:gd name="connsiteY11" fmla="*/ 226185 h 226184"/>
                  <a:gd name="connsiteX12" fmla="*/ 96865 w 183577"/>
                  <a:gd name="connsiteY12" fmla="*/ 226185 h 226184"/>
                  <a:gd name="connsiteX13" fmla="*/ 155117 w 183577"/>
                  <a:gd name="connsiteY13" fmla="*/ 214701 h 226184"/>
                  <a:gd name="connsiteX14" fmla="*/ 63245 w 183577"/>
                  <a:gd name="connsiteY14" fmla="*/ 23634 h 226184"/>
                  <a:gd name="connsiteX15" fmla="*/ 76560 w 183577"/>
                  <a:gd name="connsiteY15" fmla="*/ 23634 h 226184"/>
                  <a:gd name="connsiteX16" fmla="*/ 109015 w 183577"/>
                  <a:gd name="connsiteY16" fmla="*/ 27795 h 226184"/>
                  <a:gd name="connsiteX17" fmla="*/ 127323 w 183577"/>
                  <a:gd name="connsiteY17" fmla="*/ 59916 h 226184"/>
                  <a:gd name="connsiteX18" fmla="*/ 80222 w 183577"/>
                  <a:gd name="connsiteY18" fmla="*/ 95201 h 226184"/>
                  <a:gd name="connsiteX19" fmla="*/ 63245 w 183577"/>
                  <a:gd name="connsiteY19" fmla="*/ 95201 h 226184"/>
                  <a:gd name="connsiteX20" fmla="*/ 63245 w 183577"/>
                  <a:gd name="connsiteY20" fmla="*/ 23634 h 226184"/>
                  <a:gd name="connsiteX21" fmla="*/ 63245 w 183577"/>
                  <a:gd name="connsiteY21" fmla="*/ 174257 h 226184"/>
                  <a:gd name="connsiteX22" fmla="*/ 63245 w 183577"/>
                  <a:gd name="connsiteY22" fmla="*/ 119167 h 226184"/>
                  <a:gd name="connsiteX23" fmla="*/ 85381 w 183577"/>
                  <a:gd name="connsiteY23" fmla="*/ 119167 h 226184"/>
                  <a:gd name="connsiteX24" fmla="*/ 120333 w 183577"/>
                  <a:gd name="connsiteY24" fmla="*/ 126823 h 226184"/>
                  <a:gd name="connsiteX25" fmla="*/ 138307 w 183577"/>
                  <a:gd name="connsiteY25" fmla="*/ 162107 h 226184"/>
                  <a:gd name="connsiteX26" fmla="*/ 124161 w 183577"/>
                  <a:gd name="connsiteY26" fmla="*/ 193564 h 226184"/>
                  <a:gd name="connsiteX27" fmla="*/ 86047 w 183577"/>
                  <a:gd name="connsiteY27" fmla="*/ 202884 h 226184"/>
                  <a:gd name="connsiteX28" fmla="*/ 63245 w 183577"/>
                  <a:gd name="connsiteY28" fmla="*/ 174257 h 2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577" h="226184">
                    <a:moveTo>
                      <a:pt x="155117" y="214701"/>
                    </a:moveTo>
                    <a:cubicBezTo>
                      <a:pt x="169930" y="205713"/>
                      <a:pt x="183578" y="188404"/>
                      <a:pt x="183578" y="163439"/>
                    </a:cubicBezTo>
                    <a:cubicBezTo>
                      <a:pt x="183578" y="128155"/>
                      <a:pt x="157281" y="110180"/>
                      <a:pt x="126491" y="103855"/>
                    </a:cubicBezTo>
                    <a:cubicBezTo>
                      <a:pt x="150790" y="97364"/>
                      <a:pt x="172427" y="83384"/>
                      <a:pt x="172427" y="53259"/>
                    </a:cubicBezTo>
                    <a:cubicBezTo>
                      <a:pt x="172427" y="34286"/>
                      <a:pt x="164105" y="15146"/>
                      <a:pt x="141969" y="6158"/>
                    </a:cubicBezTo>
                    <a:cubicBezTo>
                      <a:pt x="129486" y="999"/>
                      <a:pt x="114008" y="0"/>
                      <a:pt x="94202" y="0"/>
                    </a:cubicBezTo>
                    <a:lnTo>
                      <a:pt x="0" y="0"/>
                    </a:lnTo>
                    <a:lnTo>
                      <a:pt x="0" y="4827"/>
                    </a:lnTo>
                    <a:cubicBezTo>
                      <a:pt x="19639" y="7323"/>
                      <a:pt x="19639" y="18641"/>
                      <a:pt x="19639" y="35284"/>
                    </a:cubicBezTo>
                    <a:lnTo>
                      <a:pt x="19639" y="192398"/>
                    </a:lnTo>
                    <a:cubicBezTo>
                      <a:pt x="19639" y="210041"/>
                      <a:pt x="17476" y="218362"/>
                      <a:pt x="0" y="221525"/>
                    </a:cubicBezTo>
                    <a:lnTo>
                      <a:pt x="0" y="226185"/>
                    </a:lnTo>
                    <a:lnTo>
                      <a:pt x="96865" y="226185"/>
                    </a:lnTo>
                    <a:cubicBezTo>
                      <a:pt x="114174" y="226185"/>
                      <a:pt x="136310" y="226185"/>
                      <a:pt x="155117" y="214701"/>
                    </a:cubicBezTo>
                    <a:close/>
                    <a:moveTo>
                      <a:pt x="63245" y="23634"/>
                    </a:moveTo>
                    <a:lnTo>
                      <a:pt x="76560" y="23634"/>
                    </a:lnTo>
                    <a:cubicBezTo>
                      <a:pt x="89708" y="23634"/>
                      <a:pt x="100027" y="23967"/>
                      <a:pt x="109015" y="27795"/>
                    </a:cubicBezTo>
                    <a:cubicBezTo>
                      <a:pt x="121830" y="33620"/>
                      <a:pt x="127323" y="44771"/>
                      <a:pt x="127323" y="59916"/>
                    </a:cubicBezTo>
                    <a:cubicBezTo>
                      <a:pt x="127323" y="88710"/>
                      <a:pt x="102025" y="95201"/>
                      <a:pt x="80222" y="95201"/>
                    </a:cubicBezTo>
                    <a:lnTo>
                      <a:pt x="63245" y="95201"/>
                    </a:lnTo>
                    <a:lnTo>
                      <a:pt x="63245" y="23634"/>
                    </a:lnTo>
                    <a:close/>
                    <a:moveTo>
                      <a:pt x="63245" y="174257"/>
                    </a:moveTo>
                    <a:lnTo>
                      <a:pt x="63245" y="119167"/>
                    </a:lnTo>
                    <a:lnTo>
                      <a:pt x="85381" y="119167"/>
                    </a:lnTo>
                    <a:cubicBezTo>
                      <a:pt x="95700" y="119167"/>
                      <a:pt x="108516" y="119500"/>
                      <a:pt x="120333" y="126823"/>
                    </a:cubicBezTo>
                    <a:cubicBezTo>
                      <a:pt x="126491" y="130651"/>
                      <a:pt x="138307" y="140970"/>
                      <a:pt x="138307" y="162107"/>
                    </a:cubicBezTo>
                    <a:cubicBezTo>
                      <a:pt x="138307" y="177752"/>
                      <a:pt x="131317" y="188071"/>
                      <a:pt x="124161" y="193564"/>
                    </a:cubicBezTo>
                    <a:cubicBezTo>
                      <a:pt x="114174" y="200887"/>
                      <a:pt x="98862" y="202884"/>
                      <a:pt x="86047" y="202884"/>
                    </a:cubicBezTo>
                    <a:cubicBezTo>
                      <a:pt x="63412" y="202884"/>
                      <a:pt x="63245" y="189902"/>
                      <a:pt x="63245" y="17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307875B-37EF-610A-9CC9-893CBBC4972F}"/>
                  </a:ext>
                </a:extLst>
              </p:cNvPr>
              <p:cNvSpPr/>
              <p:nvPr/>
            </p:nvSpPr>
            <p:spPr>
              <a:xfrm>
                <a:off x="1427269" y="6001713"/>
                <a:ext cx="127655" cy="153952"/>
              </a:xfrm>
              <a:custGeom>
                <a:avLst/>
                <a:gdLst>
                  <a:gd name="connsiteX0" fmla="*/ 109015 w 127655"/>
                  <a:gd name="connsiteY0" fmla="*/ 1997 h 153952"/>
                  <a:gd name="connsiteX1" fmla="*/ 61914 w 127655"/>
                  <a:gd name="connsiteY1" fmla="*/ 27628 h 153952"/>
                  <a:gd name="connsiteX2" fmla="*/ 61914 w 127655"/>
                  <a:gd name="connsiteY2" fmla="*/ 0 h 153952"/>
                  <a:gd name="connsiteX3" fmla="*/ 0 w 127655"/>
                  <a:gd name="connsiteY3" fmla="*/ 32455 h 153952"/>
                  <a:gd name="connsiteX4" fmla="*/ 1664 w 127655"/>
                  <a:gd name="connsiteY4" fmla="*/ 35950 h 153952"/>
                  <a:gd name="connsiteX5" fmla="*/ 22136 w 127655"/>
                  <a:gd name="connsiteY5" fmla="*/ 68072 h 153952"/>
                  <a:gd name="connsiteX6" fmla="*/ 22136 w 127655"/>
                  <a:gd name="connsiteY6" fmla="*/ 115506 h 153952"/>
                  <a:gd name="connsiteX7" fmla="*/ 19639 w 127655"/>
                  <a:gd name="connsiteY7" fmla="*/ 135977 h 153952"/>
                  <a:gd name="connsiteX8" fmla="*/ 3329 w 127655"/>
                  <a:gd name="connsiteY8" fmla="*/ 149458 h 153952"/>
                  <a:gd name="connsiteX9" fmla="*/ 3329 w 127655"/>
                  <a:gd name="connsiteY9" fmla="*/ 153952 h 153952"/>
                  <a:gd name="connsiteX10" fmla="*/ 81553 w 127655"/>
                  <a:gd name="connsiteY10" fmla="*/ 153952 h 153952"/>
                  <a:gd name="connsiteX11" fmla="*/ 81553 w 127655"/>
                  <a:gd name="connsiteY11" fmla="*/ 149458 h 153952"/>
                  <a:gd name="connsiteX12" fmla="*/ 61914 w 127655"/>
                  <a:gd name="connsiteY12" fmla="*/ 115506 h 153952"/>
                  <a:gd name="connsiteX13" fmla="*/ 61914 w 127655"/>
                  <a:gd name="connsiteY13" fmla="*/ 71567 h 153952"/>
                  <a:gd name="connsiteX14" fmla="*/ 68405 w 127655"/>
                  <a:gd name="connsiteY14" fmla="*/ 45603 h 153952"/>
                  <a:gd name="connsiteX15" fmla="*/ 93370 w 127655"/>
                  <a:gd name="connsiteY15" fmla="*/ 32788 h 153952"/>
                  <a:gd name="connsiteX16" fmla="*/ 117170 w 127655"/>
                  <a:gd name="connsiteY16" fmla="*/ 48432 h 153952"/>
                  <a:gd name="connsiteX17" fmla="*/ 120998 w 127655"/>
                  <a:gd name="connsiteY17" fmla="*/ 48432 h 153952"/>
                  <a:gd name="connsiteX18" fmla="*/ 127656 w 127655"/>
                  <a:gd name="connsiteY18" fmla="*/ 5492 h 153952"/>
                  <a:gd name="connsiteX19" fmla="*/ 109015 w 127655"/>
                  <a:gd name="connsiteY19" fmla="*/ 1997 h 1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655" h="153952">
                    <a:moveTo>
                      <a:pt x="109015" y="1997"/>
                    </a:moveTo>
                    <a:cubicBezTo>
                      <a:pt x="84715" y="1997"/>
                      <a:pt x="71733" y="16477"/>
                      <a:pt x="61914" y="27628"/>
                    </a:cubicBezTo>
                    <a:lnTo>
                      <a:pt x="61914" y="0"/>
                    </a:lnTo>
                    <a:lnTo>
                      <a:pt x="0" y="32455"/>
                    </a:lnTo>
                    <a:lnTo>
                      <a:pt x="1664" y="35950"/>
                    </a:lnTo>
                    <a:cubicBezTo>
                      <a:pt x="21803" y="35950"/>
                      <a:pt x="22136" y="51595"/>
                      <a:pt x="22136" y="68072"/>
                    </a:cubicBezTo>
                    <a:lnTo>
                      <a:pt x="22136" y="115506"/>
                    </a:lnTo>
                    <a:cubicBezTo>
                      <a:pt x="22136" y="121664"/>
                      <a:pt x="21803" y="130318"/>
                      <a:pt x="19639" y="135977"/>
                    </a:cubicBezTo>
                    <a:cubicBezTo>
                      <a:pt x="15478" y="145297"/>
                      <a:pt x="8155" y="147794"/>
                      <a:pt x="3329" y="149458"/>
                    </a:cubicBezTo>
                    <a:lnTo>
                      <a:pt x="3329" y="153952"/>
                    </a:lnTo>
                    <a:lnTo>
                      <a:pt x="81553" y="153952"/>
                    </a:lnTo>
                    <a:lnTo>
                      <a:pt x="81553" y="149458"/>
                    </a:lnTo>
                    <a:cubicBezTo>
                      <a:pt x="63911" y="143134"/>
                      <a:pt x="61914" y="139139"/>
                      <a:pt x="61914" y="115506"/>
                    </a:cubicBezTo>
                    <a:lnTo>
                      <a:pt x="61914" y="71567"/>
                    </a:lnTo>
                    <a:cubicBezTo>
                      <a:pt x="61914" y="63911"/>
                      <a:pt x="61914" y="54591"/>
                      <a:pt x="68405" y="45603"/>
                    </a:cubicBezTo>
                    <a:cubicBezTo>
                      <a:pt x="74230" y="37614"/>
                      <a:pt x="82885" y="32788"/>
                      <a:pt x="93370" y="32788"/>
                    </a:cubicBezTo>
                    <a:cubicBezTo>
                      <a:pt x="107517" y="32788"/>
                      <a:pt x="113176" y="41775"/>
                      <a:pt x="117170" y="48432"/>
                    </a:cubicBezTo>
                    <a:lnTo>
                      <a:pt x="120998" y="48432"/>
                    </a:lnTo>
                    <a:lnTo>
                      <a:pt x="127656" y="5492"/>
                    </a:lnTo>
                    <a:cubicBezTo>
                      <a:pt x="123994" y="4161"/>
                      <a:pt x="118002" y="1997"/>
                      <a:pt x="109015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068FDC-0906-0430-C4F1-0348F565D13C}"/>
                  </a:ext>
                </a:extLst>
              </p:cNvPr>
              <p:cNvSpPr/>
              <p:nvPr/>
            </p:nvSpPr>
            <p:spPr>
              <a:xfrm>
                <a:off x="1560583" y="6004210"/>
                <a:ext cx="183078" cy="157447"/>
              </a:xfrm>
              <a:custGeom>
                <a:avLst/>
                <a:gdLst>
                  <a:gd name="connsiteX0" fmla="*/ 181081 w 183078"/>
                  <a:gd name="connsiteY0" fmla="*/ 128321 h 157447"/>
                  <a:gd name="connsiteX1" fmla="*/ 164438 w 183078"/>
                  <a:gd name="connsiteY1" fmla="*/ 97531 h 157447"/>
                  <a:gd name="connsiteX2" fmla="*/ 164438 w 183078"/>
                  <a:gd name="connsiteY2" fmla="*/ 333 h 157447"/>
                  <a:gd name="connsiteX3" fmla="*/ 105520 w 183078"/>
                  <a:gd name="connsiteY3" fmla="*/ 12150 h 157447"/>
                  <a:gd name="connsiteX4" fmla="*/ 105520 w 183078"/>
                  <a:gd name="connsiteY4" fmla="*/ 16643 h 157447"/>
                  <a:gd name="connsiteX5" fmla="*/ 124493 w 183078"/>
                  <a:gd name="connsiteY5" fmla="*/ 40277 h 157447"/>
                  <a:gd name="connsiteX6" fmla="*/ 124493 w 183078"/>
                  <a:gd name="connsiteY6" fmla="*/ 91872 h 157447"/>
                  <a:gd name="connsiteX7" fmla="*/ 116837 w 183078"/>
                  <a:gd name="connsiteY7" fmla="*/ 116837 h 157447"/>
                  <a:gd name="connsiteX8" fmla="*/ 88876 w 183078"/>
                  <a:gd name="connsiteY8" fmla="*/ 128321 h 157447"/>
                  <a:gd name="connsiteX9" fmla="*/ 60249 w 183078"/>
                  <a:gd name="connsiteY9" fmla="*/ 109015 h 157447"/>
                  <a:gd name="connsiteX10" fmla="*/ 58086 w 183078"/>
                  <a:gd name="connsiteY10" fmla="*/ 91706 h 157447"/>
                  <a:gd name="connsiteX11" fmla="*/ 58086 w 183078"/>
                  <a:gd name="connsiteY11" fmla="*/ 0 h 157447"/>
                  <a:gd name="connsiteX12" fmla="*/ 0 w 183078"/>
                  <a:gd name="connsiteY12" fmla="*/ 11817 h 157447"/>
                  <a:gd name="connsiteX13" fmla="*/ 0 w 183078"/>
                  <a:gd name="connsiteY13" fmla="*/ 16311 h 157447"/>
                  <a:gd name="connsiteX14" fmla="*/ 17975 w 183078"/>
                  <a:gd name="connsiteY14" fmla="*/ 43939 h 157447"/>
                  <a:gd name="connsiteX15" fmla="*/ 17975 w 183078"/>
                  <a:gd name="connsiteY15" fmla="*/ 100027 h 157447"/>
                  <a:gd name="connsiteX16" fmla="*/ 28294 w 183078"/>
                  <a:gd name="connsiteY16" fmla="*/ 138141 h 157447"/>
                  <a:gd name="connsiteX17" fmla="*/ 70901 w 183078"/>
                  <a:gd name="connsiteY17" fmla="*/ 156449 h 157447"/>
                  <a:gd name="connsiteX18" fmla="*/ 126657 w 183078"/>
                  <a:gd name="connsiteY18" fmla="*/ 127988 h 157447"/>
                  <a:gd name="connsiteX19" fmla="*/ 147794 w 183078"/>
                  <a:gd name="connsiteY19" fmla="*/ 157447 h 157447"/>
                  <a:gd name="connsiteX20" fmla="*/ 183079 w 183078"/>
                  <a:gd name="connsiteY20" fmla="*/ 131151 h 157447"/>
                  <a:gd name="connsiteX21" fmla="*/ 181081 w 183078"/>
                  <a:gd name="connsiteY21" fmla="*/ 128321 h 15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78" h="157447">
                    <a:moveTo>
                      <a:pt x="181081" y="128321"/>
                    </a:moveTo>
                    <a:cubicBezTo>
                      <a:pt x="164438" y="125159"/>
                      <a:pt x="164438" y="113176"/>
                      <a:pt x="164438" y="97531"/>
                    </a:cubicBezTo>
                    <a:lnTo>
                      <a:pt x="164438" y="333"/>
                    </a:lnTo>
                    <a:lnTo>
                      <a:pt x="105520" y="12150"/>
                    </a:lnTo>
                    <a:lnTo>
                      <a:pt x="105520" y="16643"/>
                    </a:lnTo>
                    <a:cubicBezTo>
                      <a:pt x="121165" y="18807"/>
                      <a:pt x="124493" y="24965"/>
                      <a:pt x="124493" y="40277"/>
                    </a:cubicBezTo>
                    <a:lnTo>
                      <a:pt x="124493" y="91872"/>
                    </a:lnTo>
                    <a:cubicBezTo>
                      <a:pt x="124493" y="98529"/>
                      <a:pt x="124161" y="108183"/>
                      <a:pt x="116837" y="116837"/>
                    </a:cubicBezTo>
                    <a:cubicBezTo>
                      <a:pt x="111012" y="123495"/>
                      <a:pt x="101359" y="128321"/>
                      <a:pt x="88876" y="128321"/>
                    </a:cubicBezTo>
                    <a:cubicBezTo>
                      <a:pt x="74064" y="128321"/>
                      <a:pt x="64244" y="120998"/>
                      <a:pt x="60249" y="109015"/>
                    </a:cubicBezTo>
                    <a:cubicBezTo>
                      <a:pt x="58585" y="103855"/>
                      <a:pt x="58086" y="98696"/>
                      <a:pt x="58086" y="91706"/>
                    </a:cubicBezTo>
                    <a:lnTo>
                      <a:pt x="58086" y="0"/>
                    </a:lnTo>
                    <a:lnTo>
                      <a:pt x="0" y="11817"/>
                    </a:lnTo>
                    <a:lnTo>
                      <a:pt x="0" y="16311"/>
                    </a:lnTo>
                    <a:cubicBezTo>
                      <a:pt x="16311" y="18474"/>
                      <a:pt x="17975" y="26962"/>
                      <a:pt x="17975" y="43939"/>
                    </a:cubicBezTo>
                    <a:lnTo>
                      <a:pt x="17975" y="100027"/>
                    </a:lnTo>
                    <a:cubicBezTo>
                      <a:pt x="17975" y="111844"/>
                      <a:pt x="18641" y="125991"/>
                      <a:pt x="28294" y="138141"/>
                    </a:cubicBezTo>
                    <a:cubicBezTo>
                      <a:pt x="32455" y="143633"/>
                      <a:pt x="44272" y="156449"/>
                      <a:pt x="70901" y="156449"/>
                    </a:cubicBezTo>
                    <a:cubicBezTo>
                      <a:pt x="96865" y="156449"/>
                      <a:pt x="115839" y="142635"/>
                      <a:pt x="126657" y="127988"/>
                    </a:cubicBezTo>
                    <a:cubicBezTo>
                      <a:pt x="128987" y="136976"/>
                      <a:pt x="133148" y="146629"/>
                      <a:pt x="147794" y="157447"/>
                    </a:cubicBezTo>
                    <a:lnTo>
                      <a:pt x="183079" y="131151"/>
                    </a:lnTo>
                    <a:lnTo>
                      <a:pt x="181081" y="128321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B1F2C86-EE25-B49C-A521-F52EA1BCB5F2}"/>
                  </a:ext>
                </a:extLst>
              </p:cNvPr>
              <p:cNvSpPr/>
              <p:nvPr/>
            </p:nvSpPr>
            <p:spPr>
              <a:xfrm>
                <a:off x="1743662" y="6001547"/>
                <a:ext cx="187738" cy="154118"/>
              </a:xfrm>
              <a:custGeom>
                <a:avLst/>
                <a:gdLst>
                  <a:gd name="connsiteX0" fmla="*/ 110846 w 187738"/>
                  <a:gd name="connsiteY0" fmla="*/ 149625 h 154118"/>
                  <a:gd name="connsiteX1" fmla="*/ 110846 w 187738"/>
                  <a:gd name="connsiteY1" fmla="*/ 154119 h 154118"/>
                  <a:gd name="connsiteX2" fmla="*/ 187739 w 187738"/>
                  <a:gd name="connsiteY2" fmla="*/ 154119 h 154118"/>
                  <a:gd name="connsiteX3" fmla="*/ 187739 w 187738"/>
                  <a:gd name="connsiteY3" fmla="*/ 149625 h 154118"/>
                  <a:gd name="connsiteX4" fmla="*/ 168432 w 187738"/>
                  <a:gd name="connsiteY4" fmla="*/ 117170 h 154118"/>
                  <a:gd name="connsiteX5" fmla="*/ 168432 w 187738"/>
                  <a:gd name="connsiteY5" fmla="*/ 62080 h 154118"/>
                  <a:gd name="connsiteX6" fmla="*/ 158446 w 187738"/>
                  <a:gd name="connsiteY6" fmla="*/ 21304 h 154118"/>
                  <a:gd name="connsiteX7" fmla="*/ 116505 w 187738"/>
                  <a:gd name="connsiteY7" fmla="*/ 2996 h 154118"/>
                  <a:gd name="connsiteX8" fmla="*/ 62247 w 187738"/>
                  <a:gd name="connsiteY8" fmla="*/ 27961 h 154118"/>
                  <a:gd name="connsiteX9" fmla="*/ 62247 w 187738"/>
                  <a:gd name="connsiteY9" fmla="*/ 0 h 154118"/>
                  <a:gd name="connsiteX10" fmla="*/ 0 w 187738"/>
                  <a:gd name="connsiteY10" fmla="*/ 32455 h 154118"/>
                  <a:gd name="connsiteX11" fmla="*/ 2330 w 187738"/>
                  <a:gd name="connsiteY11" fmla="*/ 36283 h 154118"/>
                  <a:gd name="connsiteX12" fmla="*/ 22136 w 187738"/>
                  <a:gd name="connsiteY12" fmla="*/ 67739 h 154118"/>
                  <a:gd name="connsiteX13" fmla="*/ 22136 w 187738"/>
                  <a:gd name="connsiteY13" fmla="*/ 116504 h 154118"/>
                  <a:gd name="connsiteX14" fmla="*/ 2829 w 187738"/>
                  <a:gd name="connsiteY14" fmla="*/ 149458 h 154118"/>
                  <a:gd name="connsiteX15" fmla="*/ 2829 w 187738"/>
                  <a:gd name="connsiteY15" fmla="*/ 154119 h 154118"/>
                  <a:gd name="connsiteX16" fmla="*/ 80388 w 187738"/>
                  <a:gd name="connsiteY16" fmla="*/ 154119 h 154118"/>
                  <a:gd name="connsiteX17" fmla="*/ 80055 w 187738"/>
                  <a:gd name="connsiteY17" fmla="*/ 149625 h 154118"/>
                  <a:gd name="connsiteX18" fmla="*/ 62080 w 187738"/>
                  <a:gd name="connsiteY18" fmla="*/ 120499 h 154118"/>
                  <a:gd name="connsiteX19" fmla="*/ 62080 w 187738"/>
                  <a:gd name="connsiteY19" fmla="*/ 65742 h 154118"/>
                  <a:gd name="connsiteX20" fmla="*/ 73564 w 187738"/>
                  <a:gd name="connsiteY20" fmla="*/ 38446 h 154118"/>
                  <a:gd name="connsiteX21" fmla="*/ 96366 w 187738"/>
                  <a:gd name="connsiteY21" fmla="*/ 31456 h 154118"/>
                  <a:gd name="connsiteX22" fmla="*/ 128155 w 187738"/>
                  <a:gd name="connsiteY22" fmla="*/ 65742 h 154118"/>
                  <a:gd name="connsiteX23" fmla="*/ 128155 w 187738"/>
                  <a:gd name="connsiteY23" fmla="*/ 120499 h 154118"/>
                  <a:gd name="connsiteX24" fmla="*/ 110846 w 187738"/>
                  <a:gd name="connsiteY24" fmla="*/ 149625 h 15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738" h="154118">
                    <a:moveTo>
                      <a:pt x="110846" y="149625"/>
                    </a:moveTo>
                    <a:lnTo>
                      <a:pt x="110846" y="154119"/>
                    </a:lnTo>
                    <a:lnTo>
                      <a:pt x="187739" y="154119"/>
                    </a:lnTo>
                    <a:lnTo>
                      <a:pt x="187739" y="149625"/>
                    </a:lnTo>
                    <a:cubicBezTo>
                      <a:pt x="168765" y="146130"/>
                      <a:pt x="168432" y="137142"/>
                      <a:pt x="168432" y="117170"/>
                    </a:cubicBezTo>
                    <a:lnTo>
                      <a:pt x="168432" y="62080"/>
                    </a:lnTo>
                    <a:cubicBezTo>
                      <a:pt x="168432" y="47933"/>
                      <a:pt x="168099" y="33453"/>
                      <a:pt x="158446" y="21304"/>
                    </a:cubicBezTo>
                    <a:cubicBezTo>
                      <a:pt x="151456" y="11983"/>
                      <a:pt x="137309" y="2996"/>
                      <a:pt x="116505" y="2996"/>
                    </a:cubicBezTo>
                    <a:cubicBezTo>
                      <a:pt x="88876" y="2996"/>
                      <a:pt x="72899" y="18141"/>
                      <a:pt x="62247" y="27961"/>
                    </a:cubicBezTo>
                    <a:lnTo>
                      <a:pt x="62247" y="0"/>
                    </a:lnTo>
                    <a:lnTo>
                      <a:pt x="0" y="32455"/>
                    </a:lnTo>
                    <a:lnTo>
                      <a:pt x="2330" y="36283"/>
                    </a:lnTo>
                    <a:cubicBezTo>
                      <a:pt x="21969" y="36948"/>
                      <a:pt x="22136" y="47267"/>
                      <a:pt x="22136" y="67739"/>
                    </a:cubicBezTo>
                    <a:lnTo>
                      <a:pt x="22136" y="116504"/>
                    </a:lnTo>
                    <a:cubicBezTo>
                      <a:pt x="22136" y="132482"/>
                      <a:pt x="21803" y="146629"/>
                      <a:pt x="2829" y="149458"/>
                    </a:cubicBezTo>
                    <a:lnTo>
                      <a:pt x="2829" y="154119"/>
                    </a:lnTo>
                    <a:lnTo>
                      <a:pt x="80388" y="154119"/>
                    </a:lnTo>
                    <a:lnTo>
                      <a:pt x="80055" y="149625"/>
                    </a:lnTo>
                    <a:cubicBezTo>
                      <a:pt x="62746" y="144798"/>
                      <a:pt x="62080" y="137808"/>
                      <a:pt x="62080" y="120499"/>
                    </a:cubicBezTo>
                    <a:lnTo>
                      <a:pt x="62080" y="65742"/>
                    </a:lnTo>
                    <a:cubicBezTo>
                      <a:pt x="62080" y="58086"/>
                      <a:pt x="62413" y="47101"/>
                      <a:pt x="73564" y="38446"/>
                    </a:cubicBezTo>
                    <a:cubicBezTo>
                      <a:pt x="78724" y="34618"/>
                      <a:pt x="86047" y="31456"/>
                      <a:pt x="96366" y="31456"/>
                    </a:cubicBezTo>
                    <a:cubicBezTo>
                      <a:pt x="127822" y="31456"/>
                      <a:pt x="128155" y="57753"/>
                      <a:pt x="128155" y="65742"/>
                    </a:cubicBezTo>
                    <a:lnTo>
                      <a:pt x="128155" y="120499"/>
                    </a:lnTo>
                    <a:cubicBezTo>
                      <a:pt x="128488" y="137142"/>
                      <a:pt x="128155" y="145797"/>
                      <a:pt x="110846" y="149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351AD0-F3EF-C04C-F9C6-4DDE4446822E}"/>
                  </a:ext>
                </a:extLst>
              </p:cNvPr>
              <p:cNvSpPr/>
              <p:nvPr/>
            </p:nvSpPr>
            <p:spPr>
              <a:xfrm>
                <a:off x="1940055" y="6004376"/>
                <a:ext cx="105687" cy="156615"/>
              </a:xfrm>
              <a:custGeom>
                <a:avLst/>
                <a:gdLst>
                  <a:gd name="connsiteX0" fmla="*/ 76061 w 105687"/>
                  <a:gd name="connsiteY0" fmla="*/ 67240 h 156615"/>
                  <a:gd name="connsiteX1" fmla="*/ 63911 w 105687"/>
                  <a:gd name="connsiteY1" fmla="*/ 61414 h 156615"/>
                  <a:gd name="connsiteX2" fmla="*/ 41442 w 105687"/>
                  <a:gd name="connsiteY2" fmla="*/ 38280 h 156615"/>
                  <a:gd name="connsiteX3" fmla="*/ 65742 w 105687"/>
                  <a:gd name="connsiteY3" fmla="*/ 19306 h 156615"/>
                  <a:gd name="connsiteX4" fmla="*/ 95534 w 105687"/>
                  <a:gd name="connsiteY4" fmla="*/ 43273 h 156615"/>
                  <a:gd name="connsiteX5" fmla="*/ 100027 w 105687"/>
                  <a:gd name="connsiteY5" fmla="*/ 43273 h 156615"/>
                  <a:gd name="connsiteX6" fmla="*/ 100027 w 105687"/>
                  <a:gd name="connsiteY6" fmla="*/ 7656 h 156615"/>
                  <a:gd name="connsiteX7" fmla="*/ 58752 w 105687"/>
                  <a:gd name="connsiteY7" fmla="*/ 0 h 156615"/>
                  <a:gd name="connsiteX8" fmla="*/ 1997 w 105687"/>
                  <a:gd name="connsiteY8" fmla="*/ 44937 h 156615"/>
                  <a:gd name="connsiteX9" fmla="*/ 26963 w 105687"/>
                  <a:gd name="connsiteY9" fmla="*/ 81220 h 156615"/>
                  <a:gd name="connsiteX10" fmla="*/ 40444 w 105687"/>
                  <a:gd name="connsiteY10" fmla="*/ 87711 h 156615"/>
                  <a:gd name="connsiteX11" fmla="*/ 65742 w 105687"/>
                  <a:gd name="connsiteY11" fmla="*/ 115006 h 156615"/>
                  <a:gd name="connsiteX12" fmla="*/ 37448 w 105687"/>
                  <a:gd name="connsiteY12" fmla="*/ 137142 h 156615"/>
                  <a:gd name="connsiteX13" fmla="*/ 4660 w 105687"/>
                  <a:gd name="connsiteY13" fmla="*/ 111178 h 156615"/>
                  <a:gd name="connsiteX14" fmla="*/ 0 w 105687"/>
                  <a:gd name="connsiteY14" fmla="*/ 111178 h 156615"/>
                  <a:gd name="connsiteX15" fmla="*/ 0 w 105687"/>
                  <a:gd name="connsiteY15" fmla="*/ 149292 h 156615"/>
                  <a:gd name="connsiteX16" fmla="*/ 43606 w 105687"/>
                  <a:gd name="connsiteY16" fmla="*/ 156615 h 156615"/>
                  <a:gd name="connsiteX17" fmla="*/ 90041 w 105687"/>
                  <a:gd name="connsiteY17" fmla="*/ 142135 h 156615"/>
                  <a:gd name="connsiteX18" fmla="*/ 105686 w 105687"/>
                  <a:gd name="connsiteY18" fmla="*/ 107517 h 156615"/>
                  <a:gd name="connsiteX19" fmla="*/ 76061 w 105687"/>
                  <a:gd name="connsiteY19" fmla="*/ 67240 h 1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687" h="156615">
                    <a:moveTo>
                      <a:pt x="76061" y="67240"/>
                    </a:moveTo>
                    <a:lnTo>
                      <a:pt x="63911" y="61414"/>
                    </a:lnTo>
                    <a:cubicBezTo>
                      <a:pt x="53592" y="56588"/>
                      <a:pt x="41442" y="50763"/>
                      <a:pt x="41442" y="38280"/>
                    </a:cubicBezTo>
                    <a:cubicBezTo>
                      <a:pt x="41442" y="27628"/>
                      <a:pt x="51428" y="19306"/>
                      <a:pt x="65742" y="19306"/>
                    </a:cubicBezTo>
                    <a:cubicBezTo>
                      <a:pt x="88876" y="19306"/>
                      <a:pt x="93370" y="35284"/>
                      <a:pt x="95534" y="43273"/>
                    </a:cubicBezTo>
                    <a:lnTo>
                      <a:pt x="100027" y="43273"/>
                    </a:lnTo>
                    <a:lnTo>
                      <a:pt x="100027" y="7656"/>
                    </a:lnTo>
                    <a:cubicBezTo>
                      <a:pt x="93037" y="5159"/>
                      <a:pt x="78890" y="0"/>
                      <a:pt x="58752" y="0"/>
                    </a:cubicBezTo>
                    <a:cubicBezTo>
                      <a:pt x="21803" y="0"/>
                      <a:pt x="1997" y="20471"/>
                      <a:pt x="1997" y="44937"/>
                    </a:cubicBezTo>
                    <a:cubicBezTo>
                      <a:pt x="1997" y="67406"/>
                      <a:pt x="18308" y="76394"/>
                      <a:pt x="26963" y="81220"/>
                    </a:cubicBezTo>
                    <a:lnTo>
                      <a:pt x="40444" y="87711"/>
                    </a:lnTo>
                    <a:cubicBezTo>
                      <a:pt x="51595" y="93536"/>
                      <a:pt x="65742" y="100859"/>
                      <a:pt x="65742" y="115006"/>
                    </a:cubicBezTo>
                    <a:cubicBezTo>
                      <a:pt x="65742" y="130984"/>
                      <a:pt x="50929" y="137142"/>
                      <a:pt x="37448" y="137142"/>
                    </a:cubicBezTo>
                    <a:cubicBezTo>
                      <a:pt x="13481" y="137142"/>
                      <a:pt x="7656" y="120499"/>
                      <a:pt x="4660" y="111178"/>
                    </a:cubicBezTo>
                    <a:lnTo>
                      <a:pt x="0" y="111178"/>
                    </a:lnTo>
                    <a:lnTo>
                      <a:pt x="0" y="149292"/>
                    </a:lnTo>
                    <a:cubicBezTo>
                      <a:pt x="12150" y="153120"/>
                      <a:pt x="23467" y="156615"/>
                      <a:pt x="43606" y="156615"/>
                    </a:cubicBezTo>
                    <a:cubicBezTo>
                      <a:pt x="68904" y="156615"/>
                      <a:pt x="83051" y="148293"/>
                      <a:pt x="90041" y="142135"/>
                    </a:cubicBezTo>
                    <a:cubicBezTo>
                      <a:pt x="100027" y="133481"/>
                      <a:pt x="105686" y="120332"/>
                      <a:pt x="105686" y="107517"/>
                    </a:cubicBezTo>
                    <a:cubicBezTo>
                      <a:pt x="105853" y="81387"/>
                      <a:pt x="83717" y="70901"/>
                      <a:pt x="76061" y="6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DB5BAA-C37E-77AC-A170-AA452D918B83}"/>
                  </a:ext>
                </a:extLst>
              </p:cNvPr>
              <p:cNvSpPr/>
              <p:nvPr/>
            </p:nvSpPr>
            <p:spPr>
              <a:xfrm>
                <a:off x="2048071" y="6010202"/>
                <a:ext cx="268459" cy="148459"/>
              </a:xfrm>
              <a:custGeom>
                <a:avLst/>
                <a:gdLst>
                  <a:gd name="connsiteX0" fmla="*/ 268127 w 268459"/>
                  <a:gd name="connsiteY0" fmla="*/ 0 h 148459"/>
                  <a:gd name="connsiteX1" fmla="*/ 211040 w 268459"/>
                  <a:gd name="connsiteY1" fmla="*/ 0 h 148459"/>
                  <a:gd name="connsiteX2" fmla="*/ 211040 w 268459"/>
                  <a:gd name="connsiteY2" fmla="*/ 4494 h 148459"/>
                  <a:gd name="connsiteX3" fmla="*/ 224521 w 268459"/>
                  <a:gd name="connsiteY3" fmla="*/ 17975 h 148459"/>
                  <a:gd name="connsiteX4" fmla="*/ 221359 w 268459"/>
                  <a:gd name="connsiteY4" fmla="*/ 29293 h 148459"/>
                  <a:gd name="connsiteX5" fmla="*/ 190235 w 268459"/>
                  <a:gd name="connsiteY5" fmla="*/ 99861 h 148459"/>
                  <a:gd name="connsiteX6" fmla="*/ 160776 w 268459"/>
                  <a:gd name="connsiteY6" fmla="*/ 29293 h 148459"/>
                  <a:gd name="connsiteX7" fmla="*/ 158613 w 268459"/>
                  <a:gd name="connsiteY7" fmla="*/ 18641 h 148459"/>
                  <a:gd name="connsiteX8" fmla="*/ 171428 w 268459"/>
                  <a:gd name="connsiteY8" fmla="*/ 4494 h 148459"/>
                  <a:gd name="connsiteX9" fmla="*/ 171428 w 268459"/>
                  <a:gd name="connsiteY9" fmla="*/ 0 h 148459"/>
                  <a:gd name="connsiteX10" fmla="*/ 97364 w 268459"/>
                  <a:gd name="connsiteY10" fmla="*/ 0 h 148459"/>
                  <a:gd name="connsiteX11" fmla="*/ 97364 w 268459"/>
                  <a:gd name="connsiteY11" fmla="*/ 4494 h 148459"/>
                  <a:gd name="connsiteX12" fmla="*/ 114674 w 268459"/>
                  <a:gd name="connsiteY12" fmla="*/ 18974 h 148459"/>
                  <a:gd name="connsiteX13" fmla="*/ 121997 w 268459"/>
                  <a:gd name="connsiteY13" fmla="*/ 34618 h 148459"/>
                  <a:gd name="connsiteX14" fmla="*/ 92538 w 268459"/>
                  <a:gd name="connsiteY14" fmla="*/ 99694 h 148459"/>
                  <a:gd name="connsiteX15" fmla="*/ 64077 w 268459"/>
                  <a:gd name="connsiteY15" fmla="*/ 30125 h 148459"/>
                  <a:gd name="connsiteX16" fmla="*/ 61248 w 268459"/>
                  <a:gd name="connsiteY16" fmla="*/ 18641 h 148459"/>
                  <a:gd name="connsiteX17" fmla="*/ 74396 w 268459"/>
                  <a:gd name="connsiteY17" fmla="*/ 4494 h 148459"/>
                  <a:gd name="connsiteX18" fmla="*/ 74396 w 268459"/>
                  <a:gd name="connsiteY18" fmla="*/ 0 h 148459"/>
                  <a:gd name="connsiteX19" fmla="*/ 0 w 268459"/>
                  <a:gd name="connsiteY19" fmla="*/ 0 h 148459"/>
                  <a:gd name="connsiteX20" fmla="*/ 0 w 268459"/>
                  <a:gd name="connsiteY20" fmla="*/ 4494 h 148459"/>
                  <a:gd name="connsiteX21" fmla="*/ 20804 w 268459"/>
                  <a:gd name="connsiteY21" fmla="*/ 27628 h 148459"/>
                  <a:gd name="connsiteX22" fmla="*/ 73398 w 268459"/>
                  <a:gd name="connsiteY22" fmla="*/ 148460 h 148459"/>
                  <a:gd name="connsiteX23" fmla="*/ 92371 w 268459"/>
                  <a:gd name="connsiteY23" fmla="*/ 148460 h 148459"/>
                  <a:gd name="connsiteX24" fmla="*/ 133148 w 268459"/>
                  <a:gd name="connsiteY24" fmla="*/ 61248 h 148459"/>
                  <a:gd name="connsiteX25" fmla="*/ 171595 w 268459"/>
                  <a:gd name="connsiteY25" fmla="*/ 148460 h 148459"/>
                  <a:gd name="connsiteX26" fmla="*/ 190568 w 268459"/>
                  <a:gd name="connsiteY26" fmla="*/ 148460 h 148459"/>
                  <a:gd name="connsiteX27" fmla="*/ 247322 w 268459"/>
                  <a:gd name="connsiteY27" fmla="*/ 27628 h 148459"/>
                  <a:gd name="connsiteX28" fmla="*/ 268460 w 268459"/>
                  <a:gd name="connsiteY28" fmla="*/ 4494 h 148459"/>
                  <a:gd name="connsiteX29" fmla="*/ 268460 w 268459"/>
                  <a:gd name="connsiteY29" fmla="*/ 0 h 14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8459" h="148459">
                    <a:moveTo>
                      <a:pt x="268127" y="0"/>
                    </a:moveTo>
                    <a:lnTo>
                      <a:pt x="211040" y="0"/>
                    </a:lnTo>
                    <a:lnTo>
                      <a:pt x="211040" y="4494"/>
                    </a:lnTo>
                    <a:cubicBezTo>
                      <a:pt x="214535" y="5159"/>
                      <a:pt x="224521" y="6657"/>
                      <a:pt x="224521" y="17975"/>
                    </a:cubicBezTo>
                    <a:cubicBezTo>
                      <a:pt x="224521" y="21470"/>
                      <a:pt x="222856" y="25298"/>
                      <a:pt x="221359" y="29293"/>
                    </a:cubicBezTo>
                    <a:lnTo>
                      <a:pt x="190235" y="99861"/>
                    </a:lnTo>
                    <a:lnTo>
                      <a:pt x="160776" y="29293"/>
                    </a:lnTo>
                    <a:cubicBezTo>
                      <a:pt x="159778" y="26130"/>
                      <a:pt x="158613" y="21969"/>
                      <a:pt x="158613" y="18641"/>
                    </a:cubicBezTo>
                    <a:cubicBezTo>
                      <a:pt x="158613" y="7323"/>
                      <a:pt x="167267" y="5492"/>
                      <a:pt x="171428" y="4494"/>
                    </a:cubicBezTo>
                    <a:lnTo>
                      <a:pt x="171428" y="0"/>
                    </a:lnTo>
                    <a:lnTo>
                      <a:pt x="97364" y="0"/>
                    </a:lnTo>
                    <a:lnTo>
                      <a:pt x="97364" y="4494"/>
                    </a:lnTo>
                    <a:cubicBezTo>
                      <a:pt x="105686" y="6158"/>
                      <a:pt x="109514" y="8322"/>
                      <a:pt x="114674" y="18974"/>
                    </a:cubicBezTo>
                    <a:lnTo>
                      <a:pt x="121997" y="34618"/>
                    </a:lnTo>
                    <a:lnTo>
                      <a:pt x="92538" y="99694"/>
                    </a:lnTo>
                    <a:lnTo>
                      <a:pt x="64077" y="30125"/>
                    </a:lnTo>
                    <a:cubicBezTo>
                      <a:pt x="62746" y="26962"/>
                      <a:pt x="61248" y="22802"/>
                      <a:pt x="61248" y="18641"/>
                    </a:cubicBezTo>
                    <a:cubicBezTo>
                      <a:pt x="61248" y="10319"/>
                      <a:pt x="66075" y="5825"/>
                      <a:pt x="74396" y="4494"/>
                    </a:cubicBezTo>
                    <a:lnTo>
                      <a:pt x="74396" y="0"/>
                    </a:lnTo>
                    <a:lnTo>
                      <a:pt x="0" y="0"/>
                    </a:lnTo>
                    <a:lnTo>
                      <a:pt x="0" y="4494"/>
                    </a:lnTo>
                    <a:cubicBezTo>
                      <a:pt x="12150" y="8655"/>
                      <a:pt x="13814" y="11151"/>
                      <a:pt x="20804" y="27628"/>
                    </a:cubicBezTo>
                    <a:lnTo>
                      <a:pt x="73398" y="148460"/>
                    </a:lnTo>
                    <a:lnTo>
                      <a:pt x="92371" y="148460"/>
                    </a:lnTo>
                    <a:lnTo>
                      <a:pt x="133148" y="61248"/>
                    </a:lnTo>
                    <a:lnTo>
                      <a:pt x="171595" y="148460"/>
                    </a:lnTo>
                    <a:lnTo>
                      <a:pt x="190568" y="148460"/>
                    </a:lnTo>
                    <a:lnTo>
                      <a:pt x="247322" y="27628"/>
                    </a:lnTo>
                    <a:cubicBezTo>
                      <a:pt x="254146" y="13148"/>
                      <a:pt x="255977" y="8655"/>
                      <a:pt x="268460" y="4494"/>
                    </a:cubicBezTo>
                    <a:lnTo>
                      <a:pt x="268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70CD80-EFFB-52C1-C13E-462DBE428E74}"/>
                  </a:ext>
                </a:extLst>
              </p:cNvPr>
              <p:cNvSpPr/>
              <p:nvPr/>
            </p:nvSpPr>
            <p:spPr>
              <a:xfrm>
                <a:off x="1599529" y="5925153"/>
                <a:ext cx="108682" cy="60082"/>
              </a:xfrm>
              <a:custGeom>
                <a:avLst/>
                <a:gdLst>
                  <a:gd name="connsiteX0" fmla="*/ 8322 w 108682"/>
                  <a:gd name="connsiteY0" fmla="*/ 11151 h 60082"/>
                  <a:gd name="connsiteX1" fmla="*/ 29625 w 108682"/>
                  <a:gd name="connsiteY1" fmla="*/ 60083 h 60082"/>
                  <a:gd name="connsiteX2" fmla="*/ 37281 w 108682"/>
                  <a:gd name="connsiteY2" fmla="*/ 60083 h 60082"/>
                  <a:gd name="connsiteX3" fmla="*/ 53759 w 108682"/>
                  <a:gd name="connsiteY3" fmla="*/ 24799 h 60082"/>
                  <a:gd name="connsiteX4" fmla="*/ 69403 w 108682"/>
                  <a:gd name="connsiteY4" fmla="*/ 60083 h 60082"/>
                  <a:gd name="connsiteX5" fmla="*/ 77059 w 108682"/>
                  <a:gd name="connsiteY5" fmla="*/ 60083 h 60082"/>
                  <a:gd name="connsiteX6" fmla="*/ 100027 w 108682"/>
                  <a:gd name="connsiteY6" fmla="*/ 11151 h 60082"/>
                  <a:gd name="connsiteX7" fmla="*/ 108682 w 108682"/>
                  <a:gd name="connsiteY7" fmla="*/ 1831 h 60082"/>
                  <a:gd name="connsiteX8" fmla="*/ 108682 w 108682"/>
                  <a:gd name="connsiteY8" fmla="*/ 0 h 60082"/>
                  <a:gd name="connsiteX9" fmla="*/ 85548 w 108682"/>
                  <a:gd name="connsiteY9" fmla="*/ 0 h 60082"/>
                  <a:gd name="connsiteX10" fmla="*/ 85548 w 108682"/>
                  <a:gd name="connsiteY10" fmla="*/ 1831 h 60082"/>
                  <a:gd name="connsiteX11" fmla="*/ 91040 w 108682"/>
                  <a:gd name="connsiteY11" fmla="*/ 7323 h 60082"/>
                  <a:gd name="connsiteX12" fmla="*/ 89708 w 108682"/>
                  <a:gd name="connsiteY12" fmla="*/ 11817 h 60082"/>
                  <a:gd name="connsiteX13" fmla="*/ 77059 w 108682"/>
                  <a:gd name="connsiteY13" fmla="*/ 40444 h 60082"/>
                  <a:gd name="connsiteX14" fmla="*/ 65076 w 108682"/>
                  <a:gd name="connsiteY14" fmla="*/ 11817 h 60082"/>
                  <a:gd name="connsiteX15" fmla="*/ 64244 w 108682"/>
                  <a:gd name="connsiteY15" fmla="*/ 7490 h 60082"/>
                  <a:gd name="connsiteX16" fmla="*/ 69403 w 108682"/>
                  <a:gd name="connsiteY16" fmla="*/ 1831 h 60082"/>
                  <a:gd name="connsiteX17" fmla="*/ 69403 w 108682"/>
                  <a:gd name="connsiteY17" fmla="*/ 0 h 60082"/>
                  <a:gd name="connsiteX18" fmla="*/ 39445 w 108682"/>
                  <a:gd name="connsiteY18" fmla="*/ 0 h 60082"/>
                  <a:gd name="connsiteX19" fmla="*/ 39445 w 108682"/>
                  <a:gd name="connsiteY19" fmla="*/ 1831 h 60082"/>
                  <a:gd name="connsiteX20" fmla="*/ 46435 w 108682"/>
                  <a:gd name="connsiteY20" fmla="*/ 7656 h 60082"/>
                  <a:gd name="connsiteX21" fmla="*/ 49431 w 108682"/>
                  <a:gd name="connsiteY21" fmla="*/ 13981 h 60082"/>
                  <a:gd name="connsiteX22" fmla="*/ 37448 w 108682"/>
                  <a:gd name="connsiteY22" fmla="*/ 40277 h 60082"/>
                  <a:gd name="connsiteX23" fmla="*/ 25964 w 108682"/>
                  <a:gd name="connsiteY23" fmla="*/ 12150 h 60082"/>
                  <a:gd name="connsiteX24" fmla="*/ 24799 w 108682"/>
                  <a:gd name="connsiteY24" fmla="*/ 7490 h 60082"/>
                  <a:gd name="connsiteX25" fmla="*/ 30125 w 108682"/>
                  <a:gd name="connsiteY25" fmla="*/ 1831 h 60082"/>
                  <a:gd name="connsiteX26" fmla="*/ 30125 w 108682"/>
                  <a:gd name="connsiteY26" fmla="*/ 0 h 60082"/>
                  <a:gd name="connsiteX27" fmla="*/ 0 w 108682"/>
                  <a:gd name="connsiteY27" fmla="*/ 0 h 60082"/>
                  <a:gd name="connsiteX28" fmla="*/ 0 w 108682"/>
                  <a:gd name="connsiteY28" fmla="*/ 1831 h 60082"/>
                  <a:gd name="connsiteX29" fmla="*/ 8322 w 108682"/>
                  <a:gd name="connsiteY29" fmla="*/ 11151 h 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682" h="60082">
                    <a:moveTo>
                      <a:pt x="8322" y="11151"/>
                    </a:moveTo>
                    <a:lnTo>
                      <a:pt x="29625" y="60083"/>
                    </a:lnTo>
                    <a:lnTo>
                      <a:pt x="37281" y="60083"/>
                    </a:lnTo>
                    <a:lnTo>
                      <a:pt x="53759" y="24799"/>
                    </a:lnTo>
                    <a:lnTo>
                      <a:pt x="69403" y="60083"/>
                    </a:lnTo>
                    <a:lnTo>
                      <a:pt x="77059" y="60083"/>
                    </a:lnTo>
                    <a:lnTo>
                      <a:pt x="100027" y="11151"/>
                    </a:lnTo>
                    <a:cubicBezTo>
                      <a:pt x="102690" y="5326"/>
                      <a:pt x="103523" y="3495"/>
                      <a:pt x="108682" y="1831"/>
                    </a:cubicBezTo>
                    <a:lnTo>
                      <a:pt x="108682" y="0"/>
                    </a:lnTo>
                    <a:lnTo>
                      <a:pt x="85548" y="0"/>
                    </a:lnTo>
                    <a:lnTo>
                      <a:pt x="85548" y="1831"/>
                    </a:lnTo>
                    <a:cubicBezTo>
                      <a:pt x="87046" y="1997"/>
                      <a:pt x="91040" y="2663"/>
                      <a:pt x="91040" y="7323"/>
                    </a:cubicBezTo>
                    <a:cubicBezTo>
                      <a:pt x="91040" y="8821"/>
                      <a:pt x="90374" y="10319"/>
                      <a:pt x="89708" y="11817"/>
                    </a:cubicBezTo>
                    <a:lnTo>
                      <a:pt x="77059" y="40444"/>
                    </a:lnTo>
                    <a:lnTo>
                      <a:pt x="65076" y="11817"/>
                    </a:lnTo>
                    <a:cubicBezTo>
                      <a:pt x="64743" y="10485"/>
                      <a:pt x="64244" y="8821"/>
                      <a:pt x="64244" y="7490"/>
                    </a:cubicBezTo>
                    <a:cubicBezTo>
                      <a:pt x="64244" y="2996"/>
                      <a:pt x="67739" y="2164"/>
                      <a:pt x="69403" y="1831"/>
                    </a:cubicBezTo>
                    <a:lnTo>
                      <a:pt x="69403" y="0"/>
                    </a:lnTo>
                    <a:lnTo>
                      <a:pt x="39445" y="0"/>
                    </a:lnTo>
                    <a:lnTo>
                      <a:pt x="39445" y="1831"/>
                    </a:lnTo>
                    <a:cubicBezTo>
                      <a:pt x="42774" y="2497"/>
                      <a:pt x="44438" y="3329"/>
                      <a:pt x="46435" y="7656"/>
                    </a:cubicBezTo>
                    <a:lnTo>
                      <a:pt x="49431" y="13981"/>
                    </a:lnTo>
                    <a:lnTo>
                      <a:pt x="37448" y="40277"/>
                    </a:lnTo>
                    <a:lnTo>
                      <a:pt x="25964" y="12150"/>
                    </a:lnTo>
                    <a:cubicBezTo>
                      <a:pt x="25465" y="10818"/>
                      <a:pt x="24799" y="9154"/>
                      <a:pt x="24799" y="7490"/>
                    </a:cubicBezTo>
                    <a:cubicBezTo>
                      <a:pt x="24799" y="4161"/>
                      <a:pt x="26796" y="2330"/>
                      <a:pt x="30125" y="1831"/>
                    </a:cubicBezTo>
                    <a:lnTo>
                      <a:pt x="30125" y="0"/>
                    </a:lnTo>
                    <a:lnTo>
                      <a:pt x="0" y="0"/>
                    </a:lnTo>
                    <a:lnTo>
                      <a:pt x="0" y="1831"/>
                    </a:lnTo>
                    <a:cubicBezTo>
                      <a:pt x="4827" y="3495"/>
                      <a:pt x="5492" y="4494"/>
                      <a:pt x="8322" y="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78391DE-8C03-662F-3C7E-54C96CA12F51}"/>
                  </a:ext>
                </a:extLst>
              </p:cNvPr>
              <p:cNvSpPr/>
              <p:nvPr/>
            </p:nvSpPr>
            <p:spPr>
              <a:xfrm>
                <a:off x="2314367" y="6001880"/>
                <a:ext cx="81386" cy="153785"/>
              </a:xfrm>
              <a:custGeom>
                <a:avLst/>
                <a:gdLst>
                  <a:gd name="connsiteX0" fmla="*/ 2497 w 81386"/>
                  <a:gd name="connsiteY0" fmla="*/ 149292 h 153785"/>
                  <a:gd name="connsiteX1" fmla="*/ 2497 w 81386"/>
                  <a:gd name="connsiteY1" fmla="*/ 153786 h 153785"/>
                  <a:gd name="connsiteX2" fmla="*/ 81387 w 81386"/>
                  <a:gd name="connsiteY2" fmla="*/ 153786 h 153785"/>
                  <a:gd name="connsiteX3" fmla="*/ 81387 w 81386"/>
                  <a:gd name="connsiteY3" fmla="*/ 149292 h 153785"/>
                  <a:gd name="connsiteX4" fmla="*/ 61581 w 81386"/>
                  <a:gd name="connsiteY4" fmla="*/ 119500 h 153785"/>
                  <a:gd name="connsiteX5" fmla="*/ 61581 w 81386"/>
                  <a:gd name="connsiteY5" fmla="*/ 0 h 153785"/>
                  <a:gd name="connsiteX6" fmla="*/ 0 w 81386"/>
                  <a:gd name="connsiteY6" fmla="*/ 30125 h 153785"/>
                  <a:gd name="connsiteX7" fmla="*/ 1831 w 81386"/>
                  <a:gd name="connsiteY7" fmla="*/ 33620 h 153785"/>
                  <a:gd name="connsiteX8" fmla="*/ 21803 w 81386"/>
                  <a:gd name="connsiteY8" fmla="*/ 57919 h 153785"/>
                  <a:gd name="connsiteX9" fmla="*/ 21803 w 81386"/>
                  <a:gd name="connsiteY9" fmla="*/ 117503 h 153785"/>
                  <a:gd name="connsiteX10" fmla="*/ 2497 w 81386"/>
                  <a:gd name="connsiteY10" fmla="*/ 149292 h 1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86" h="153785">
                    <a:moveTo>
                      <a:pt x="2497" y="149292"/>
                    </a:moveTo>
                    <a:lnTo>
                      <a:pt x="2497" y="153786"/>
                    </a:lnTo>
                    <a:lnTo>
                      <a:pt x="81387" y="153786"/>
                    </a:lnTo>
                    <a:lnTo>
                      <a:pt x="81387" y="149292"/>
                    </a:lnTo>
                    <a:cubicBezTo>
                      <a:pt x="64078" y="145131"/>
                      <a:pt x="61581" y="140637"/>
                      <a:pt x="61581" y="119500"/>
                    </a:cubicBezTo>
                    <a:lnTo>
                      <a:pt x="61581" y="0"/>
                    </a:lnTo>
                    <a:lnTo>
                      <a:pt x="0" y="30125"/>
                    </a:lnTo>
                    <a:lnTo>
                      <a:pt x="1831" y="33620"/>
                    </a:lnTo>
                    <a:cubicBezTo>
                      <a:pt x="20804" y="32621"/>
                      <a:pt x="21803" y="41276"/>
                      <a:pt x="21803" y="57919"/>
                    </a:cubicBezTo>
                    <a:lnTo>
                      <a:pt x="21803" y="117503"/>
                    </a:lnTo>
                    <a:cubicBezTo>
                      <a:pt x="21637" y="135811"/>
                      <a:pt x="21637" y="143633"/>
                      <a:pt x="2497" y="149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9E058C-B784-BB7C-69DE-6F0BF6CF3408}"/>
                  </a:ext>
                </a:extLst>
              </p:cNvPr>
              <p:cNvSpPr/>
              <p:nvPr/>
            </p:nvSpPr>
            <p:spPr>
              <a:xfrm>
                <a:off x="2395754" y="6004709"/>
                <a:ext cx="137974" cy="156448"/>
              </a:xfrm>
              <a:custGeom>
                <a:avLst/>
                <a:gdLst>
                  <a:gd name="connsiteX0" fmla="*/ 132982 w 137974"/>
                  <a:gd name="connsiteY0" fmla="*/ 102857 h 156448"/>
                  <a:gd name="connsiteX1" fmla="*/ 86213 w 137974"/>
                  <a:gd name="connsiteY1" fmla="*/ 125325 h 156448"/>
                  <a:gd name="connsiteX2" fmla="*/ 35950 w 137974"/>
                  <a:gd name="connsiteY2" fmla="*/ 69903 h 156448"/>
                  <a:gd name="connsiteX3" fmla="*/ 79889 w 137974"/>
                  <a:gd name="connsiteY3" fmla="*/ 18641 h 156448"/>
                  <a:gd name="connsiteX4" fmla="*/ 120998 w 137974"/>
                  <a:gd name="connsiteY4" fmla="*/ 52926 h 156448"/>
                  <a:gd name="connsiteX5" fmla="*/ 125492 w 137974"/>
                  <a:gd name="connsiteY5" fmla="*/ 52926 h 156448"/>
                  <a:gd name="connsiteX6" fmla="*/ 132815 w 137974"/>
                  <a:gd name="connsiteY6" fmla="*/ 16311 h 156448"/>
                  <a:gd name="connsiteX7" fmla="*/ 79889 w 137974"/>
                  <a:gd name="connsiteY7" fmla="*/ 0 h 156448"/>
                  <a:gd name="connsiteX8" fmla="*/ 0 w 137974"/>
                  <a:gd name="connsiteY8" fmla="*/ 82052 h 156448"/>
                  <a:gd name="connsiteX9" fmla="*/ 70568 w 137974"/>
                  <a:gd name="connsiteY9" fmla="*/ 156449 h 156448"/>
                  <a:gd name="connsiteX10" fmla="*/ 137975 w 137974"/>
                  <a:gd name="connsiteY10" fmla="*/ 105520 h 156448"/>
                  <a:gd name="connsiteX11" fmla="*/ 132982 w 137974"/>
                  <a:gd name="connsiteY11" fmla="*/ 102857 h 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974" h="156448">
                    <a:moveTo>
                      <a:pt x="132982" y="102857"/>
                    </a:moveTo>
                    <a:cubicBezTo>
                      <a:pt x="123328" y="112510"/>
                      <a:pt x="110513" y="125325"/>
                      <a:pt x="86213" y="125325"/>
                    </a:cubicBezTo>
                    <a:cubicBezTo>
                      <a:pt x="48765" y="125325"/>
                      <a:pt x="35950" y="93869"/>
                      <a:pt x="35950" y="69903"/>
                    </a:cubicBezTo>
                    <a:cubicBezTo>
                      <a:pt x="35950" y="44272"/>
                      <a:pt x="48765" y="18641"/>
                      <a:pt x="79889" y="18641"/>
                    </a:cubicBezTo>
                    <a:cubicBezTo>
                      <a:pt x="108682" y="18641"/>
                      <a:pt x="115839" y="38779"/>
                      <a:pt x="120998" y="52926"/>
                    </a:cubicBezTo>
                    <a:lnTo>
                      <a:pt x="125492" y="52926"/>
                    </a:lnTo>
                    <a:lnTo>
                      <a:pt x="132815" y="16311"/>
                    </a:lnTo>
                    <a:cubicBezTo>
                      <a:pt x="125825" y="11484"/>
                      <a:pt x="108516" y="0"/>
                      <a:pt x="79889" y="0"/>
                    </a:cubicBezTo>
                    <a:cubicBezTo>
                      <a:pt x="31123" y="0"/>
                      <a:pt x="0" y="36948"/>
                      <a:pt x="0" y="82052"/>
                    </a:cubicBezTo>
                    <a:cubicBezTo>
                      <a:pt x="0" y="114174"/>
                      <a:pt x="18641" y="156449"/>
                      <a:pt x="70568" y="156449"/>
                    </a:cubicBezTo>
                    <a:cubicBezTo>
                      <a:pt x="95201" y="156449"/>
                      <a:pt x="119334" y="147794"/>
                      <a:pt x="137975" y="105520"/>
                    </a:cubicBezTo>
                    <a:lnTo>
                      <a:pt x="132982" y="102857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07ECA-CB66-0C1B-63E2-D3DF438C4A05}"/>
                  </a:ext>
                </a:extLst>
              </p:cNvPr>
              <p:cNvSpPr/>
              <p:nvPr/>
            </p:nvSpPr>
            <p:spPr>
              <a:xfrm>
                <a:off x="2526406" y="5925320"/>
                <a:ext cx="185075" cy="230512"/>
              </a:xfrm>
              <a:custGeom>
                <a:avLst/>
                <a:gdLst>
                  <a:gd name="connsiteX0" fmla="*/ 163938 w 185075"/>
                  <a:gd name="connsiteY0" fmla="*/ 207877 h 230512"/>
                  <a:gd name="connsiteX1" fmla="*/ 102690 w 185075"/>
                  <a:gd name="connsiteY1" fmla="*/ 143467 h 230512"/>
                  <a:gd name="connsiteX2" fmla="*/ 147628 w 185075"/>
                  <a:gd name="connsiteY2" fmla="*/ 103356 h 230512"/>
                  <a:gd name="connsiteX3" fmla="*/ 169431 w 185075"/>
                  <a:gd name="connsiteY3" fmla="*/ 89209 h 230512"/>
                  <a:gd name="connsiteX4" fmla="*/ 169431 w 185075"/>
                  <a:gd name="connsiteY4" fmla="*/ 84715 h 230512"/>
                  <a:gd name="connsiteX5" fmla="*/ 106851 w 185075"/>
                  <a:gd name="connsiteY5" fmla="*/ 84715 h 230512"/>
                  <a:gd name="connsiteX6" fmla="*/ 106851 w 185075"/>
                  <a:gd name="connsiteY6" fmla="*/ 89209 h 230512"/>
                  <a:gd name="connsiteX7" fmla="*/ 115839 w 185075"/>
                  <a:gd name="connsiteY7" fmla="*/ 96865 h 230512"/>
                  <a:gd name="connsiteX8" fmla="*/ 106851 w 185075"/>
                  <a:gd name="connsiteY8" fmla="*/ 110013 h 230512"/>
                  <a:gd name="connsiteX9" fmla="*/ 61914 w 185075"/>
                  <a:gd name="connsiteY9" fmla="*/ 149458 h 230512"/>
                  <a:gd name="connsiteX10" fmla="*/ 61914 w 185075"/>
                  <a:gd name="connsiteY10" fmla="*/ 0 h 230512"/>
                  <a:gd name="connsiteX11" fmla="*/ 0 w 185075"/>
                  <a:gd name="connsiteY11" fmla="*/ 31789 h 230512"/>
                  <a:gd name="connsiteX12" fmla="*/ 1997 w 185075"/>
                  <a:gd name="connsiteY12" fmla="*/ 35617 h 230512"/>
                  <a:gd name="connsiteX13" fmla="*/ 8155 w 185075"/>
                  <a:gd name="connsiteY13" fmla="*/ 34618 h 230512"/>
                  <a:gd name="connsiteX14" fmla="*/ 22302 w 185075"/>
                  <a:gd name="connsiteY14" fmla="*/ 59916 h 230512"/>
                  <a:gd name="connsiteX15" fmla="*/ 22302 w 185075"/>
                  <a:gd name="connsiteY15" fmla="*/ 200054 h 230512"/>
                  <a:gd name="connsiteX16" fmla="*/ 3994 w 185075"/>
                  <a:gd name="connsiteY16" fmla="*/ 225685 h 230512"/>
                  <a:gd name="connsiteX17" fmla="*/ 3994 w 185075"/>
                  <a:gd name="connsiteY17" fmla="*/ 230346 h 230512"/>
                  <a:gd name="connsiteX18" fmla="*/ 80388 w 185075"/>
                  <a:gd name="connsiteY18" fmla="*/ 230346 h 230512"/>
                  <a:gd name="connsiteX19" fmla="*/ 80388 w 185075"/>
                  <a:gd name="connsiteY19" fmla="*/ 225852 h 230512"/>
                  <a:gd name="connsiteX20" fmla="*/ 62080 w 185075"/>
                  <a:gd name="connsiteY20" fmla="*/ 197392 h 230512"/>
                  <a:gd name="connsiteX21" fmla="*/ 62080 w 185075"/>
                  <a:gd name="connsiteY21" fmla="*/ 155450 h 230512"/>
                  <a:gd name="connsiteX22" fmla="*/ 111844 w 185075"/>
                  <a:gd name="connsiteY22" fmla="*/ 208043 h 230512"/>
                  <a:gd name="connsiteX23" fmla="*/ 161941 w 185075"/>
                  <a:gd name="connsiteY23" fmla="*/ 230512 h 230512"/>
                  <a:gd name="connsiteX24" fmla="*/ 185076 w 185075"/>
                  <a:gd name="connsiteY24" fmla="*/ 230512 h 230512"/>
                  <a:gd name="connsiteX25" fmla="*/ 185076 w 185075"/>
                  <a:gd name="connsiteY25" fmla="*/ 226018 h 230512"/>
                  <a:gd name="connsiteX26" fmla="*/ 163938 w 185075"/>
                  <a:gd name="connsiteY26" fmla="*/ 207877 h 2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5" h="230512">
                    <a:moveTo>
                      <a:pt x="163938" y="207877"/>
                    </a:moveTo>
                    <a:lnTo>
                      <a:pt x="102690" y="143467"/>
                    </a:lnTo>
                    <a:lnTo>
                      <a:pt x="147628" y="103356"/>
                    </a:lnTo>
                    <a:cubicBezTo>
                      <a:pt x="160110" y="92371"/>
                      <a:pt x="160443" y="92038"/>
                      <a:pt x="169431" y="89209"/>
                    </a:cubicBezTo>
                    <a:lnTo>
                      <a:pt x="169431" y="84715"/>
                    </a:lnTo>
                    <a:lnTo>
                      <a:pt x="106851" y="84715"/>
                    </a:lnTo>
                    <a:lnTo>
                      <a:pt x="106851" y="89209"/>
                    </a:lnTo>
                    <a:cubicBezTo>
                      <a:pt x="109681" y="89875"/>
                      <a:pt x="115839" y="91206"/>
                      <a:pt x="115839" y="96865"/>
                    </a:cubicBezTo>
                    <a:cubicBezTo>
                      <a:pt x="115839" y="101026"/>
                      <a:pt x="113009" y="103855"/>
                      <a:pt x="106851" y="110013"/>
                    </a:cubicBezTo>
                    <a:lnTo>
                      <a:pt x="61914" y="149458"/>
                    </a:lnTo>
                    <a:lnTo>
                      <a:pt x="61914" y="0"/>
                    </a:lnTo>
                    <a:lnTo>
                      <a:pt x="0" y="31789"/>
                    </a:lnTo>
                    <a:lnTo>
                      <a:pt x="1997" y="35617"/>
                    </a:lnTo>
                    <a:cubicBezTo>
                      <a:pt x="4327" y="34951"/>
                      <a:pt x="6158" y="34618"/>
                      <a:pt x="8155" y="34618"/>
                    </a:cubicBezTo>
                    <a:cubicBezTo>
                      <a:pt x="21969" y="34618"/>
                      <a:pt x="22302" y="47101"/>
                      <a:pt x="22302" y="59916"/>
                    </a:cubicBezTo>
                    <a:lnTo>
                      <a:pt x="22302" y="200054"/>
                    </a:lnTo>
                    <a:cubicBezTo>
                      <a:pt x="22302" y="213869"/>
                      <a:pt x="20638" y="222856"/>
                      <a:pt x="3994" y="225685"/>
                    </a:cubicBezTo>
                    <a:lnTo>
                      <a:pt x="3994" y="230346"/>
                    </a:lnTo>
                    <a:lnTo>
                      <a:pt x="80388" y="230346"/>
                    </a:lnTo>
                    <a:lnTo>
                      <a:pt x="80388" y="225852"/>
                    </a:lnTo>
                    <a:cubicBezTo>
                      <a:pt x="62413" y="222024"/>
                      <a:pt x="62080" y="212038"/>
                      <a:pt x="62080" y="197392"/>
                    </a:cubicBezTo>
                    <a:lnTo>
                      <a:pt x="62080" y="155450"/>
                    </a:lnTo>
                    <a:lnTo>
                      <a:pt x="111844" y="208043"/>
                    </a:lnTo>
                    <a:cubicBezTo>
                      <a:pt x="127822" y="224687"/>
                      <a:pt x="133980" y="230179"/>
                      <a:pt x="161941" y="230512"/>
                    </a:cubicBezTo>
                    <a:lnTo>
                      <a:pt x="185076" y="230512"/>
                    </a:lnTo>
                    <a:lnTo>
                      <a:pt x="185076" y="226018"/>
                    </a:lnTo>
                    <a:cubicBezTo>
                      <a:pt x="176588" y="222357"/>
                      <a:pt x="170097" y="215034"/>
                      <a:pt x="163938" y="207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CFDB91C-F433-8276-915B-0B4F0C6C43D2}"/>
                  </a:ext>
                </a:extLst>
              </p:cNvPr>
              <p:cNvSpPr/>
              <p:nvPr/>
            </p:nvSpPr>
            <p:spPr>
              <a:xfrm>
                <a:off x="202560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5BB6DA8-59B5-429E-A5AE-E0864936377E}"/>
                  </a:ext>
                </a:extLst>
              </p:cNvPr>
              <p:cNvSpPr/>
              <p:nvPr/>
            </p:nvSpPr>
            <p:spPr>
              <a:xfrm>
                <a:off x="1441083" y="5892033"/>
                <a:ext cx="98363" cy="93203"/>
              </a:xfrm>
              <a:custGeom>
                <a:avLst/>
                <a:gdLst>
                  <a:gd name="connsiteX0" fmla="*/ 25964 w 98363"/>
                  <a:gd name="connsiteY0" fmla="*/ 90540 h 93203"/>
                  <a:gd name="connsiteX1" fmla="*/ 18141 w 98363"/>
                  <a:gd name="connsiteY1" fmla="*/ 79223 h 93203"/>
                  <a:gd name="connsiteX2" fmla="*/ 18141 w 98363"/>
                  <a:gd name="connsiteY2" fmla="*/ 18141 h 93203"/>
                  <a:gd name="connsiteX3" fmla="*/ 82718 w 98363"/>
                  <a:gd name="connsiteY3" fmla="*/ 93203 h 93203"/>
                  <a:gd name="connsiteX4" fmla="*/ 90541 w 98363"/>
                  <a:gd name="connsiteY4" fmla="*/ 93203 h 93203"/>
                  <a:gd name="connsiteX5" fmla="*/ 90541 w 98363"/>
                  <a:gd name="connsiteY5" fmla="*/ 13481 h 93203"/>
                  <a:gd name="connsiteX6" fmla="*/ 98363 w 98363"/>
                  <a:gd name="connsiteY6" fmla="*/ 2164 h 93203"/>
                  <a:gd name="connsiteX7" fmla="*/ 98363 w 98363"/>
                  <a:gd name="connsiteY7" fmla="*/ 166 h 93203"/>
                  <a:gd name="connsiteX8" fmla="*/ 72399 w 98363"/>
                  <a:gd name="connsiteY8" fmla="*/ 166 h 93203"/>
                  <a:gd name="connsiteX9" fmla="*/ 72399 w 98363"/>
                  <a:gd name="connsiteY9" fmla="*/ 2164 h 93203"/>
                  <a:gd name="connsiteX10" fmla="*/ 80555 w 98363"/>
                  <a:gd name="connsiteY10" fmla="*/ 13981 h 93203"/>
                  <a:gd name="connsiteX11" fmla="*/ 80555 w 98363"/>
                  <a:gd name="connsiteY11" fmla="*/ 63911 h 93203"/>
                  <a:gd name="connsiteX12" fmla="*/ 25964 w 98363"/>
                  <a:gd name="connsiteY12" fmla="*/ 0 h 93203"/>
                  <a:gd name="connsiteX13" fmla="*/ 0 w 98363"/>
                  <a:gd name="connsiteY13" fmla="*/ 0 h 93203"/>
                  <a:gd name="connsiteX14" fmla="*/ 0 w 98363"/>
                  <a:gd name="connsiteY14" fmla="*/ 1997 h 93203"/>
                  <a:gd name="connsiteX15" fmla="*/ 7157 w 98363"/>
                  <a:gd name="connsiteY15" fmla="*/ 6491 h 93203"/>
                  <a:gd name="connsiteX16" fmla="*/ 7989 w 98363"/>
                  <a:gd name="connsiteY16" fmla="*/ 12815 h 93203"/>
                  <a:gd name="connsiteX17" fmla="*/ 7989 w 98363"/>
                  <a:gd name="connsiteY17" fmla="*/ 79056 h 93203"/>
                  <a:gd name="connsiteX18" fmla="*/ 5659 w 98363"/>
                  <a:gd name="connsiteY18" fmla="*/ 88210 h 93203"/>
                  <a:gd name="connsiteX19" fmla="*/ 0 w 98363"/>
                  <a:gd name="connsiteY19" fmla="*/ 90374 h 93203"/>
                  <a:gd name="connsiteX20" fmla="*/ 0 w 98363"/>
                  <a:gd name="connsiteY20" fmla="*/ 92205 h 93203"/>
                  <a:gd name="connsiteX21" fmla="*/ 25964 w 98363"/>
                  <a:gd name="connsiteY21" fmla="*/ 92205 h 93203"/>
                  <a:gd name="connsiteX22" fmla="*/ 25964 w 98363"/>
                  <a:gd name="connsiteY22" fmla="*/ 90540 h 9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63" h="93203">
                    <a:moveTo>
                      <a:pt x="25964" y="90540"/>
                    </a:moveTo>
                    <a:cubicBezTo>
                      <a:pt x="20638" y="89375"/>
                      <a:pt x="18141" y="88044"/>
                      <a:pt x="18141" y="79223"/>
                    </a:cubicBezTo>
                    <a:lnTo>
                      <a:pt x="18141" y="18141"/>
                    </a:lnTo>
                    <a:lnTo>
                      <a:pt x="82718" y="93203"/>
                    </a:lnTo>
                    <a:lnTo>
                      <a:pt x="90541" y="93203"/>
                    </a:lnTo>
                    <a:lnTo>
                      <a:pt x="90541" y="13481"/>
                    </a:lnTo>
                    <a:cubicBezTo>
                      <a:pt x="90541" y="6158"/>
                      <a:pt x="91706" y="3495"/>
                      <a:pt x="98363" y="2164"/>
                    </a:cubicBezTo>
                    <a:lnTo>
                      <a:pt x="98363" y="166"/>
                    </a:lnTo>
                    <a:lnTo>
                      <a:pt x="72399" y="166"/>
                    </a:lnTo>
                    <a:lnTo>
                      <a:pt x="72399" y="2164"/>
                    </a:lnTo>
                    <a:cubicBezTo>
                      <a:pt x="79722" y="3495"/>
                      <a:pt x="80555" y="6657"/>
                      <a:pt x="80555" y="13981"/>
                    </a:cubicBezTo>
                    <a:lnTo>
                      <a:pt x="80555" y="63911"/>
                    </a:lnTo>
                    <a:lnTo>
                      <a:pt x="25964" y="0"/>
                    </a:lnTo>
                    <a:lnTo>
                      <a:pt x="0" y="0"/>
                    </a:lnTo>
                    <a:lnTo>
                      <a:pt x="0" y="1997"/>
                    </a:lnTo>
                    <a:cubicBezTo>
                      <a:pt x="2164" y="2164"/>
                      <a:pt x="5492" y="2663"/>
                      <a:pt x="7157" y="6491"/>
                    </a:cubicBezTo>
                    <a:cubicBezTo>
                      <a:pt x="7989" y="8322"/>
                      <a:pt x="7989" y="10319"/>
                      <a:pt x="7989" y="12815"/>
                    </a:cubicBezTo>
                    <a:lnTo>
                      <a:pt x="7989" y="79056"/>
                    </a:lnTo>
                    <a:cubicBezTo>
                      <a:pt x="7989" y="83550"/>
                      <a:pt x="7656" y="86047"/>
                      <a:pt x="5659" y="88210"/>
                    </a:cubicBezTo>
                    <a:cubicBezTo>
                      <a:pt x="3994" y="89875"/>
                      <a:pt x="1997" y="90208"/>
                      <a:pt x="0" y="90374"/>
                    </a:cubicBezTo>
                    <a:lnTo>
                      <a:pt x="0" y="92205"/>
                    </a:lnTo>
                    <a:lnTo>
                      <a:pt x="25964" y="92205"/>
                    </a:lnTo>
                    <a:lnTo>
                      <a:pt x="25964" y="90540"/>
                    </a:ln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E85B46C-7B12-8F96-C3C1-5B2005DB1380}"/>
                  </a:ext>
                </a:extLst>
              </p:cNvPr>
              <p:cNvSpPr/>
              <p:nvPr/>
            </p:nvSpPr>
            <p:spPr>
              <a:xfrm>
                <a:off x="2124126" y="5922823"/>
                <a:ext cx="65748" cy="63744"/>
              </a:xfrm>
              <a:custGeom>
                <a:avLst/>
                <a:gdLst>
                  <a:gd name="connsiteX0" fmla="*/ 8494 w 65748"/>
                  <a:gd name="connsiteY0" fmla="*/ 54923 h 63744"/>
                  <a:gd name="connsiteX1" fmla="*/ 31962 w 65748"/>
                  <a:gd name="connsiteY1" fmla="*/ 63744 h 63744"/>
                  <a:gd name="connsiteX2" fmla="*/ 65748 w 65748"/>
                  <a:gd name="connsiteY2" fmla="*/ 31623 h 63744"/>
                  <a:gd name="connsiteX3" fmla="*/ 33293 w 65748"/>
                  <a:gd name="connsiteY3" fmla="*/ 0 h 63744"/>
                  <a:gd name="connsiteX4" fmla="*/ 6 w 65748"/>
                  <a:gd name="connsiteY4" fmla="*/ 32288 h 63744"/>
                  <a:gd name="connsiteX5" fmla="*/ 8494 w 65748"/>
                  <a:gd name="connsiteY5" fmla="*/ 54923 h 63744"/>
                  <a:gd name="connsiteX6" fmla="*/ 21809 w 65748"/>
                  <a:gd name="connsiteY6" fmla="*/ 12982 h 63744"/>
                  <a:gd name="connsiteX7" fmla="*/ 32295 w 65748"/>
                  <a:gd name="connsiteY7" fmla="*/ 7656 h 63744"/>
                  <a:gd name="connsiteX8" fmla="*/ 42114 w 65748"/>
                  <a:gd name="connsiteY8" fmla="*/ 11983 h 63744"/>
                  <a:gd name="connsiteX9" fmla="*/ 48439 w 65748"/>
                  <a:gd name="connsiteY9" fmla="*/ 33120 h 63744"/>
                  <a:gd name="connsiteX10" fmla="*/ 40284 w 65748"/>
                  <a:gd name="connsiteY10" fmla="*/ 54757 h 63744"/>
                  <a:gd name="connsiteX11" fmla="*/ 34125 w 65748"/>
                  <a:gd name="connsiteY11" fmla="*/ 56255 h 63744"/>
                  <a:gd name="connsiteX12" fmla="*/ 17316 w 65748"/>
                  <a:gd name="connsiteY12" fmla="*/ 30125 h 63744"/>
                  <a:gd name="connsiteX13" fmla="*/ 21809 w 65748"/>
                  <a:gd name="connsiteY13" fmla="*/ 12982 h 6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748" h="63744">
                    <a:moveTo>
                      <a:pt x="8494" y="54923"/>
                    </a:moveTo>
                    <a:cubicBezTo>
                      <a:pt x="15818" y="62579"/>
                      <a:pt x="24639" y="63744"/>
                      <a:pt x="31962" y="63744"/>
                    </a:cubicBezTo>
                    <a:cubicBezTo>
                      <a:pt x="56095" y="63744"/>
                      <a:pt x="65748" y="46935"/>
                      <a:pt x="65748" y="31623"/>
                    </a:cubicBezTo>
                    <a:cubicBezTo>
                      <a:pt x="65748" y="15146"/>
                      <a:pt x="55096" y="0"/>
                      <a:pt x="33293" y="0"/>
                    </a:cubicBezTo>
                    <a:cubicBezTo>
                      <a:pt x="12655" y="0"/>
                      <a:pt x="6" y="14813"/>
                      <a:pt x="6" y="32288"/>
                    </a:cubicBezTo>
                    <a:cubicBezTo>
                      <a:pt x="-160" y="41109"/>
                      <a:pt x="3002" y="49431"/>
                      <a:pt x="8494" y="54923"/>
                    </a:cubicBezTo>
                    <a:close/>
                    <a:moveTo>
                      <a:pt x="21809" y="12982"/>
                    </a:moveTo>
                    <a:cubicBezTo>
                      <a:pt x="23973" y="10319"/>
                      <a:pt x="27634" y="7656"/>
                      <a:pt x="32295" y="7656"/>
                    </a:cubicBezTo>
                    <a:cubicBezTo>
                      <a:pt x="36289" y="7656"/>
                      <a:pt x="39784" y="9487"/>
                      <a:pt x="42114" y="11983"/>
                    </a:cubicBezTo>
                    <a:cubicBezTo>
                      <a:pt x="45443" y="15645"/>
                      <a:pt x="48439" y="23467"/>
                      <a:pt x="48439" y="33120"/>
                    </a:cubicBezTo>
                    <a:cubicBezTo>
                      <a:pt x="48439" y="37614"/>
                      <a:pt x="48106" y="50097"/>
                      <a:pt x="40284" y="54757"/>
                    </a:cubicBezTo>
                    <a:cubicBezTo>
                      <a:pt x="38453" y="55756"/>
                      <a:pt x="36289" y="56255"/>
                      <a:pt x="34125" y="56255"/>
                    </a:cubicBezTo>
                    <a:cubicBezTo>
                      <a:pt x="22142" y="56255"/>
                      <a:pt x="17316" y="41775"/>
                      <a:pt x="17316" y="30125"/>
                    </a:cubicBezTo>
                    <a:cubicBezTo>
                      <a:pt x="17149" y="23467"/>
                      <a:pt x="18647" y="16976"/>
                      <a:pt x="21809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81D6F46-7CBD-3B98-13D0-97DEC328AA6E}"/>
                  </a:ext>
                </a:extLst>
              </p:cNvPr>
              <p:cNvSpPr/>
              <p:nvPr/>
            </p:nvSpPr>
            <p:spPr>
              <a:xfrm>
                <a:off x="2189708" y="5922823"/>
                <a:ext cx="74562" cy="64077"/>
              </a:xfrm>
              <a:custGeom>
                <a:avLst/>
                <a:gdLst>
                  <a:gd name="connsiteX0" fmla="*/ 7323 w 74562"/>
                  <a:gd name="connsiteY0" fmla="*/ 17975 h 64077"/>
                  <a:gd name="connsiteX1" fmla="*/ 7323 w 74562"/>
                  <a:gd name="connsiteY1" fmla="*/ 40776 h 64077"/>
                  <a:gd name="connsiteX2" fmla="*/ 11484 w 74562"/>
                  <a:gd name="connsiteY2" fmla="*/ 56255 h 64077"/>
                  <a:gd name="connsiteX3" fmla="*/ 28793 w 74562"/>
                  <a:gd name="connsiteY3" fmla="*/ 63744 h 64077"/>
                  <a:gd name="connsiteX4" fmla="*/ 51595 w 74562"/>
                  <a:gd name="connsiteY4" fmla="*/ 52094 h 64077"/>
                  <a:gd name="connsiteX5" fmla="*/ 60250 w 74562"/>
                  <a:gd name="connsiteY5" fmla="*/ 64077 h 64077"/>
                  <a:gd name="connsiteX6" fmla="*/ 74563 w 74562"/>
                  <a:gd name="connsiteY6" fmla="*/ 53426 h 64077"/>
                  <a:gd name="connsiteX7" fmla="*/ 73731 w 74562"/>
                  <a:gd name="connsiteY7" fmla="*/ 52094 h 64077"/>
                  <a:gd name="connsiteX8" fmla="*/ 66907 w 74562"/>
                  <a:gd name="connsiteY8" fmla="*/ 39611 h 64077"/>
                  <a:gd name="connsiteX9" fmla="*/ 66907 w 74562"/>
                  <a:gd name="connsiteY9" fmla="*/ 0 h 64077"/>
                  <a:gd name="connsiteX10" fmla="*/ 42940 w 74562"/>
                  <a:gd name="connsiteY10" fmla="*/ 4827 h 64077"/>
                  <a:gd name="connsiteX11" fmla="*/ 42940 w 74562"/>
                  <a:gd name="connsiteY11" fmla="*/ 6657 h 64077"/>
                  <a:gd name="connsiteX12" fmla="*/ 50596 w 74562"/>
                  <a:gd name="connsiteY12" fmla="*/ 16311 h 64077"/>
                  <a:gd name="connsiteX13" fmla="*/ 50596 w 74562"/>
                  <a:gd name="connsiteY13" fmla="*/ 37281 h 64077"/>
                  <a:gd name="connsiteX14" fmla="*/ 47434 w 74562"/>
                  <a:gd name="connsiteY14" fmla="*/ 47434 h 64077"/>
                  <a:gd name="connsiteX15" fmla="*/ 36116 w 74562"/>
                  <a:gd name="connsiteY15" fmla="*/ 52094 h 64077"/>
                  <a:gd name="connsiteX16" fmla="*/ 24466 w 74562"/>
                  <a:gd name="connsiteY16" fmla="*/ 44272 h 64077"/>
                  <a:gd name="connsiteX17" fmla="*/ 23467 w 74562"/>
                  <a:gd name="connsiteY17" fmla="*/ 37281 h 64077"/>
                  <a:gd name="connsiteX18" fmla="*/ 23467 w 74562"/>
                  <a:gd name="connsiteY18" fmla="*/ 0 h 64077"/>
                  <a:gd name="connsiteX19" fmla="*/ 0 w 74562"/>
                  <a:gd name="connsiteY19" fmla="*/ 4827 h 64077"/>
                  <a:gd name="connsiteX20" fmla="*/ 0 w 74562"/>
                  <a:gd name="connsiteY20" fmla="*/ 6657 h 64077"/>
                  <a:gd name="connsiteX21" fmla="*/ 7323 w 74562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562" h="64077">
                    <a:moveTo>
                      <a:pt x="7323" y="17975"/>
                    </a:moveTo>
                    <a:lnTo>
                      <a:pt x="7323" y="40776"/>
                    </a:lnTo>
                    <a:cubicBezTo>
                      <a:pt x="7323" y="45603"/>
                      <a:pt x="7656" y="51428"/>
                      <a:pt x="11484" y="56255"/>
                    </a:cubicBezTo>
                    <a:cubicBezTo>
                      <a:pt x="13148" y="58419"/>
                      <a:pt x="17975" y="63744"/>
                      <a:pt x="28793" y="63744"/>
                    </a:cubicBezTo>
                    <a:cubicBezTo>
                      <a:pt x="39445" y="63744"/>
                      <a:pt x="47101" y="58086"/>
                      <a:pt x="51595" y="52094"/>
                    </a:cubicBezTo>
                    <a:cubicBezTo>
                      <a:pt x="52593" y="55756"/>
                      <a:pt x="54258" y="59584"/>
                      <a:pt x="60250" y="64077"/>
                    </a:cubicBezTo>
                    <a:lnTo>
                      <a:pt x="74563" y="53426"/>
                    </a:lnTo>
                    <a:lnTo>
                      <a:pt x="73731" y="52094"/>
                    </a:lnTo>
                    <a:cubicBezTo>
                      <a:pt x="66907" y="50763"/>
                      <a:pt x="66907" y="45936"/>
                      <a:pt x="66907" y="39611"/>
                    </a:cubicBezTo>
                    <a:lnTo>
                      <a:pt x="66907" y="0"/>
                    </a:lnTo>
                    <a:lnTo>
                      <a:pt x="42940" y="4827"/>
                    </a:lnTo>
                    <a:lnTo>
                      <a:pt x="42940" y="6657"/>
                    </a:lnTo>
                    <a:cubicBezTo>
                      <a:pt x="49265" y="7490"/>
                      <a:pt x="50596" y="9986"/>
                      <a:pt x="50596" y="16311"/>
                    </a:cubicBezTo>
                    <a:lnTo>
                      <a:pt x="50596" y="37281"/>
                    </a:lnTo>
                    <a:cubicBezTo>
                      <a:pt x="50596" y="40111"/>
                      <a:pt x="50430" y="43939"/>
                      <a:pt x="47434" y="47434"/>
                    </a:cubicBezTo>
                    <a:cubicBezTo>
                      <a:pt x="45104" y="50263"/>
                      <a:pt x="41109" y="52094"/>
                      <a:pt x="36116" y="52094"/>
                    </a:cubicBezTo>
                    <a:cubicBezTo>
                      <a:pt x="30125" y="52094"/>
                      <a:pt x="26130" y="49098"/>
                      <a:pt x="24466" y="44272"/>
                    </a:cubicBezTo>
                    <a:cubicBezTo>
                      <a:pt x="23800" y="42108"/>
                      <a:pt x="23467" y="40111"/>
                      <a:pt x="23467" y="37281"/>
                    </a:cubicBezTo>
                    <a:lnTo>
                      <a:pt x="23467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657" y="7656"/>
                      <a:pt x="7323" y="10985"/>
                      <a:pt x="7323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00D4EA8-BF48-065D-140E-528AA6D0900F}"/>
                  </a:ext>
                </a:extLst>
              </p:cNvPr>
              <p:cNvSpPr/>
              <p:nvPr/>
            </p:nvSpPr>
            <p:spPr>
              <a:xfrm>
                <a:off x="2324351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39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39ABED1-19BA-356A-12F0-C633D9ACD5E7}"/>
                  </a:ext>
                </a:extLst>
              </p:cNvPr>
              <p:cNvSpPr/>
              <p:nvPr/>
            </p:nvSpPr>
            <p:spPr>
              <a:xfrm>
                <a:off x="1540443" y="5922990"/>
                <a:ext cx="61416" cy="63578"/>
              </a:xfrm>
              <a:custGeom>
                <a:avLst/>
                <a:gdLst>
                  <a:gd name="connsiteX0" fmla="*/ 31292 w 61416"/>
                  <a:gd name="connsiteY0" fmla="*/ 63578 h 63578"/>
                  <a:gd name="connsiteX1" fmla="*/ 59919 w 61416"/>
                  <a:gd name="connsiteY1" fmla="*/ 43273 h 63578"/>
                  <a:gd name="connsiteX2" fmla="*/ 57921 w 61416"/>
                  <a:gd name="connsiteY2" fmla="*/ 41942 h 63578"/>
                  <a:gd name="connsiteX3" fmla="*/ 35786 w 61416"/>
                  <a:gd name="connsiteY3" fmla="*/ 51095 h 63578"/>
                  <a:gd name="connsiteX4" fmla="*/ 15980 w 61416"/>
                  <a:gd name="connsiteY4" fmla="*/ 38613 h 63578"/>
                  <a:gd name="connsiteX5" fmla="*/ 14482 w 61416"/>
                  <a:gd name="connsiteY5" fmla="*/ 29792 h 63578"/>
                  <a:gd name="connsiteX6" fmla="*/ 61417 w 61416"/>
                  <a:gd name="connsiteY6" fmla="*/ 29792 h 63578"/>
                  <a:gd name="connsiteX7" fmla="*/ 56590 w 61416"/>
                  <a:gd name="connsiteY7" fmla="*/ 12316 h 63578"/>
                  <a:gd name="connsiteX8" fmla="*/ 32124 w 61416"/>
                  <a:gd name="connsiteY8" fmla="*/ 0 h 63578"/>
                  <a:gd name="connsiteX9" fmla="*/ 2 w 61416"/>
                  <a:gd name="connsiteY9" fmla="*/ 32122 h 63578"/>
                  <a:gd name="connsiteX10" fmla="*/ 31292 w 61416"/>
                  <a:gd name="connsiteY10" fmla="*/ 63578 h 63578"/>
                  <a:gd name="connsiteX11" fmla="*/ 18976 w 61416"/>
                  <a:gd name="connsiteY11" fmla="*/ 12982 h 63578"/>
                  <a:gd name="connsiteX12" fmla="*/ 30793 w 61416"/>
                  <a:gd name="connsiteY12" fmla="*/ 7490 h 63578"/>
                  <a:gd name="connsiteX13" fmla="*/ 42443 w 61416"/>
                  <a:gd name="connsiteY13" fmla="*/ 13148 h 63578"/>
                  <a:gd name="connsiteX14" fmla="*/ 45106 w 61416"/>
                  <a:gd name="connsiteY14" fmla="*/ 22469 h 63578"/>
                  <a:gd name="connsiteX15" fmla="*/ 14482 w 61416"/>
                  <a:gd name="connsiteY15" fmla="*/ 22469 h 63578"/>
                  <a:gd name="connsiteX16" fmla="*/ 18976 w 61416"/>
                  <a:gd name="connsiteY16" fmla="*/ 1298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16" h="63578">
                    <a:moveTo>
                      <a:pt x="31292" y="63578"/>
                    </a:moveTo>
                    <a:cubicBezTo>
                      <a:pt x="47935" y="63578"/>
                      <a:pt x="54593" y="54258"/>
                      <a:pt x="59919" y="43273"/>
                    </a:cubicBezTo>
                    <a:lnTo>
                      <a:pt x="57921" y="41942"/>
                    </a:lnTo>
                    <a:cubicBezTo>
                      <a:pt x="54593" y="45104"/>
                      <a:pt x="48102" y="51095"/>
                      <a:pt x="35786" y="51095"/>
                    </a:cubicBezTo>
                    <a:cubicBezTo>
                      <a:pt x="29295" y="51095"/>
                      <a:pt x="19641" y="49098"/>
                      <a:pt x="15980" y="38613"/>
                    </a:cubicBezTo>
                    <a:cubicBezTo>
                      <a:pt x="14648" y="34951"/>
                      <a:pt x="14482" y="32288"/>
                      <a:pt x="14482" y="29792"/>
                    </a:cubicBezTo>
                    <a:lnTo>
                      <a:pt x="61417" y="29792"/>
                    </a:lnTo>
                    <a:cubicBezTo>
                      <a:pt x="61084" y="23634"/>
                      <a:pt x="59919" y="17476"/>
                      <a:pt x="56590" y="12316"/>
                    </a:cubicBezTo>
                    <a:cubicBezTo>
                      <a:pt x="49600" y="832"/>
                      <a:pt x="37616" y="0"/>
                      <a:pt x="32124" y="0"/>
                    </a:cubicBezTo>
                    <a:cubicBezTo>
                      <a:pt x="10987" y="0"/>
                      <a:pt x="2" y="16144"/>
                      <a:pt x="2" y="32122"/>
                    </a:cubicBezTo>
                    <a:cubicBezTo>
                      <a:pt x="-164" y="47434"/>
                      <a:pt x="9655" y="63578"/>
                      <a:pt x="31292" y="63578"/>
                    </a:cubicBezTo>
                    <a:close/>
                    <a:moveTo>
                      <a:pt x="18976" y="12982"/>
                    </a:moveTo>
                    <a:cubicBezTo>
                      <a:pt x="23137" y="7822"/>
                      <a:pt x="28462" y="7490"/>
                      <a:pt x="30793" y="7490"/>
                    </a:cubicBezTo>
                    <a:cubicBezTo>
                      <a:pt x="33788" y="7490"/>
                      <a:pt x="38948" y="7989"/>
                      <a:pt x="42443" y="13148"/>
                    </a:cubicBezTo>
                    <a:cubicBezTo>
                      <a:pt x="44607" y="16311"/>
                      <a:pt x="44940" y="19140"/>
                      <a:pt x="45106" y="22469"/>
                    </a:cubicBezTo>
                    <a:lnTo>
                      <a:pt x="14482" y="22469"/>
                    </a:lnTo>
                    <a:cubicBezTo>
                      <a:pt x="15481" y="19473"/>
                      <a:pt x="16313" y="15978"/>
                      <a:pt x="18976" y="12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9A84D1A-D4DB-FA51-B138-0FB940A48C11}"/>
                  </a:ext>
                </a:extLst>
              </p:cNvPr>
              <p:cNvSpPr/>
              <p:nvPr/>
            </p:nvSpPr>
            <p:spPr>
              <a:xfrm>
                <a:off x="2387599" y="5922657"/>
                <a:ext cx="61414" cy="64077"/>
              </a:xfrm>
              <a:custGeom>
                <a:avLst/>
                <a:gdLst>
                  <a:gd name="connsiteX0" fmla="*/ 19140 w 61414"/>
                  <a:gd name="connsiteY0" fmla="*/ 63744 h 64077"/>
                  <a:gd name="connsiteX1" fmla="*/ 39112 w 61414"/>
                  <a:gd name="connsiteY1" fmla="*/ 54091 h 64077"/>
                  <a:gd name="connsiteX2" fmla="*/ 46768 w 61414"/>
                  <a:gd name="connsiteY2" fmla="*/ 64077 h 64077"/>
                  <a:gd name="connsiteX3" fmla="*/ 61415 w 61414"/>
                  <a:gd name="connsiteY3" fmla="*/ 53093 h 64077"/>
                  <a:gd name="connsiteX4" fmla="*/ 60416 w 61414"/>
                  <a:gd name="connsiteY4" fmla="*/ 51595 h 64077"/>
                  <a:gd name="connsiteX5" fmla="*/ 53426 w 61414"/>
                  <a:gd name="connsiteY5" fmla="*/ 38280 h 64077"/>
                  <a:gd name="connsiteX6" fmla="*/ 53426 w 61414"/>
                  <a:gd name="connsiteY6" fmla="*/ 24133 h 64077"/>
                  <a:gd name="connsiteX7" fmla="*/ 49598 w 61414"/>
                  <a:gd name="connsiteY7" fmla="*/ 7490 h 64077"/>
                  <a:gd name="connsiteX8" fmla="*/ 30291 w 61414"/>
                  <a:gd name="connsiteY8" fmla="*/ 0 h 64077"/>
                  <a:gd name="connsiteX9" fmla="*/ 7822 w 61414"/>
                  <a:gd name="connsiteY9" fmla="*/ 4161 h 64077"/>
                  <a:gd name="connsiteX10" fmla="*/ 5825 w 61414"/>
                  <a:gd name="connsiteY10" fmla="*/ 17975 h 64077"/>
                  <a:gd name="connsiteX11" fmla="*/ 7822 w 61414"/>
                  <a:gd name="connsiteY11" fmla="*/ 17975 h 64077"/>
                  <a:gd name="connsiteX12" fmla="*/ 14979 w 61414"/>
                  <a:gd name="connsiteY12" fmla="*/ 11318 h 64077"/>
                  <a:gd name="connsiteX13" fmla="*/ 26963 w 61414"/>
                  <a:gd name="connsiteY13" fmla="*/ 7989 h 64077"/>
                  <a:gd name="connsiteX14" fmla="*/ 36616 w 61414"/>
                  <a:gd name="connsiteY14" fmla="*/ 12649 h 64077"/>
                  <a:gd name="connsiteX15" fmla="*/ 37448 w 61414"/>
                  <a:gd name="connsiteY15" fmla="*/ 16976 h 64077"/>
                  <a:gd name="connsiteX16" fmla="*/ 24799 w 61414"/>
                  <a:gd name="connsiteY16" fmla="*/ 26962 h 64077"/>
                  <a:gd name="connsiteX17" fmla="*/ 20305 w 61414"/>
                  <a:gd name="connsiteY17" fmla="*/ 27961 h 64077"/>
                  <a:gd name="connsiteX18" fmla="*/ 0 w 61414"/>
                  <a:gd name="connsiteY18" fmla="*/ 46768 h 64077"/>
                  <a:gd name="connsiteX19" fmla="*/ 19140 w 61414"/>
                  <a:gd name="connsiteY19" fmla="*/ 63744 h 64077"/>
                  <a:gd name="connsiteX20" fmla="*/ 28128 w 61414"/>
                  <a:gd name="connsiteY20" fmla="*/ 33786 h 64077"/>
                  <a:gd name="connsiteX21" fmla="*/ 37947 w 61414"/>
                  <a:gd name="connsiteY21" fmla="*/ 29126 h 64077"/>
                  <a:gd name="connsiteX22" fmla="*/ 37947 w 61414"/>
                  <a:gd name="connsiteY22" fmla="*/ 45770 h 64077"/>
                  <a:gd name="connsiteX23" fmla="*/ 24965 w 61414"/>
                  <a:gd name="connsiteY23" fmla="*/ 53093 h 64077"/>
                  <a:gd name="connsiteX24" fmla="*/ 16644 w 61414"/>
                  <a:gd name="connsiteY24" fmla="*/ 45104 h 64077"/>
                  <a:gd name="connsiteX25" fmla="*/ 28128 w 61414"/>
                  <a:gd name="connsiteY25" fmla="*/ 33786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414" h="64077">
                    <a:moveTo>
                      <a:pt x="19140" y="63744"/>
                    </a:moveTo>
                    <a:cubicBezTo>
                      <a:pt x="29459" y="63744"/>
                      <a:pt x="34785" y="58419"/>
                      <a:pt x="39112" y="54091"/>
                    </a:cubicBezTo>
                    <a:cubicBezTo>
                      <a:pt x="40610" y="58585"/>
                      <a:pt x="42275" y="61082"/>
                      <a:pt x="46768" y="64077"/>
                    </a:cubicBezTo>
                    <a:lnTo>
                      <a:pt x="61415" y="53093"/>
                    </a:lnTo>
                    <a:lnTo>
                      <a:pt x="60416" y="51595"/>
                    </a:lnTo>
                    <a:cubicBezTo>
                      <a:pt x="53592" y="48765"/>
                      <a:pt x="53426" y="45770"/>
                      <a:pt x="53426" y="38280"/>
                    </a:cubicBezTo>
                    <a:lnTo>
                      <a:pt x="53426" y="24133"/>
                    </a:lnTo>
                    <a:cubicBezTo>
                      <a:pt x="53426" y="17143"/>
                      <a:pt x="53426" y="12316"/>
                      <a:pt x="49598" y="7490"/>
                    </a:cubicBezTo>
                    <a:cubicBezTo>
                      <a:pt x="44272" y="499"/>
                      <a:pt x="34951" y="0"/>
                      <a:pt x="30291" y="0"/>
                    </a:cubicBezTo>
                    <a:cubicBezTo>
                      <a:pt x="24965" y="0"/>
                      <a:pt x="17143" y="832"/>
                      <a:pt x="7822" y="4161"/>
                    </a:cubicBezTo>
                    <a:lnTo>
                      <a:pt x="5825" y="17975"/>
                    </a:lnTo>
                    <a:lnTo>
                      <a:pt x="7822" y="17975"/>
                    </a:lnTo>
                    <a:cubicBezTo>
                      <a:pt x="9653" y="15811"/>
                      <a:pt x="11651" y="13315"/>
                      <a:pt x="14979" y="11318"/>
                    </a:cubicBezTo>
                    <a:cubicBezTo>
                      <a:pt x="18641" y="9154"/>
                      <a:pt x="23134" y="7989"/>
                      <a:pt x="26963" y="7989"/>
                    </a:cubicBezTo>
                    <a:cubicBezTo>
                      <a:pt x="30957" y="7989"/>
                      <a:pt x="34951" y="9320"/>
                      <a:pt x="36616" y="12649"/>
                    </a:cubicBezTo>
                    <a:cubicBezTo>
                      <a:pt x="37282" y="14147"/>
                      <a:pt x="37448" y="15645"/>
                      <a:pt x="37448" y="16976"/>
                    </a:cubicBezTo>
                    <a:cubicBezTo>
                      <a:pt x="37448" y="23301"/>
                      <a:pt x="31123" y="25298"/>
                      <a:pt x="24799" y="26962"/>
                    </a:cubicBezTo>
                    <a:lnTo>
                      <a:pt x="20305" y="27961"/>
                    </a:lnTo>
                    <a:cubicBezTo>
                      <a:pt x="14147" y="29459"/>
                      <a:pt x="0" y="33120"/>
                      <a:pt x="0" y="46768"/>
                    </a:cubicBezTo>
                    <a:cubicBezTo>
                      <a:pt x="166" y="53925"/>
                      <a:pt x="4494" y="63744"/>
                      <a:pt x="19140" y="63744"/>
                    </a:cubicBezTo>
                    <a:close/>
                    <a:moveTo>
                      <a:pt x="28128" y="33786"/>
                    </a:moveTo>
                    <a:cubicBezTo>
                      <a:pt x="32788" y="32288"/>
                      <a:pt x="33953" y="31623"/>
                      <a:pt x="37947" y="29126"/>
                    </a:cubicBezTo>
                    <a:lnTo>
                      <a:pt x="37947" y="45770"/>
                    </a:lnTo>
                    <a:cubicBezTo>
                      <a:pt x="32122" y="52593"/>
                      <a:pt x="26297" y="53093"/>
                      <a:pt x="24965" y="53093"/>
                    </a:cubicBezTo>
                    <a:cubicBezTo>
                      <a:pt x="20139" y="53093"/>
                      <a:pt x="16644" y="49598"/>
                      <a:pt x="16644" y="45104"/>
                    </a:cubicBezTo>
                    <a:cubicBezTo>
                      <a:pt x="16477" y="37614"/>
                      <a:pt x="24632" y="34951"/>
                      <a:pt x="28128" y="337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A457967-FEB0-6EB1-0135-5041B1AC6CEF}"/>
                  </a:ext>
                </a:extLst>
              </p:cNvPr>
              <p:cNvSpPr/>
              <p:nvPr/>
            </p:nvSpPr>
            <p:spPr>
              <a:xfrm>
                <a:off x="2446517" y="5922823"/>
                <a:ext cx="74729" cy="64077"/>
              </a:xfrm>
              <a:custGeom>
                <a:avLst/>
                <a:gdLst>
                  <a:gd name="connsiteX0" fmla="*/ 7490 w 74729"/>
                  <a:gd name="connsiteY0" fmla="*/ 17975 h 64077"/>
                  <a:gd name="connsiteX1" fmla="*/ 7490 w 74729"/>
                  <a:gd name="connsiteY1" fmla="*/ 40776 h 64077"/>
                  <a:gd name="connsiteX2" fmla="*/ 11651 w 74729"/>
                  <a:gd name="connsiteY2" fmla="*/ 56255 h 64077"/>
                  <a:gd name="connsiteX3" fmla="*/ 28960 w 74729"/>
                  <a:gd name="connsiteY3" fmla="*/ 63744 h 64077"/>
                  <a:gd name="connsiteX4" fmla="*/ 51761 w 74729"/>
                  <a:gd name="connsiteY4" fmla="*/ 52094 h 64077"/>
                  <a:gd name="connsiteX5" fmla="*/ 60416 w 74729"/>
                  <a:gd name="connsiteY5" fmla="*/ 64077 h 64077"/>
                  <a:gd name="connsiteX6" fmla="*/ 74729 w 74729"/>
                  <a:gd name="connsiteY6" fmla="*/ 53426 h 64077"/>
                  <a:gd name="connsiteX7" fmla="*/ 73897 w 74729"/>
                  <a:gd name="connsiteY7" fmla="*/ 52094 h 64077"/>
                  <a:gd name="connsiteX8" fmla="*/ 67073 w 74729"/>
                  <a:gd name="connsiteY8" fmla="*/ 39611 h 64077"/>
                  <a:gd name="connsiteX9" fmla="*/ 67073 w 74729"/>
                  <a:gd name="connsiteY9" fmla="*/ 0 h 64077"/>
                  <a:gd name="connsiteX10" fmla="*/ 43107 w 74729"/>
                  <a:gd name="connsiteY10" fmla="*/ 4827 h 64077"/>
                  <a:gd name="connsiteX11" fmla="*/ 43107 w 74729"/>
                  <a:gd name="connsiteY11" fmla="*/ 6657 h 64077"/>
                  <a:gd name="connsiteX12" fmla="*/ 50763 w 74729"/>
                  <a:gd name="connsiteY12" fmla="*/ 16311 h 64077"/>
                  <a:gd name="connsiteX13" fmla="*/ 50763 w 74729"/>
                  <a:gd name="connsiteY13" fmla="*/ 37281 h 64077"/>
                  <a:gd name="connsiteX14" fmla="*/ 47600 w 74729"/>
                  <a:gd name="connsiteY14" fmla="*/ 47434 h 64077"/>
                  <a:gd name="connsiteX15" fmla="*/ 36283 w 74729"/>
                  <a:gd name="connsiteY15" fmla="*/ 52094 h 64077"/>
                  <a:gd name="connsiteX16" fmla="*/ 24632 w 74729"/>
                  <a:gd name="connsiteY16" fmla="*/ 44272 h 64077"/>
                  <a:gd name="connsiteX17" fmla="*/ 23634 w 74729"/>
                  <a:gd name="connsiteY17" fmla="*/ 37281 h 64077"/>
                  <a:gd name="connsiteX18" fmla="*/ 23634 w 74729"/>
                  <a:gd name="connsiteY18" fmla="*/ 0 h 64077"/>
                  <a:gd name="connsiteX19" fmla="*/ 0 w 74729"/>
                  <a:gd name="connsiteY19" fmla="*/ 4827 h 64077"/>
                  <a:gd name="connsiteX20" fmla="*/ 0 w 74729"/>
                  <a:gd name="connsiteY20" fmla="*/ 6657 h 64077"/>
                  <a:gd name="connsiteX21" fmla="*/ 7490 w 74729"/>
                  <a:gd name="connsiteY21" fmla="*/ 17975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729" h="64077">
                    <a:moveTo>
                      <a:pt x="7490" y="17975"/>
                    </a:moveTo>
                    <a:lnTo>
                      <a:pt x="7490" y="40776"/>
                    </a:lnTo>
                    <a:cubicBezTo>
                      <a:pt x="7490" y="45603"/>
                      <a:pt x="7822" y="51428"/>
                      <a:pt x="11651" y="56255"/>
                    </a:cubicBezTo>
                    <a:cubicBezTo>
                      <a:pt x="13315" y="58419"/>
                      <a:pt x="18141" y="63744"/>
                      <a:pt x="28960" y="63744"/>
                    </a:cubicBezTo>
                    <a:cubicBezTo>
                      <a:pt x="39612" y="63744"/>
                      <a:pt x="47268" y="58086"/>
                      <a:pt x="51761" y="52094"/>
                    </a:cubicBezTo>
                    <a:cubicBezTo>
                      <a:pt x="52760" y="55756"/>
                      <a:pt x="54424" y="59584"/>
                      <a:pt x="60416" y="64077"/>
                    </a:cubicBezTo>
                    <a:lnTo>
                      <a:pt x="74729" y="53426"/>
                    </a:lnTo>
                    <a:lnTo>
                      <a:pt x="73897" y="52094"/>
                    </a:lnTo>
                    <a:cubicBezTo>
                      <a:pt x="67073" y="50763"/>
                      <a:pt x="67073" y="45936"/>
                      <a:pt x="67073" y="39611"/>
                    </a:cubicBezTo>
                    <a:lnTo>
                      <a:pt x="67073" y="0"/>
                    </a:lnTo>
                    <a:lnTo>
                      <a:pt x="43107" y="4827"/>
                    </a:lnTo>
                    <a:lnTo>
                      <a:pt x="43107" y="6657"/>
                    </a:lnTo>
                    <a:cubicBezTo>
                      <a:pt x="49431" y="7490"/>
                      <a:pt x="50763" y="9986"/>
                      <a:pt x="50763" y="16311"/>
                    </a:cubicBezTo>
                    <a:lnTo>
                      <a:pt x="50763" y="37281"/>
                    </a:lnTo>
                    <a:cubicBezTo>
                      <a:pt x="50763" y="40111"/>
                      <a:pt x="50596" y="43939"/>
                      <a:pt x="47600" y="47434"/>
                    </a:cubicBezTo>
                    <a:cubicBezTo>
                      <a:pt x="45270" y="50263"/>
                      <a:pt x="41276" y="52094"/>
                      <a:pt x="36283" y="52094"/>
                    </a:cubicBezTo>
                    <a:cubicBezTo>
                      <a:pt x="30291" y="52094"/>
                      <a:pt x="26297" y="49098"/>
                      <a:pt x="24632" y="44272"/>
                    </a:cubicBezTo>
                    <a:cubicBezTo>
                      <a:pt x="23967" y="42108"/>
                      <a:pt x="23634" y="40111"/>
                      <a:pt x="23634" y="37281"/>
                    </a:cubicBezTo>
                    <a:lnTo>
                      <a:pt x="23634" y="0"/>
                    </a:lnTo>
                    <a:lnTo>
                      <a:pt x="0" y="4827"/>
                    </a:lnTo>
                    <a:lnTo>
                      <a:pt x="0" y="6657"/>
                    </a:lnTo>
                    <a:cubicBezTo>
                      <a:pt x="6824" y="7656"/>
                      <a:pt x="7490" y="10985"/>
                      <a:pt x="7490" y="17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D70D8AA-260E-BDB4-ABDA-D07136208ACB}"/>
                  </a:ext>
                </a:extLst>
              </p:cNvPr>
              <p:cNvSpPr/>
              <p:nvPr/>
            </p:nvSpPr>
            <p:spPr>
              <a:xfrm>
                <a:off x="1700389" y="5942043"/>
                <a:ext cx="180740" cy="49351"/>
              </a:xfrm>
              <a:custGeom>
                <a:avLst/>
                <a:gdLst>
                  <a:gd name="connsiteX0" fmla="*/ 86213 w 180740"/>
                  <a:gd name="connsiteY0" fmla="*/ 31543 h 49351"/>
                  <a:gd name="connsiteX1" fmla="*/ 135811 w 180740"/>
                  <a:gd name="connsiteY1" fmla="*/ 45856 h 49351"/>
                  <a:gd name="connsiteX2" fmla="*/ 152954 w 180740"/>
                  <a:gd name="connsiteY2" fmla="*/ 40031 h 49351"/>
                  <a:gd name="connsiteX3" fmla="*/ 112843 w 180740"/>
                  <a:gd name="connsiteY3" fmla="*/ 26051 h 49351"/>
                  <a:gd name="connsiteX4" fmla="*/ 154785 w 180740"/>
                  <a:gd name="connsiteY4" fmla="*/ 16564 h 49351"/>
                  <a:gd name="connsiteX5" fmla="*/ 176255 w 180740"/>
                  <a:gd name="connsiteY5" fmla="*/ 49352 h 49351"/>
                  <a:gd name="connsiteX6" fmla="*/ 178418 w 180740"/>
                  <a:gd name="connsiteY6" fmla="*/ 45524 h 49351"/>
                  <a:gd name="connsiteX7" fmla="*/ 134812 w 180740"/>
                  <a:gd name="connsiteY7" fmla="*/ 87 h 49351"/>
                  <a:gd name="connsiteX8" fmla="*/ 0 w 180740"/>
                  <a:gd name="connsiteY8" fmla="*/ 43859 h 49351"/>
                  <a:gd name="connsiteX9" fmla="*/ 91040 w 180740"/>
                  <a:gd name="connsiteY9" fmla="*/ 17563 h 49351"/>
                  <a:gd name="connsiteX10" fmla="*/ 86213 w 180740"/>
                  <a:gd name="connsiteY10" fmla="*/ 31543 h 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40" h="49351">
                    <a:moveTo>
                      <a:pt x="86213" y="31543"/>
                    </a:moveTo>
                    <a:cubicBezTo>
                      <a:pt x="88543" y="43193"/>
                      <a:pt x="113842" y="50517"/>
                      <a:pt x="135811" y="45856"/>
                    </a:cubicBezTo>
                    <a:cubicBezTo>
                      <a:pt x="142136" y="44525"/>
                      <a:pt x="147794" y="42028"/>
                      <a:pt x="152954" y="40031"/>
                    </a:cubicBezTo>
                    <a:cubicBezTo>
                      <a:pt x="148460" y="41696"/>
                      <a:pt x="112177" y="39865"/>
                      <a:pt x="112843" y="26051"/>
                    </a:cubicBezTo>
                    <a:cubicBezTo>
                      <a:pt x="113342" y="15565"/>
                      <a:pt x="137142" y="10239"/>
                      <a:pt x="154785" y="16564"/>
                    </a:cubicBezTo>
                    <a:cubicBezTo>
                      <a:pt x="169431" y="21890"/>
                      <a:pt x="180083" y="41030"/>
                      <a:pt x="176255" y="49352"/>
                    </a:cubicBezTo>
                    <a:cubicBezTo>
                      <a:pt x="177087" y="48186"/>
                      <a:pt x="177919" y="46855"/>
                      <a:pt x="178418" y="45524"/>
                    </a:cubicBezTo>
                    <a:cubicBezTo>
                      <a:pt x="185076" y="31044"/>
                      <a:pt x="179417" y="-1910"/>
                      <a:pt x="134812" y="87"/>
                    </a:cubicBezTo>
                    <a:cubicBezTo>
                      <a:pt x="78391" y="2583"/>
                      <a:pt x="0" y="43859"/>
                      <a:pt x="0" y="43859"/>
                    </a:cubicBezTo>
                    <a:cubicBezTo>
                      <a:pt x="0" y="43859"/>
                      <a:pt x="43273" y="24386"/>
                      <a:pt x="91040" y="17563"/>
                    </a:cubicBezTo>
                    <a:cubicBezTo>
                      <a:pt x="87212" y="22056"/>
                      <a:pt x="85215" y="26883"/>
                      <a:pt x="86213" y="3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8DBF70-A049-40A1-8B93-1BA52B01D281}"/>
                  </a:ext>
                </a:extLst>
              </p:cNvPr>
              <p:cNvSpPr/>
              <p:nvPr/>
            </p:nvSpPr>
            <p:spPr>
              <a:xfrm>
                <a:off x="1910763" y="5940144"/>
                <a:ext cx="106048" cy="44898"/>
              </a:xfrm>
              <a:custGeom>
                <a:avLst/>
                <a:gdLst>
                  <a:gd name="connsiteX0" fmla="*/ 48932 w 106048"/>
                  <a:gd name="connsiteY0" fmla="*/ 39933 h 44898"/>
                  <a:gd name="connsiteX1" fmla="*/ 31290 w 106048"/>
                  <a:gd name="connsiteY1" fmla="*/ 38269 h 44898"/>
                  <a:gd name="connsiteX2" fmla="*/ 69903 w 106048"/>
                  <a:gd name="connsiteY2" fmla="*/ 43595 h 44898"/>
                  <a:gd name="connsiteX3" fmla="*/ 105853 w 106048"/>
                  <a:gd name="connsiteY3" fmla="*/ 14802 h 44898"/>
                  <a:gd name="connsiteX4" fmla="*/ 61747 w 106048"/>
                  <a:gd name="connsiteY4" fmla="*/ 1321 h 44898"/>
                  <a:gd name="connsiteX5" fmla="*/ 37448 w 106048"/>
                  <a:gd name="connsiteY5" fmla="*/ 10807 h 44898"/>
                  <a:gd name="connsiteX6" fmla="*/ 0 w 106048"/>
                  <a:gd name="connsiteY6" fmla="*/ 38935 h 44898"/>
                  <a:gd name="connsiteX7" fmla="*/ 19306 w 106048"/>
                  <a:gd name="connsiteY7" fmla="*/ 28283 h 44898"/>
                  <a:gd name="connsiteX8" fmla="*/ 76893 w 106048"/>
                  <a:gd name="connsiteY8" fmla="*/ 21626 h 44898"/>
                  <a:gd name="connsiteX9" fmla="*/ 48932 w 106048"/>
                  <a:gd name="connsiteY9" fmla="*/ 39933 h 4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048" h="44898">
                    <a:moveTo>
                      <a:pt x="48932" y="39933"/>
                    </a:moveTo>
                    <a:cubicBezTo>
                      <a:pt x="42940" y="40766"/>
                      <a:pt x="35284" y="40433"/>
                      <a:pt x="31290" y="38269"/>
                    </a:cubicBezTo>
                    <a:cubicBezTo>
                      <a:pt x="39112" y="44261"/>
                      <a:pt x="53925" y="46591"/>
                      <a:pt x="69903" y="43595"/>
                    </a:cubicBezTo>
                    <a:cubicBezTo>
                      <a:pt x="92039" y="39434"/>
                      <a:pt x="108016" y="26452"/>
                      <a:pt x="105853" y="14802"/>
                    </a:cubicBezTo>
                    <a:cubicBezTo>
                      <a:pt x="103523" y="3151"/>
                      <a:pt x="83883" y="-2840"/>
                      <a:pt x="61747" y="1321"/>
                    </a:cubicBezTo>
                    <a:cubicBezTo>
                      <a:pt x="52427" y="3151"/>
                      <a:pt x="43939" y="7146"/>
                      <a:pt x="37448" y="10807"/>
                    </a:cubicBezTo>
                    <a:cubicBezTo>
                      <a:pt x="22136" y="19628"/>
                      <a:pt x="0" y="38935"/>
                      <a:pt x="0" y="38935"/>
                    </a:cubicBezTo>
                    <a:cubicBezTo>
                      <a:pt x="5326" y="35107"/>
                      <a:pt x="12150" y="31612"/>
                      <a:pt x="19306" y="28283"/>
                    </a:cubicBezTo>
                    <a:cubicBezTo>
                      <a:pt x="28627" y="23956"/>
                      <a:pt x="71734" y="6979"/>
                      <a:pt x="76893" y="21626"/>
                    </a:cubicBezTo>
                    <a:cubicBezTo>
                      <a:pt x="79223" y="28283"/>
                      <a:pt x="71068" y="37104"/>
                      <a:pt x="48932" y="39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1EBE089-75C4-5BD0-9F6D-2AA68EF093FF}"/>
                  </a:ext>
                </a:extLst>
              </p:cNvPr>
              <p:cNvSpPr/>
              <p:nvPr/>
            </p:nvSpPr>
            <p:spPr>
              <a:xfrm>
                <a:off x="1691401" y="5872630"/>
                <a:ext cx="301913" cy="119263"/>
              </a:xfrm>
              <a:custGeom>
                <a:avLst/>
                <a:gdLst>
                  <a:gd name="connsiteX0" fmla="*/ 191733 w 301913"/>
                  <a:gd name="connsiteY0" fmla="*/ 119264 h 119263"/>
                  <a:gd name="connsiteX1" fmla="*/ 301913 w 301913"/>
                  <a:gd name="connsiteY1" fmla="*/ 8252 h 119263"/>
                  <a:gd name="connsiteX2" fmla="*/ 0 w 301913"/>
                  <a:gd name="connsiteY2" fmla="*/ 109111 h 119263"/>
                  <a:gd name="connsiteX3" fmla="*/ 264632 w 301913"/>
                  <a:gd name="connsiteY3" fmla="*/ 30221 h 119263"/>
                  <a:gd name="connsiteX4" fmla="*/ 191733 w 301913"/>
                  <a:gd name="connsiteY4" fmla="*/ 119264 h 1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3" h="119263">
                    <a:moveTo>
                      <a:pt x="191733" y="119264"/>
                    </a:moveTo>
                    <a:cubicBezTo>
                      <a:pt x="247322" y="81982"/>
                      <a:pt x="281442" y="43702"/>
                      <a:pt x="301913" y="8252"/>
                    </a:cubicBezTo>
                    <a:cubicBezTo>
                      <a:pt x="191733" y="-35521"/>
                      <a:pt x="0" y="109111"/>
                      <a:pt x="0" y="109111"/>
                    </a:cubicBezTo>
                    <a:cubicBezTo>
                      <a:pt x="0" y="109111"/>
                      <a:pt x="176920" y="16573"/>
                      <a:pt x="264632" y="30221"/>
                    </a:cubicBezTo>
                    <a:cubicBezTo>
                      <a:pt x="230180" y="81816"/>
                      <a:pt x="191733" y="119264"/>
                      <a:pt x="191733" y="119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7363A8D-B002-3B64-979F-25200245F781}"/>
                  </a:ext>
                </a:extLst>
              </p:cNvPr>
              <p:cNvSpPr/>
              <p:nvPr/>
            </p:nvSpPr>
            <p:spPr>
              <a:xfrm>
                <a:off x="1744660" y="5656362"/>
                <a:ext cx="274887" cy="270789"/>
              </a:xfrm>
              <a:custGeom>
                <a:avLst/>
                <a:gdLst>
                  <a:gd name="connsiteX0" fmla="*/ 205547 w 274887"/>
                  <a:gd name="connsiteY0" fmla="*/ 178751 h 270789"/>
                  <a:gd name="connsiteX1" fmla="*/ 250152 w 274887"/>
                  <a:gd name="connsiteY1" fmla="*/ 219860 h 270789"/>
                  <a:gd name="connsiteX2" fmla="*/ 268293 w 274887"/>
                  <a:gd name="connsiteY2" fmla="*/ 80222 h 270789"/>
                  <a:gd name="connsiteX3" fmla="*/ 207378 w 274887"/>
                  <a:gd name="connsiteY3" fmla="*/ 39279 h 270789"/>
                  <a:gd name="connsiteX4" fmla="*/ 197059 w 274887"/>
                  <a:gd name="connsiteY4" fmla="*/ 0 h 270789"/>
                  <a:gd name="connsiteX5" fmla="*/ 198723 w 274887"/>
                  <a:gd name="connsiteY5" fmla="*/ 36116 h 270789"/>
                  <a:gd name="connsiteX6" fmla="*/ 95367 w 274887"/>
                  <a:gd name="connsiteY6" fmla="*/ 23134 h 270789"/>
                  <a:gd name="connsiteX7" fmla="*/ 0 w 274887"/>
                  <a:gd name="connsiteY7" fmla="*/ 270789 h 270789"/>
                  <a:gd name="connsiteX8" fmla="*/ 205547 w 274887"/>
                  <a:gd name="connsiteY8" fmla="*/ 178751 h 270789"/>
                  <a:gd name="connsiteX9" fmla="*/ 141969 w 274887"/>
                  <a:gd name="connsiteY9" fmla="*/ 42940 h 270789"/>
                  <a:gd name="connsiteX10" fmla="*/ 259139 w 274887"/>
                  <a:gd name="connsiteY10" fmla="*/ 86879 h 270789"/>
                  <a:gd name="connsiteX11" fmla="*/ 243494 w 274887"/>
                  <a:gd name="connsiteY11" fmla="*/ 188570 h 270789"/>
                  <a:gd name="connsiteX12" fmla="*/ 205547 w 274887"/>
                  <a:gd name="connsiteY12" fmla="*/ 156116 h 270789"/>
                  <a:gd name="connsiteX13" fmla="*/ 71234 w 274887"/>
                  <a:gd name="connsiteY13" fmla="*/ 211538 h 270789"/>
                  <a:gd name="connsiteX14" fmla="*/ 141969 w 274887"/>
                  <a:gd name="connsiteY14" fmla="*/ 42940 h 27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887" h="270789">
                    <a:moveTo>
                      <a:pt x="205547" y="178751"/>
                    </a:moveTo>
                    <a:cubicBezTo>
                      <a:pt x="205547" y="178751"/>
                      <a:pt x="227517" y="181747"/>
                      <a:pt x="250152" y="219860"/>
                    </a:cubicBezTo>
                    <a:cubicBezTo>
                      <a:pt x="291761" y="141802"/>
                      <a:pt x="268293" y="80222"/>
                      <a:pt x="268293" y="80222"/>
                    </a:cubicBezTo>
                    <a:cubicBezTo>
                      <a:pt x="268293" y="80222"/>
                      <a:pt x="250152" y="56255"/>
                      <a:pt x="207378" y="39279"/>
                    </a:cubicBezTo>
                    <a:cubicBezTo>
                      <a:pt x="205048" y="24299"/>
                      <a:pt x="201386" y="11484"/>
                      <a:pt x="197059" y="0"/>
                    </a:cubicBezTo>
                    <a:cubicBezTo>
                      <a:pt x="199389" y="10153"/>
                      <a:pt x="199888" y="24632"/>
                      <a:pt x="198723" y="36116"/>
                    </a:cubicBezTo>
                    <a:cubicBezTo>
                      <a:pt x="172760" y="27129"/>
                      <a:pt x="138640" y="20971"/>
                      <a:pt x="95367" y="23134"/>
                    </a:cubicBezTo>
                    <a:cubicBezTo>
                      <a:pt x="95367" y="23134"/>
                      <a:pt x="188238" y="66574"/>
                      <a:pt x="0" y="270789"/>
                    </a:cubicBezTo>
                    <a:cubicBezTo>
                      <a:pt x="166" y="270623"/>
                      <a:pt x="154285" y="165103"/>
                      <a:pt x="205547" y="178751"/>
                    </a:cubicBezTo>
                    <a:close/>
                    <a:moveTo>
                      <a:pt x="141969" y="42940"/>
                    </a:moveTo>
                    <a:cubicBezTo>
                      <a:pt x="225353" y="42940"/>
                      <a:pt x="259139" y="86879"/>
                      <a:pt x="259139" y="86879"/>
                    </a:cubicBezTo>
                    <a:cubicBezTo>
                      <a:pt x="269458" y="119001"/>
                      <a:pt x="257641" y="155450"/>
                      <a:pt x="243494" y="188570"/>
                    </a:cubicBezTo>
                    <a:cubicBezTo>
                      <a:pt x="225686" y="160776"/>
                      <a:pt x="205547" y="156116"/>
                      <a:pt x="205547" y="156116"/>
                    </a:cubicBezTo>
                    <a:cubicBezTo>
                      <a:pt x="154285" y="142468"/>
                      <a:pt x="71234" y="211538"/>
                      <a:pt x="71234" y="211538"/>
                    </a:cubicBezTo>
                    <a:cubicBezTo>
                      <a:pt x="181414" y="79722"/>
                      <a:pt x="141969" y="42940"/>
                      <a:pt x="141969" y="42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67229E5-AC05-E112-2173-6A3170000983}"/>
                  </a:ext>
                </a:extLst>
              </p:cNvPr>
              <p:cNvSpPr/>
              <p:nvPr/>
            </p:nvSpPr>
            <p:spPr>
              <a:xfrm>
                <a:off x="1855673" y="5658176"/>
                <a:ext cx="79470" cy="22651"/>
              </a:xfrm>
              <a:custGeom>
                <a:avLst/>
                <a:gdLst>
                  <a:gd name="connsiteX0" fmla="*/ 78557 w 79470"/>
                  <a:gd name="connsiteY0" fmla="*/ 1848 h 22651"/>
                  <a:gd name="connsiteX1" fmla="*/ 0 w 79470"/>
                  <a:gd name="connsiteY1" fmla="*/ 11501 h 22651"/>
                  <a:gd name="connsiteX2" fmla="*/ 79057 w 79470"/>
                  <a:gd name="connsiteY2" fmla="*/ 22652 h 22651"/>
                  <a:gd name="connsiteX3" fmla="*/ 78557 w 79470"/>
                  <a:gd name="connsiteY3" fmla="*/ 1848 h 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70" h="22651">
                    <a:moveTo>
                      <a:pt x="78557" y="1848"/>
                    </a:moveTo>
                    <a:cubicBezTo>
                      <a:pt x="29792" y="-5143"/>
                      <a:pt x="2996" y="9836"/>
                      <a:pt x="0" y="11501"/>
                    </a:cubicBezTo>
                    <a:cubicBezTo>
                      <a:pt x="50929" y="12832"/>
                      <a:pt x="61082" y="18158"/>
                      <a:pt x="79057" y="22652"/>
                    </a:cubicBezTo>
                    <a:cubicBezTo>
                      <a:pt x="80222" y="15828"/>
                      <a:pt x="78557" y="1848"/>
                      <a:pt x="78557" y="18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353155-3A91-E7D1-8C58-80C3A78D0AD1}"/>
                </a:ext>
              </a:extLst>
            </p:cNvPr>
            <p:cNvSpPr/>
            <p:nvPr/>
          </p:nvSpPr>
          <p:spPr>
            <a:xfrm>
              <a:off x="82003" y="331435"/>
              <a:ext cx="2214449" cy="10671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 anchorCtr="0"/>
            <a:lstStyle/>
            <a:p>
              <a:r>
                <a:rPr lang="en-CA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2024-25 Results</a:t>
              </a:r>
            </a:p>
          </p:txBody>
        </p: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130FF64A-0B11-F50F-F6CC-31F6EF7E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64902"/>
              </p:ext>
            </p:extLst>
          </p:nvPr>
        </p:nvGraphicFramePr>
        <p:xfrm>
          <a:off x="1828800" y="274320"/>
          <a:ext cx="9495692" cy="659892"/>
        </p:xfrm>
        <a:graphic>
          <a:graphicData uri="http://schemas.openxmlformats.org/drawingml/2006/table">
            <a:tbl>
              <a:tblPr firstRow="1" firstCol="1" bandRow="1"/>
              <a:tblGrid>
                <a:gridCol w="9495692">
                  <a:extLst>
                    <a:ext uri="{9D8B030D-6E8A-4147-A177-3AD203B41FA5}">
                      <a16:colId xmlns:a16="http://schemas.microsoft.com/office/drawing/2014/main" val="1379027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4000" b="1" i="1" kern="1200" dirty="0">
                          <a:solidFill>
                            <a:srgbClr val="00549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7 French Reading(PIF) - %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2651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62DF35-571A-8848-AE6A-6AE719957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196988"/>
              </p:ext>
            </p:extLst>
          </p:nvPr>
        </p:nvGraphicFramePr>
        <p:xfrm>
          <a:off x="457200" y="1371599"/>
          <a:ext cx="11237974" cy="48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075991"/>
      </p:ext>
    </p:extLst>
  </p:cSld>
  <p:clrMapOvr>
    <a:masterClrMapping/>
  </p:clrMapOvr>
</p:sld>
</file>

<file path=ppt/theme/theme1.xml><?xml version="1.0" encoding="utf-8"?>
<a:theme xmlns:a="http://schemas.openxmlformats.org/drawingml/2006/main" name="GNB-2021-COLOURS-FONTS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NB-2021-COLOURS">
    <a:dk1>
      <a:sysClr val="windowText" lastClr="000000"/>
    </a:dk1>
    <a:lt1>
      <a:sysClr val="window" lastClr="FFFFFF"/>
    </a:lt1>
    <a:dk2>
      <a:srgbClr val="595959"/>
    </a:dk2>
    <a:lt2>
      <a:srgbClr val="FFFFFF"/>
    </a:lt2>
    <a:accent1>
      <a:srgbClr val="006156"/>
    </a:accent1>
    <a:accent2>
      <a:srgbClr val="D7A52A"/>
    </a:accent2>
    <a:accent3>
      <a:srgbClr val="79242F"/>
    </a:accent3>
    <a:accent4>
      <a:srgbClr val="005289"/>
    </a:accent4>
    <a:accent5>
      <a:srgbClr val="7F7F7F"/>
    </a:accent5>
    <a:accent6>
      <a:srgbClr val="A5A5A5"/>
    </a:accent6>
    <a:hlink>
      <a:srgbClr val="BFBFBF"/>
    </a:hlink>
    <a:folHlink>
      <a:srgbClr val="D8D8D8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NB-2021-COLOURS">
    <a:dk1>
      <a:sysClr val="windowText" lastClr="000000"/>
    </a:dk1>
    <a:lt1>
      <a:sysClr val="window" lastClr="FFFFFF"/>
    </a:lt1>
    <a:dk2>
      <a:srgbClr val="595959"/>
    </a:dk2>
    <a:lt2>
      <a:srgbClr val="FFFFFF"/>
    </a:lt2>
    <a:accent1>
      <a:srgbClr val="006156"/>
    </a:accent1>
    <a:accent2>
      <a:srgbClr val="D7A52A"/>
    </a:accent2>
    <a:accent3>
      <a:srgbClr val="79242F"/>
    </a:accent3>
    <a:accent4>
      <a:srgbClr val="005289"/>
    </a:accent4>
    <a:accent5>
      <a:srgbClr val="7F7F7F"/>
    </a:accent5>
    <a:accent6>
      <a:srgbClr val="A5A5A5"/>
    </a:accent6>
    <a:hlink>
      <a:srgbClr val="BFBFBF"/>
    </a:hlink>
    <a:folHlink>
      <a:srgbClr val="D8D8D8"/>
    </a:folHlink>
  </a:clrScheme>
</a:themeOverride>
</file>

<file path=ppt/theme/themeOverride3.xml><?xml version="1.0" encoding="utf-8"?>
<a:themeOverride xmlns:a="http://schemas.openxmlformats.org/drawingml/2006/main">
  <a:clrScheme name="GNB-2021-COLOURS">
    <a:dk1>
      <a:sysClr val="windowText" lastClr="000000"/>
    </a:dk1>
    <a:lt1>
      <a:sysClr val="window" lastClr="FFFFFF"/>
    </a:lt1>
    <a:dk2>
      <a:srgbClr val="595959"/>
    </a:dk2>
    <a:lt2>
      <a:srgbClr val="FFFFFF"/>
    </a:lt2>
    <a:accent1>
      <a:srgbClr val="006156"/>
    </a:accent1>
    <a:accent2>
      <a:srgbClr val="D7A52A"/>
    </a:accent2>
    <a:accent3>
      <a:srgbClr val="79242F"/>
    </a:accent3>
    <a:accent4>
      <a:srgbClr val="005289"/>
    </a:accent4>
    <a:accent5>
      <a:srgbClr val="7F7F7F"/>
    </a:accent5>
    <a:accent6>
      <a:srgbClr val="A5A5A5"/>
    </a:accent6>
    <a:hlink>
      <a:srgbClr val="BFBFBF"/>
    </a:hlink>
    <a:folHlink>
      <a:srgbClr val="D8D8D8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eed795db-b9b8-494f-8f9d-f6497fd114d1">
      <UserInfo>
        <DisplayName/>
        <AccountId xsi:nil="true"/>
        <AccountType/>
      </UserInfo>
    </Owner>
    <Language xmlns="eed795db-b9b8-494f-8f9d-f6497fd114d1">English</Language>
    <Category xmlns="eed795db-b9b8-494f-8f9d-f6497fd114d1">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6F75F1B856E46A01CAE8A842B0E97" ma:contentTypeVersion="11" ma:contentTypeDescription="Create a new document." ma:contentTypeScope="" ma:versionID="b362864a0caeeb2f294cc0bebd33812e">
  <xsd:schema xmlns:xsd="http://www.w3.org/2001/XMLSchema" xmlns:xs="http://www.w3.org/2001/XMLSchema" xmlns:p="http://schemas.microsoft.com/office/2006/metadata/properties" xmlns:ns2="eed795db-b9b8-494f-8f9d-f6497fd114d1" targetNamespace="http://schemas.microsoft.com/office/2006/metadata/properties" ma:root="true" ma:fieldsID="2d199ebae3e92721cc77afc27a132f8c" ns2:_="">
    <xsd:import namespace="eed795db-b9b8-494f-8f9d-f6497fd114d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Owner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795db-b9b8-494f-8f9d-f6497fd114d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Owner" ma:index="9" nillable="true" ma:displayName="Owner" ma:format="Dropdown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nguage" ma:index="10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04276-9055-48FF-AA48-404EB6A5A26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eed795db-b9b8-494f-8f9d-f6497fd114d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E5B7DF-5757-4288-BCB8-A5B9F42FA6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BF228-F600-4FDD-B43A-4C99D1E41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795db-b9b8-494f-8f9d-f6497fd114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9130</TotalTime>
  <Words>844</Words>
  <Application>Microsoft Office PowerPoint</Application>
  <PresentationFormat>Widescreen</PresentationFormat>
  <Paragraphs>387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Cambria</vt:lpstr>
      <vt:lpstr>Calibri</vt:lpstr>
      <vt:lpstr>Times New Roman</vt:lpstr>
      <vt:lpstr>Arial</vt:lpstr>
      <vt:lpstr>GNB-2021-COLOURS-FONTS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Team One GNB PowerPoint template</dc:title>
  <dc:creator>Mills, Joanna (ECO/BCE)</dc:creator>
  <cp:lastModifiedBy>Young, Susan (ASD-W)</cp:lastModifiedBy>
  <cp:revision>230</cp:revision>
  <cp:lastPrinted>2025-09-24T15:59:44Z</cp:lastPrinted>
  <dcterms:created xsi:type="dcterms:W3CDTF">2021-03-12T13:34:59Z</dcterms:created>
  <dcterms:modified xsi:type="dcterms:W3CDTF">2025-11-13T17:28:43Z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0x01010023B6F75F1B856E46A01CAE8A842B0E97</vt:lpwstr>
  </property>
</Properties>
</file>