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slideLayouts/slideLayout36.xml" ContentType="application/vnd.openxmlformats-officedocument.presentationml.slideLayout+xml"/>
  <Override PartName="/ppt/theme/theme5.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6.xml" ContentType="application/vnd.openxmlformats-officedocument.theme+xml"/>
  <Override PartName="/ppt/slideLayouts/slideLayout42.xml" ContentType="application/vnd.openxmlformats-officedocument.presentationml.slideLayout+xml"/>
  <Override PartName="/ppt/theme/theme7.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8.xml" ContentType="application/vnd.openxmlformats-officedocument.theme+xml"/>
  <Override PartName="/ppt/slideLayouts/slideLayout48.xml" ContentType="application/vnd.openxmlformats-officedocument.presentationml.slideLayout+xml"/>
  <Override PartName="/ppt/theme/theme9.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10.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11.xml" ContentType="application/vnd.openxmlformats-officedocument.theme+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12.xml" ContentType="application/vnd.openxmlformats-officedocument.theme+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 id="2147483716" r:id="rId5"/>
    <p:sldMasterId id="2147483672" r:id="rId6"/>
    <p:sldMasterId id="2147483682" r:id="rId7"/>
    <p:sldMasterId id="2147483708" r:id="rId8"/>
    <p:sldMasterId id="2147483688" r:id="rId9"/>
    <p:sldMasterId id="2147483707" r:id="rId10"/>
    <p:sldMasterId id="2147483694" r:id="rId11"/>
    <p:sldMasterId id="2147483706" r:id="rId12"/>
    <p:sldMasterId id="2147483729" r:id="rId13"/>
    <p:sldMasterId id="2147483738" r:id="rId14"/>
    <p:sldMasterId id="2147483748" r:id="rId15"/>
    <p:sldMasterId id="2147483758" r:id="rId16"/>
  </p:sldMasterIdLst>
  <p:notesMasterIdLst>
    <p:notesMasterId r:id="rId28"/>
  </p:notesMasterIdLst>
  <p:handoutMasterIdLst>
    <p:handoutMasterId r:id="rId29"/>
  </p:handoutMasterIdLst>
  <p:sldIdLst>
    <p:sldId id="14754" r:id="rId17"/>
    <p:sldId id="14766" r:id="rId18"/>
    <p:sldId id="14757" r:id="rId19"/>
    <p:sldId id="14756" r:id="rId20"/>
    <p:sldId id="14765" r:id="rId21"/>
    <p:sldId id="14767" r:id="rId22"/>
    <p:sldId id="14759" r:id="rId23"/>
    <p:sldId id="14761" r:id="rId24"/>
    <p:sldId id="14762" r:id="rId25"/>
    <p:sldId id="14744" r:id="rId26"/>
    <p:sldId id="14764" r:id="rId27"/>
  </p:sldIdLst>
  <p:sldSz cx="12192000" cy="6858000"/>
  <p:notesSz cx="6858000" cy="9144000"/>
  <p:embeddedFontLst>
    <p:embeddedFont>
      <p:font typeface="DM Serif Text" pitchFamily="2" charset="0"/>
      <p:regular r:id="rId30"/>
      <p:italic r:id="rId31"/>
    </p:embeddedFont>
    <p:embeddedFont>
      <p:font typeface="Montserrat" panose="00000500000000000000" pitchFamily="2" charset="0"/>
      <p:regular r:id="rId32"/>
      <p:bold r:id="rId33"/>
      <p:italic r:id="rId34"/>
      <p:boldItalic r:id="rId35"/>
    </p:embeddedFont>
    <p:embeddedFont>
      <p:font typeface="Open Sans" panose="020B0606030504020204" pitchFamily="34" charset="0"/>
      <p:regular r:id="rId36"/>
      <p:bold r:id="rId37"/>
      <p:italic r:id="rId38"/>
      <p:boldItalic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th, Nitin (DH/MS)" initials="SN(" lastIdx="1" clrIdx="0">
    <p:extLst>
      <p:ext uri="{19B8F6BF-5375-455C-9EA6-DF929625EA0E}">
        <p15:presenceInfo xmlns:p15="http://schemas.microsoft.com/office/powerpoint/2012/main" userId="S::Nitin.Seth@gnb.ca::bd4cc78f-5be3-467b-8f03-81ee14da011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203E"/>
    <a:srgbClr val="8494AE"/>
    <a:srgbClr val="0048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544" autoAdjust="0"/>
    <p:restoredTop sz="81055" autoAdjust="0"/>
  </p:normalViewPr>
  <p:slideViewPr>
    <p:cSldViewPr snapToGrid="0">
      <p:cViewPr varScale="1">
        <p:scale>
          <a:sx n="51" d="100"/>
          <a:sy n="51" d="100"/>
        </p:scale>
        <p:origin x="67" y="389"/>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706"/>
    </p:cViewPr>
  </p:sorterViewPr>
  <p:notesViewPr>
    <p:cSldViewPr snapToGrid="0">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0.xml"/><Relationship Id="rId18" Type="http://schemas.openxmlformats.org/officeDocument/2006/relationships/slide" Target="slides/slide2.xml"/><Relationship Id="rId26" Type="http://schemas.openxmlformats.org/officeDocument/2006/relationships/slide" Target="slides/slide10.xml"/><Relationship Id="rId39" Type="http://schemas.openxmlformats.org/officeDocument/2006/relationships/font" Target="fonts/font10.fntdata"/><Relationship Id="rId21" Type="http://schemas.openxmlformats.org/officeDocument/2006/relationships/slide" Target="slides/slide5.xml"/><Relationship Id="rId34" Type="http://schemas.openxmlformats.org/officeDocument/2006/relationships/font" Target="fonts/font5.fntdata"/><Relationship Id="rId42" Type="http://schemas.openxmlformats.org/officeDocument/2006/relationships/viewProps" Target="viewProp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Master" Target="slideMasters/slideMaster13.xml"/><Relationship Id="rId20" Type="http://schemas.openxmlformats.org/officeDocument/2006/relationships/slide" Target="slides/slide4.xml"/><Relationship Id="rId29" Type="http://schemas.openxmlformats.org/officeDocument/2006/relationships/handoutMaster" Target="handoutMasters/handoutMaster1.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8.xml"/><Relationship Id="rId32" Type="http://schemas.openxmlformats.org/officeDocument/2006/relationships/font" Target="fonts/font3.fntdata"/><Relationship Id="rId37" Type="http://schemas.openxmlformats.org/officeDocument/2006/relationships/font" Target="fonts/font8.fntdata"/><Relationship Id="rId40"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Master" Target="slideMasters/slideMaster12.xml"/><Relationship Id="rId23" Type="http://schemas.openxmlformats.org/officeDocument/2006/relationships/slide" Target="slides/slide7.xml"/><Relationship Id="rId28" Type="http://schemas.openxmlformats.org/officeDocument/2006/relationships/notesMaster" Target="notesMasters/notesMaster1.xml"/><Relationship Id="rId36" Type="http://schemas.openxmlformats.org/officeDocument/2006/relationships/font" Target="fonts/font7.fntdata"/><Relationship Id="rId10" Type="http://schemas.openxmlformats.org/officeDocument/2006/relationships/slideMaster" Target="slideMasters/slideMaster7.xml"/><Relationship Id="rId19" Type="http://schemas.openxmlformats.org/officeDocument/2006/relationships/slide" Target="slides/slide3.xml"/><Relationship Id="rId31" Type="http://schemas.openxmlformats.org/officeDocument/2006/relationships/font" Target="fonts/font2.fntdata"/><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Master" Target="slideMasters/slideMaster11.xml"/><Relationship Id="rId22" Type="http://schemas.openxmlformats.org/officeDocument/2006/relationships/slide" Target="slides/slide6.xml"/><Relationship Id="rId27" Type="http://schemas.openxmlformats.org/officeDocument/2006/relationships/slide" Target="slides/slide11.xml"/><Relationship Id="rId30" Type="http://schemas.openxmlformats.org/officeDocument/2006/relationships/font" Target="fonts/font1.fntdata"/><Relationship Id="rId35" Type="http://schemas.openxmlformats.org/officeDocument/2006/relationships/font" Target="fonts/font6.fntdata"/><Relationship Id="rId43" Type="http://schemas.openxmlformats.org/officeDocument/2006/relationships/theme" Target="theme/theme1.xml"/><Relationship Id="rId8" Type="http://schemas.openxmlformats.org/officeDocument/2006/relationships/slideMaster" Target="slideMasters/slideMaster5.xml"/><Relationship Id="rId3" Type="http://schemas.openxmlformats.org/officeDocument/2006/relationships/customXml" Target="../customXml/item3.xml"/><Relationship Id="rId12" Type="http://schemas.openxmlformats.org/officeDocument/2006/relationships/slideMaster" Target="slideMasters/slideMaster9.xml"/><Relationship Id="rId17" Type="http://schemas.openxmlformats.org/officeDocument/2006/relationships/slide" Target="slides/slide1.xml"/><Relationship Id="rId25" Type="http://schemas.openxmlformats.org/officeDocument/2006/relationships/slide" Target="slides/slide9.xml"/><Relationship Id="rId33" Type="http://schemas.openxmlformats.org/officeDocument/2006/relationships/font" Target="fonts/font4.fntdata"/><Relationship Id="rId38" Type="http://schemas.openxmlformats.org/officeDocument/2006/relationships/font" Target="fonts/font9.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FFFF906-4152-41D6-A3E3-145015A67DF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9E4A719-4623-4D6B-B5B1-44E180C43680}" type="datetimeFigureOut">
              <a:rPr lang="en-CA" smtClean="0"/>
              <a:t>2025-10-23</a:t>
            </a:fld>
            <a:endParaRPr lang="en-CA"/>
          </a:p>
        </p:txBody>
      </p:sp>
      <p:sp>
        <p:nvSpPr>
          <p:cNvPr id="4" name="Footer Placeholder 3">
            <a:extLst>
              <a:ext uri="{FF2B5EF4-FFF2-40B4-BE49-F238E27FC236}">
                <a16:creationId xmlns:a16="http://schemas.microsoft.com/office/drawing/2014/main" id="{8E3E2341-598E-4B67-8A71-87271BC42E7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a:extLst>
              <a:ext uri="{FF2B5EF4-FFF2-40B4-BE49-F238E27FC236}">
                <a16:creationId xmlns:a16="http://schemas.microsoft.com/office/drawing/2014/main" id="{F042527F-5A6C-42DB-8A69-79358A8EE8F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90FDC06-3527-4E5F-A6D1-4CE1241EACC3}" type="slidenum">
              <a:rPr lang="en-CA" smtClean="0"/>
              <a:t>‹#›</a:t>
            </a:fld>
            <a:endParaRPr lang="en-CA"/>
          </a:p>
        </p:txBody>
      </p:sp>
    </p:spTree>
    <p:extLst>
      <p:ext uri="{BB962C8B-B14F-4D97-AF65-F5344CB8AC3E}">
        <p14:creationId xmlns:p14="http://schemas.microsoft.com/office/powerpoint/2010/main" val="19821832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260591-63A1-4841-8E19-4A350CF7473E}" type="datetimeFigureOut">
              <a:rPr lang="en-CA" smtClean="0"/>
              <a:t>2025-10-23</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C157A9-B6EB-48F6-A853-A24AAD9AC81C}" type="slidenum">
              <a:rPr lang="en-CA" smtClean="0"/>
              <a:t>‹#›</a:t>
            </a:fld>
            <a:endParaRPr lang="en-CA"/>
          </a:p>
        </p:txBody>
      </p:sp>
    </p:spTree>
    <p:extLst>
      <p:ext uri="{BB962C8B-B14F-4D97-AF65-F5344CB8AC3E}">
        <p14:creationId xmlns:p14="http://schemas.microsoft.com/office/powerpoint/2010/main" val="1115570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 issue of chronic absenteeism is a problem that has been with us, probably since the very early days of public education.  It has however become increasingly evident since the start of Covid and onward.</a:t>
            </a:r>
          </a:p>
        </p:txBody>
      </p:sp>
      <p:sp>
        <p:nvSpPr>
          <p:cNvPr id="4" name="Slide Number Placeholder 3"/>
          <p:cNvSpPr>
            <a:spLocks noGrp="1"/>
          </p:cNvSpPr>
          <p:nvPr>
            <p:ph type="sldNum" sz="quarter" idx="5"/>
          </p:nvPr>
        </p:nvSpPr>
        <p:spPr/>
        <p:txBody>
          <a:bodyPr/>
          <a:lstStyle/>
          <a:p>
            <a:fld id="{A3C157A9-B6EB-48F6-A853-A24AAD9AC81C}" type="slidenum">
              <a:rPr lang="en-CA" smtClean="0"/>
              <a:t>1</a:t>
            </a:fld>
            <a:endParaRPr lang="en-CA"/>
          </a:p>
        </p:txBody>
      </p:sp>
    </p:spTree>
    <p:extLst>
      <p:ext uri="{BB962C8B-B14F-4D97-AF65-F5344CB8AC3E}">
        <p14:creationId xmlns:p14="http://schemas.microsoft.com/office/powerpoint/2010/main" val="1090974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Use intro notes from Oct. LTR overview.</a:t>
            </a:r>
          </a:p>
        </p:txBody>
      </p:sp>
      <p:sp>
        <p:nvSpPr>
          <p:cNvPr id="4" name="Slide Number Placeholder 3"/>
          <p:cNvSpPr>
            <a:spLocks noGrp="1"/>
          </p:cNvSpPr>
          <p:nvPr>
            <p:ph type="sldNum" sz="quarter" idx="5"/>
          </p:nvPr>
        </p:nvSpPr>
        <p:spPr/>
        <p:txBody>
          <a:bodyPr/>
          <a:lstStyle/>
          <a:p>
            <a:fld id="{A3C157A9-B6EB-48F6-A853-A24AAD9AC81C}" type="slidenum">
              <a:rPr lang="en-CA" smtClean="0"/>
              <a:t>2</a:t>
            </a:fld>
            <a:endParaRPr lang="en-CA"/>
          </a:p>
        </p:txBody>
      </p:sp>
    </p:spTree>
    <p:extLst>
      <p:ext uri="{BB962C8B-B14F-4D97-AF65-F5344CB8AC3E}">
        <p14:creationId xmlns:p14="http://schemas.microsoft.com/office/powerpoint/2010/main" val="1977647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C5ED36-3885-CB71-9370-B8C9CF4FE1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5D2144-1AE3-6878-DFD5-F79E76F1AD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29A917-3395-181F-A90E-3F386D5675E3}"/>
              </a:ext>
            </a:extLst>
          </p:cNvPr>
          <p:cNvSpPr>
            <a:spLocks noGrp="1"/>
          </p:cNvSpPr>
          <p:nvPr>
            <p:ph type="body" idx="1"/>
          </p:nvPr>
        </p:nvSpPr>
        <p:spPr/>
        <p:txBody>
          <a:bodyPr/>
          <a:lstStyle/>
          <a:p>
            <a:r>
              <a:rPr lang="en-US" dirty="0"/>
              <a:t>Although there are different metrics for measuring attendance, such as the percentage of students in attendance each day, chronic absenteeism is a metric that captures a subset of students with attendance problems.  For example, a school may have 95% average daily attendance but still have 30% chronic absenteeism. Ref: Bruner, C., Discher, A., &amp; Chang, H. (2011, November). </a:t>
            </a:r>
            <a:r>
              <a:rPr lang="en-US" i="1" dirty="0"/>
              <a:t>Chronic elementary absenteeism: A problem hidden in plain sight</a:t>
            </a:r>
            <a:r>
              <a:rPr lang="en-US" dirty="0"/>
              <a:t>. Child &amp; Family Policy Center and Attendance Works</a:t>
            </a:r>
          </a:p>
        </p:txBody>
      </p:sp>
      <p:sp>
        <p:nvSpPr>
          <p:cNvPr id="4" name="Slide Number Placeholder 3">
            <a:extLst>
              <a:ext uri="{FF2B5EF4-FFF2-40B4-BE49-F238E27FC236}">
                <a16:creationId xmlns:a16="http://schemas.microsoft.com/office/drawing/2014/main" id="{C26C85CD-0152-A02F-2138-EB13C99DC574}"/>
              </a:ext>
            </a:extLst>
          </p:cNvPr>
          <p:cNvSpPr>
            <a:spLocks noGrp="1"/>
          </p:cNvSpPr>
          <p:nvPr>
            <p:ph type="sldNum" sz="quarter" idx="5"/>
          </p:nvPr>
        </p:nvSpPr>
        <p:spPr/>
        <p:txBody>
          <a:bodyPr/>
          <a:lstStyle/>
          <a:p>
            <a:fld id="{A3C157A9-B6EB-48F6-A853-A24AAD9AC81C}" type="slidenum">
              <a:rPr lang="en-CA" smtClean="0"/>
              <a:t>3</a:t>
            </a:fld>
            <a:endParaRPr lang="en-CA"/>
          </a:p>
        </p:txBody>
      </p:sp>
    </p:spTree>
    <p:extLst>
      <p:ext uri="{BB962C8B-B14F-4D97-AF65-F5344CB8AC3E}">
        <p14:creationId xmlns:p14="http://schemas.microsoft.com/office/powerpoint/2010/main" val="13399417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increase has been noted across Canada, the United States, and Western Europe.</a:t>
            </a:r>
          </a:p>
        </p:txBody>
      </p:sp>
      <p:sp>
        <p:nvSpPr>
          <p:cNvPr id="4" name="Slide Number Placeholder 3"/>
          <p:cNvSpPr>
            <a:spLocks noGrp="1"/>
          </p:cNvSpPr>
          <p:nvPr>
            <p:ph type="sldNum" sz="quarter" idx="5"/>
          </p:nvPr>
        </p:nvSpPr>
        <p:spPr/>
        <p:txBody>
          <a:bodyPr/>
          <a:lstStyle/>
          <a:p>
            <a:fld id="{A3C157A9-B6EB-48F6-A853-A24AAD9AC81C}" type="slidenum">
              <a:rPr lang="en-CA" smtClean="0"/>
              <a:t>4</a:t>
            </a:fld>
            <a:endParaRPr lang="en-CA"/>
          </a:p>
        </p:txBody>
      </p:sp>
    </p:spTree>
    <p:extLst>
      <p:ext uri="{BB962C8B-B14F-4D97-AF65-F5344CB8AC3E}">
        <p14:creationId xmlns:p14="http://schemas.microsoft.com/office/powerpoint/2010/main" val="1884313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393FD-21A8-676E-2E44-3D6A2523CC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E13708-4426-AADC-8F40-D8A86C78F0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2166E7-BCE5-41A0-7C3C-C89C13C1C8A8}"/>
              </a:ext>
            </a:extLst>
          </p:cNvPr>
          <p:cNvSpPr>
            <a:spLocks noGrp="1"/>
          </p:cNvSpPr>
          <p:nvPr>
            <p:ph type="body" idx="1"/>
          </p:nvPr>
        </p:nvSpPr>
        <p:spPr/>
        <p:txBody>
          <a:bodyPr/>
          <a:lstStyle/>
          <a:p>
            <a:pPr marL="171450" indent="-171450">
              <a:buFont typeface="Arial" panose="020B0604020202020204" pitchFamily="34" charset="0"/>
              <a:buChar char="•"/>
            </a:pPr>
            <a:r>
              <a:rPr lang="en-US" dirty="0"/>
              <a:t>Even two days absence a month will make a student chronically absent.  </a:t>
            </a:r>
          </a:p>
          <a:p>
            <a:pPr marL="171450" indent="-171450">
              <a:buFont typeface="Arial" panose="020B0604020202020204" pitchFamily="34" charset="0"/>
              <a:buChar char="•"/>
            </a:pPr>
            <a:r>
              <a:rPr lang="en-US" dirty="0"/>
              <a:t>Kindergarten students who are chronically absent and continue to be chronically absent will have missed an entire year of instruction by high school.</a:t>
            </a:r>
          </a:p>
          <a:p>
            <a:pPr marL="171450" indent="-171450">
              <a:buFont typeface="Arial" panose="020B0604020202020204" pitchFamily="34" charset="0"/>
              <a:buChar char="•"/>
            </a:pPr>
            <a:r>
              <a:rPr lang="en-US" dirty="0"/>
              <a:t>References include: Gottfried, M. A., &amp; Ansari, A. (2021). Detailing new dangers: Linking kindergarten chronic absenteeism to long-term declines in executive functioning. </a:t>
            </a:r>
            <a:r>
              <a:rPr lang="en-US" i="1" dirty="0"/>
              <a:t>The Elementary School Journal, 121</a:t>
            </a:r>
            <a:r>
              <a:rPr lang="en-US" dirty="0"/>
              <a:t>(3), 484–500, and Ansari, A., &amp; Pianta, R. C. (2019). School absenteeism in the first decade of education and outcomes in adolescence. </a:t>
            </a:r>
            <a:r>
              <a:rPr lang="en-US" i="1" dirty="0"/>
              <a:t>Journal of School Psychology, 76</a:t>
            </a:r>
            <a:r>
              <a:rPr lang="en-US" dirty="0"/>
              <a:t>, 48–61</a:t>
            </a:r>
          </a:p>
        </p:txBody>
      </p:sp>
      <p:sp>
        <p:nvSpPr>
          <p:cNvPr id="4" name="Slide Number Placeholder 3">
            <a:extLst>
              <a:ext uri="{FF2B5EF4-FFF2-40B4-BE49-F238E27FC236}">
                <a16:creationId xmlns:a16="http://schemas.microsoft.com/office/drawing/2014/main" id="{FF9D1819-7AE0-35AB-97C1-98A410588624}"/>
              </a:ext>
            </a:extLst>
          </p:cNvPr>
          <p:cNvSpPr>
            <a:spLocks noGrp="1"/>
          </p:cNvSpPr>
          <p:nvPr>
            <p:ph type="sldNum" sz="quarter" idx="5"/>
          </p:nvPr>
        </p:nvSpPr>
        <p:spPr/>
        <p:txBody>
          <a:bodyPr/>
          <a:lstStyle/>
          <a:p>
            <a:fld id="{A3C157A9-B6EB-48F6-A853-A24AAD9AC81C}" type="slidenum">
              <a:rPr lang="en-CA" smtClean="0"/>
              <a:t>5</a:t>
            </a:fld>
            <a:endParaRPr lang="en-CA"/>
          </a:p>
        </p:txBody>
      </p:sp>
    </p:spTree>
    <p:extLst>
      <p:ext uri="{BB962C8B-B14F-4D97-AF65-F5344CB8AC3E}">
        <p14:creationId xmlns:p14="http://schemas.microsoft.com/office/powerpoint/2010/main" val="13765301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F92B8-9BBB-327E-F8CB-67204B87B4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92B4FF-BB96-6EB9-9729-0624DD1B78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1BEA12-4E29-E8EB-7857-9952CD47E0BA}"/>
              </a:ext>
            </a:extLst>
          </p:cNvPr>
          <p:cNvSpPr>
            <a:spLocks noGrp="1"/>
          </p:cNvSpPr>
          <p:nvPr>
            <p:ph type="body" idx="1"/>
          </p:nvPr>
        </p:nvSpPr>
        <p:spPr/>
        <p:txBody>
          <a:bodyPr/>
          <a:lstStyle/>
          <a:p>
            <a:r>
              <a:rPr lang="en-US" dirty="0"/>
              <a:t>Provide copies of posters, as well as the standard protocol to DEC members.</a:t>
            </a:r>
          </a:p>
        </p:txBody>
      </p:sp>
      <p:sp>
        <p:nvSpPr>
          <p:cNvPr id="4" name="Slide Number Placeholder 3">
            <a:extLst>
              <a:ext uri="{FF2B5EF4-FFF2-40B4-BE49-F238E27FC236}">
                <a16:creationId xmlns:a16="http://schemas.microsoft.com/office/drawing/2014/main" id="{D02879CE-0968-B373-A760-E7FD271F59CA}"/>
              </a:ext>
            </a:extLst>
          </p:cNvPr>
          <p:cNvSpPr>
            <a:spLocks noGrp="1"/>
          </p:cNvSpPr>
          <p:nvPr>
            <p:ph type="sldNum" sz="quarter" idx="5"/>
          </p:nvPr>
        </p:nvSpPr>
        <p:spPr/>
        <p:txBody>
          <a:bodyPr/>
          <a:lstStyle/>
          <a:p>
            <a:fld id="{A3C157A9-B6EB-48F6-A853-A24AAD9AC81C}" type="slidenum">
              <a:rPr lang="en-CA" smtClean="0"/>
              <a:t>7</a:t>
            </a:fld>
            <a:endParaRPr lang="en-CA"/>
          </a:p>
        </p:txBody>
      </p:sp>
    </p:spTree>
    <p:extLst>
      <p:ext uri="{BB962C8B-B14F-4D97-AF65-F5344CB8AC3E}">
        <p14:creationId xmlns:p14="http://schemas.microsoft.com/office/powerpoint/2010/main" val="22322376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E2EAF-3C08-4806-60EC-C2B555DC96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A080F0-C140-56D4-23AA-8ACCDCF884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3FE639-79B6-67F8-D751-8D851C69BA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7251F0-7E5D-DB09-CB1B-65B75F2D5FC5}"/>
              </a:ext>
            </a:extLst>
          </p:cNvPr>
          <p:cNvSpPr>
            <a:spLocks noGrp="1"/>
          </p:cNvSpPr>
          <p:nvPr>
            <p:ph type="sldNum" sz="quarter" idx="5"/>
          </p:nvPr>
        </p:nvSpPr>
        <p:spPr/>
        <p:txBody>
          <a:bodyPr/>
          <a:lstStyle/>
          <a:p>
            <a:fld id="{A3C157A9-B6EB-48F6-A853-A24AAD9AC81C}" type="slidenum">
              <a:rPr lang="en-CA" smtClean="0"/>
              <a:t>8</a:t>
            </a:fld>
            <a:endParaRPr lang="en-CA"/>
          </a:p>
        </p:txBody>
      </p:sp>
    </p:spTree>
    <p:extLst>
      <p:ext uri="{BB962C8B-B14F-4D97-AF65-F5344CB8AC3E}">
        <p14:creationId xmlns:p14="http://schemas.microsoft.com/office/powerpoint/2010/main" val="18305995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D9579-52B2-2BC8-3CB7-02AD3FA1AE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10BA51-8DEE-D247-F97D-2AA2778588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73108B-C937-68D0-8A27-1137CBBE0697}"/>
              </a:ext>
            </a:extLst>
          </p:cNvPr>
          <p:cNvSpPr>
            <a:spLocks noGrp="1"/>
          </p:cNvSpPr>
          <p:nvPr>
            <p:ph type="body" idx="1"/>
          </p:nvPr>
        </p:nvSpPr>
        <p:spPr/>
        <p:txBody>
          <a:bodyPr/>
          <a:lstStyle/>
          <a:p>
            <a:r>
              <a:rPr lang="en-US" dirty="0"/>
              <a:t>Overall, the Standard Protocol is not so much different than current policy as it outlines more steps and options at each stage of responding to absenteeism.  However, the following should be noted:</a:t>
            </a:r>
          </a:p>
          <a:p>
            <a:r>
              <a:rPr lang="en-US" b="1" dirty="0"/>
              <a:t>5-Days:</a:t>
            </a:r>
            <a:r>
              <a:rPr lang="en-US" dirty="0"/>
              <a:t> Virtually no change.  Teachers are expected to contact home.  The difference is the new protocol stresses the importance of making that the personal contact is in fact a personal conversation, such as a phone call, rather than an email.</a:t>
            </a:r>
          </a:p>
          <a:p>
            <a:r>
              <a:rPr lang="en-US" b="1" dirty="0"/>
              <a:t>10-Days: </a:t>
            </a:r>
            <a:r>
              <a:rPr lang="en-US" dirty="0"/>
              <a:t>Because of the number of students who hit 10 days, under the Standard Protocol, administrators are asked to use professional judgement to determine which students need intervention at this step.  In the current policy, this is mandatory without administrator discretion.  Letters are not required at this step.</a:t>
            </a:r>
          </a:p>
          <a:p>
            <a:r>
              <a:rPr lang="en-US" b="1" dirty="0"/>
              <a:t>15-Days:</a:t>
            </a:r>
            <a:r>
              <a:rPr lang="en-US" dirty="0"/>
              <a:t> Under the Standard Protocol, steps not taken at 10-days must be taken at this step.  This is similar to the requirements of the 10 Day step under the current policy.  Any follow up correspondence is supportive in nature, rather than legalistic in tone.</a:t>
            </a:r>
          </a:p>
          <a:p>
            <a:r>
              <a:rPr lang="en-US" b="1" dirty="0"/>
              <a:t>20-Days</a:t>
            </a:r>
            <a:r>
              <a:rPr lang="en-US" dirty="0"/>
              <a:t>: This is a new step that outlines more options for the school ESST</a:t>
            </a:r>
          </a:p>
        </p:txBody>
      </p:sp>
      <p:sp>
        <p:nvSpPr>
          <p:cNvPr id="4" name="Slide Number Placeholder 3">
            <a:extLst>
              <a:ext uri="{FF2B5EF4-FFF2-40B4-BE49-F238E27FC236}">
                <a16:creationId xmlns:a16="http://schemas.microsoft.com/office/drawing/2014/main" id="{ABA36B05-079C-2D74-D097-E634C0010658}"/>
              </a:ext>
            </a:extLst>
          </p:cNvPr>
          <p:cNvSpPr>
            <a:spLocks noGrp="1"/>
          </p:cNvSpPr>
          <p:nvPr>
            <p:ph type="sldNum" sz="quarter" idx="5"/>
          </p:nvPr>
        </p:nvSpPr>
        <p:spPr/>
        <p:txBody>
          <a:bodyPr/>
          <a:lstStyle/>
          <a:p>
            <a:fld id="{A3C157A9-B6EB-48F6-A853-A24AAD9AC81C}" type="slidenum">
              <a:rPr lang="en-CA" smtClean="0"/>
              <a:t>9</a:t>
            </a:fld>
            <a:endParaRPr lang="en-CA"/>
          </a:p>
        </p:txBody>
      </p:sp>
    </p:spTree>
    <p:extLst>
      <p:ext uri="{BB962C8B-B14F-4D97-AF65-F5344CB8AC3E}">
        <p14:creationId xmlns:p14="http://schemas.microsoft.com/office/powerpoint/2010/main" val="19686209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ESSTs will be provided with the MTSS in September, and accompanying PL on best practices to address school attendance problems will be offered to ESST members in the fall.  This slide is just to provide initial awareness of the model.  Note: each school is required to have a School Attendance Support Team.  This could be the Education Support Services Team, Core Leadership Team, or a team designed for the specific purpose of reducing chronic absenteeism.  Meet a minimum of once per month to review tier 1 interventions as well as the progress of students receiving tier 2 and 3 interventions, making changes as needed. The goal is to reduce chronic absenteeism by 5 percentage points</a:t>
            </a:r>
          </a:p>
          <a:p>
            <a:endParaRPr lang="en-US" dirty="0"/>
          </a:p>
          <a:p>
            <a:r>
              <a:rPr lang="en-US" dirty="0"/>
              <a:t>There will also be a </a:t>
            </a:r>
            <a:r>
              <a:rPr lang="en-US" sz="1200" b="0" i="0" u="none" strike="noStrike" kern="1200" baseline="0" dirty="0">
                <a:solidFill>
                  <a:schemeClr val="tx1"/>
                </a:solidFill>
                <a:latin typeface="+mn-lt"/>
                <a:ea typeface="+mn-ea"/>
                <a:cs typeface="+mn-cs"/>
              </a:rPr>
              <a:t>District Attendance Support Team.  </a:t>
            </a:r>
          </a:p>
          <a:p>
            <a:r>
              <a:rPr lang="en-US" sz="1200" b="0" i="0" u="none" strike="noStrike" kern="1200" baseline="0" dirty="0">
                <a:solidFill>
                  <a:schemeClr val="tx1"/>
                </a:solidFill>
                <a:latin typeface="+mn-lt"/>
                <a:ea typeface="+mn-ea"/>
                <a:cs typeface="+mn-cs"/>
              </a:rPr>
              <a:t>The responsibilities of the team are as follows: </a:t>
            </a:r>
          </a:p>
          <a:p>
            <a:r>
              <a:rPr lang="en-US" sz="1200" b="0" i="0" u="none" strike="noStrike" kern="1200" baseline="0" dirty="0">
                <a:solidFill>
                  <a:schemeClr val="tx1"/>
                </a:solidFill>
                <a:latin typeface="+mn-lt"/>
                <a:ea typeface="+mn-ea"/>
                <a:cs typeface="+mn-cs"/>
              </a:rPr>
              <a:t>Ensure chronic absenteeism remains a priority for the district and each school and lead the implementation of the Standard Protocol in the district while monitoring its consistent application. </a:t>
            </a:r>
          </a:p>
          <a:p>
            <a:r>
              <a:rPr lang="en-US" sz="1200" b="0" i="0" u="none" strike="noStrike" kern="1200" baseline="0" dirty="0">
                <a:solidFill>
                  <a:schemeClr val="tx1"/>
                </a:solidFill>
                <a:latin typeface="+mn-lt"/>
                <a:ea typeface="+mn-ea"/>
                <a:cs typeface="+mn-cs"/>
              </a:rPr>
              <a:t>Ensure each school receives its monthly chronic absenteeism data and review the chronic absenteeism data for the district and for each school on a monthly basis. </a:t>
            </a:r>
          </a:p>
          <a:p>
            <a:r>
              <a:rPr lang="en-US" sz="1200" b="0" i="0" u="none" strike="noStrike" kern="1200" baseline="0" dirty="0">
                <a:solidFill>
                  <a:schemeClr val="tx1"/>
                </a:solidFill>
                <a:latin typeface="+mn-lt"/>
                <a:ea typeface="+mn-ea"/>
                <a:cs typeface="+mn-cs"/>
              </a:rPr>
              <a:t>Follow up with schools that this data indicates may need additional consultation or support in addressing chronic absenteeism and identify trends which call for additional action or student populations that require additional supports. </a:t>
            </a:r>
          </a:p>
          <a:p>
            <a:r>
              <a:rPr lang="en-US" sz="1200" b="0" i="0" u="none" strike="noStrike" kern="1200" baseline="0" dirty="0">
                <a:solidFill>
                  <a:schemeClr val="tx1"/>
                </a:solidFill>
                <a:latin typeface="+mn-lt"/>
                <a:ea typeface="+mn-ea"/>
                <a:cs typeface="+mn-cs"/>
              </a:rPr>
              <a:t>Identify barriers occurring at a systems level and respond as appropriate. </a:t>
            </a:r>
          </a:p>
          <a:p>
            <a:r>
              <a:rPr lang="en-US" sz="1200" b="0" i="0" u="none" strike="noStrike" kern="1200" baseline="0" dirty="0">
                <a:solidFill>
                  <a:schemeClr val="tx1"/>
                </a:solidFill>
                <a:latin typeface="+mn-lt"/>
                <a:ea typeface="+mn-ea"/>
                <a:cs typeface="+mn-cs"/>
              </a:rPr>
              <a:t>Report monthly to the superintendent on the progress of the district on chronic absenteeism, highlighting schools that are leading and lagging in improvement. </a:t>
            </a:r>
          </a:p>
          <a:p>
            <a:endParaRPr lang="en-CA" sz="1200" b="0" i="0" u="none" strike="noStrike" kern="1200" baseline="0" dirty="0">
              <a:solidFill>
                <a:schemeClr val="tx1"/>
              </a:solidFill>
              <a:latin typeface="+mn-lt"/>
              <a:ea typeface="+mn-ea"/>
              <a:cs typeface="+mn-cs"/>
            </a:endParaRPr>
          </a:p>
          <a:p>
            <a:r>
              <a:rPr lang="en-US" dirty="0"/>
              <a:t>The protocol also includes proactive and responsive measures, all with the aim of reducing chronic absenteeism.  Promotional materials supporting regular attendance have been developed and will soon be released through the district’s Director </a:t>
            </a:r>
            <a:r>
              <a:rPr lang="en-US"/>
              <a:t>of Communications.</a:t>
            </a:r>
            <a:endParaRPr lang="en-US" dirty="0"/>
          </a:p>
        </p:txBody>
      </p:sp>
      <p:sp>
        <p:nvSpPr>
          <p:cNvPr id="4" name="Slide Number Placeholder 3"/>
          <p:cNvSpPr>
            <a:spLocks noGrp="1"/>
          </p:cNvSpPr>
          <p:nvPr>
            <p:ph type="sldNum" sz="quarter" idx="5"/>
          </p:nvPr>
        </p:nvSpPr>
        <p:spPr/>
        <p:txBody>
          <a:bodyPr/>
          <a:lstStyle/>
          <a:p>
            <a:fld id="{A3C157A9-B6EB-48F6-A853-A24AAD9AC81C}" type="slidenum">
              <a:rPr lang="en-CA" smtClean="0"/>
              <a:t>10</a:t>
            </a:fld>
            <a:endParaRPr lang="en-CA"/>
          </a:p>
        </p:txBody>
      </p:sp>
    </p:spTree>
    <p:extLst>
      <p:ext uri="{BB962C8B-B14F-4D97-AF65-F5344CB8AC3E}">
        <p14:creationId xmlns:p14="http://schemas.microsoft.com/office/powerpoint/2010/main" val="2859306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0.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0.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0.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0.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0.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0.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0.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0.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1.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2.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2.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2.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2.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2.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3.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aphic 13">
            <a:extLst>
              <a:ext uri="{FF2B5EF4-FFF2-40B4-BE49-F238E27FC236}">
                <a16:creationId xmlns:a16="http://schemas.microsoft.com/office/drawing/2014/main" id="{2C1D33C6-881A-4B0A-AA7C-8CCBE48DF7D6}"/>
              </a:ext>
            </a:extLst>
          </p:cNvPr>
          <p:cNvGrpSpPr/>
          <p:nvPr userDrawn="1"/>
        </p:nvGrpSpPr>
        <p:grpSpPr>
          <a:xfrm>
            <a:off x="10209392" y="5847394"/>
            <a:ext cx="1320755" cy="456773"/>
            <a:chOff x="10209392" y="5973597"/>
            <a:chExt cx="1320755" cy="456773"/>
          </a:xfrm>
        </p:grpSpPr>
        <p:grpSp>
          <p:nvGrpSpPr>
            <p:cNvPr id="3" name="Graphic 13">
              <a:extLst>
                <a:ext uri="{FF2B5EF4-FFF2-40B4-BE49-F238E27FC236}">
                  <a16:creationId xmlns:a16="http://schemas.microsoft.com/office/drawing/2014/main" id="{7E805EDE-7144-49F6-85F4-CE75A3FB487B}"/>
                </a:ext>
              </a:extLst>
            </p:cNvPr>
            <p:cNvGrpSpPr/>
            <p:nvPr/>
          </p:nvGrpSpPr>
          <p:grpSpPr>
            <a:xfrm>
              <a:off x="10209392" y="6186387"/>
              <a:ext cx="1320755" cy="243982"/>
              <a:chOff x="10209392" y="6186387"/>
              <a:chExt cx="1320755" cy="243982"/>
            </a:xfrm>
          </p:grpSpPr>
          <p:sp>
            <p:nvSpPr>
              <p:cNvPr id="11" name="Freeform: Shape 10">
                <a:extLst>
                  <a:ext uri="{FF2B5EF4-FFF2-40B4-BE49-F238E27FC236}">
                    <a16:creationId xmlns:a16="http://schemas.microsoft.com/office/drawing/2014/main" id="{F661CEBC-3778-4A6D-8DD9-36E959E68127}"/>
                  </a:ext>
                </a:extLst>
              </p:cNvPr>
              <p:cNvSpPr/>
              <p:nvPr/>
            </p:nvSpPr>
            <p:spPr>
              <a:xfrm>
                <a:off x="11194296" y="6220998"/>
                <a:ext cx="27773" cy="13673"/>
              </a:xfrm>
              <a:custGeom>
                <a:avLst/>
                <a:gdLst>
                  <a:gd name="connsiteX0" fmla="*/ 25210 w 27773"/>
                  <a:gd name="connsiteY0" fmla="*/ 5127 h 13673"/>
                  <a:gd name="connsiteX1" fmla="*/ 14528 w 27773"/>
                  <a:gd name="connsiteY1" fmla="*/ 0 h 13673"/>
                  <a:gd name="connsiteX2" fmla="*/ 3846 w 27773"/>
                  <a:gd name="connsiteY2" fmla="*/ 5127 h 13673"/>
                  <a:gd name="connsiteX3" fmla="*/ 0 w 27773"/>
                  <a:gd name="connsiteY3" fmla="*/ 13673 h 13673"/>
                  <a:gd name="connsiteX4" fmla="*/ 27774 w 27773"/>
                  <a:gd name="connsiteY4" fmla="*/ 13673 h 13673"/>
                  <a:gd name="connsiteX5" fmla="*/ 25210 w 27773"/>
                  <a:gd name="connsiteY5" fmla="*/ 5127 h 13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773" h="13673">
                    <a:moveTo>
                      <a:pt x="25210" y="5127"/>
                    </a:moveTo>
                    <a:cubicBezTo>
                      <a:pt x="22219" y="427"/>
                      <a:pt x="17519" y="0"/>
                      <a:pt x="14528" y="0"/>
                    </a:cubicBezTo>
                    <a:cubicBezTo>
                      <a:pt x="12391" y="0"/>
                      <a:pt x="7691" y="427"/>
                      <a:pt x="3846" y="5127"/>
                    </a:cubicBezTo>
                    <a:cubicBezTo>
                      <a:pt x="1282" y="8119"/>
                      <a:pt x="855" y="11110"/>
                      <a:pt x="0" y="13673"/>
                    </a:cubicBezTo>
                    <a:lnTo>
                      <a:pt x="27774" y="13673"/>
                    </a:lnTo>
                    <a:cubicBezTo>
                      <a:pt x="27347" y="10682"/>
                      <a:pt x="26919" y="8119"/>
                      <a:pt x="25210" y="5127"/>
                    </a:cubicBezTo>
                    <a:close/>
                  </a:path>
                </a:pathLst>
              </a:custGeom>
              <a:noFill/>
              <a:ln w="4254" cap="flat">
                <a:noFill/>
                <a:prstDash val="solid"/>
                <a:miter/>
              </a:ln>
            </p:spPr>
            <p:txBody>
              <a:bodyPr rtlCol="0" anchor="ctr"/>
              <a:lstStyle/>
              <a:p>
                <a:endParaRPr lang="en-CA" dirty="0"/>
              </a:p>
            </p:txBody>
          </p:sp>
          <p:sp>
            <p:nvSpPr>
              <p:cNvPr id="12" name="Freeform: Shape 11">
                <a:extLst>
                  <a:ext uri="{FF2B5EF4-FFF2-40B4-BE49-F238E27FC236}">
                    <a16:creationId xmlns:a16="http://schemas.microsoft.com/office/drawing/2014/main" id="{409A23B2-4D57-4A40-8663-06335DB17FDC}"/>
                  </a:ext>
                </a:extLst>
              </p:cNvPr>
              <p:cNvSpPr/>
              <p:nvPr/>
            </p:nvSpPr>
            <p:spPr>
              <a:xfrm>
                <a:off x="11252835" y="6240653"/>
                <a:ext cx="19655" cy="21364"/>
              </a:xfrm>
              <a:custGeom>
                <a:avLst/>
                <a:gdLst>
                  <a:gd name="connsiteX0" fmla="*/ 7691 w 19655"/>
                  <a:gd name="connsiteY0" fmla="*/ 21365 h 21364"/>
                  <a:gd name="connsiteX1" fmla="*/ 19655 w 19655"/>
                  <a:gd name="connsiteY1" fmla="*/ 14955 h 21364"/>
                  <a:gd name="connsiteX2" fmla="*/ 19655 w 19655"/>
                  <a:gd name="connsiteY2" fmla="*/ 0 h 21364"/>
                  <a:gd name="connsiteX3" fmla="*/ 10682 w 19655"/>
                  <a:gd name="connsiteY3" fmla="*/ 4273 h 21364"/>
                  <a:gd name="connsiteX4" fmla="*/ 0 w 19655"/>
                  <a:gd name="connsiteY4" fmla="*/ 14528 h 21364"/>
                  <a:gd name="connsiteX5" fmla="*/ 7691 w 19655"/>
                  <a:gd name="connsiteY5" fmla="*/ 21365 h 2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655" h="21364">
                    <a:moveTo>
                      <a:pt x="7691" y="21365"/>
                    </a:moveTo>
                    <a:cubicBezTo>
                      <a:pt x="8973" y="21365"/>
                      <a:pt x="14101" y="20937"/>
                      <a:pt x="19655" y="14955"/>
                    </a:cubicBezTo>
                    <a:lnTo>
                      <a:pt x="19655" y="0"/>
                    </a:lnTo>
                    <a:cubicBezTo>
                      <a:pt x="16237" y="2136"/>
                      <a:pt x="14955" y="2991"/>
                      <a:pt x="10682" y="4273"/>
                    </a:cubicBezTo>
                    <a:cubicBezTo>
                      <a:pt x="7691" y="5127"/>
                      <a:pt x="0" y="7691"/>
                      <a:pt x="0" y="14528"/>
                    </a:cubicBezTo>
                    <a:cubicBezTo>
                      <a:pt x="0" y="17946"/>
                      <a:pt x="3418" y="21365"/>
                      <a:pt x="7691" y="21365"/>
                    </a:cubicBezTo>
                    <a:close/>
                  </a:path>
                </a:pathLst>
              </a:custGeom>
              <a:noFill/>
              <a:ln w="4254" cap="flat">
                <a:noFill/>
                <a:prstDash val="solid"/>
                <a:miter/>
              </a:ln>
            </p:spPr>
            <p:txBody>
              <a:bodyPr rtlCol="0" anchor="ctr"/>
              <a:lstStyle/>
              <a:p>
                <a:endParaRPr lang="en-CA" dirty="0"/>
              </a:p>
            </p:txBody>
          </p:sp>
          <p:sp>
            <p:nvSpPr>
              <p:cNvPr id="13" name="Freeform: Shape 12">
                <a:extLst>
                  <a:ext uri="{FF2B5EF4-FFF2-40B4-BE49-F238E27FC236}">
                    <a16:creationId xmlns:a16="http://schemas.microsoft.com/office/drawing/2014/main" id="{A5FA2CDC-F01D-496D-AC09-9C18D7681E3B}"/>
                  </a:ext>
                </a:extLst>
              </p:cNvPr>
              <p:cNvSpPr/>
              <p:nvPr/>
            </p:nvSpPr>
            <p:spPr>
              <a:xfrm>
                <a:off x="10266648" y="6241080"/>
                <a:ext cx="57684" cy="64541"/>
              </a:xfrm>
              <a:custGeom>
                <a:avLst/>
                <a:gdLst>
                  <a:gd name="connsiteX0" fmla="*/ 57684 w 57684"/>
                  <a:gd name="connsiteY0" fmla="*/ 32901 h 64541"/>
                  <a:gd name="connsiteX1" fmla="*/ 41020 w 57684"/>
                  <a:gd name="connsiteY1" fmla="*/ 3846 h 64541"/>
                  <a:gd name="connsiteX2" fmla="*/ 11964 w 57684"/>
                  <a:gd name="connsiteY2" fmla="*/ 0 h 64541"/>
                  <a:gd name="connsiteX3" fmla="*/ 0 w 57684"/>
                  <a:gd name="connsiteY3" fmla="*/ 0 h 64541"/>
                  <a:gd name="connsiteX4" fmla="*/ 0 w 57684"/>
                  <a:gd name="connsiteY4" fmla="*/ 64521 h 64541"/>
                  <a:gd name="connsiteX5" fmla="*/ 15382 w 57684"/>
                  <a:gd name="connsiteY5" fmla="*/ 64521 h 64541"/>
                  <a:gd name="connsiteX6" fmla="*/ 57684 w 57684"/>
                  <a:gd name="connsiteY6" fmla="*/ 32901 h 64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84" h="64541">
                    <a:moveTo>
                      <a:pt x="57684" y="32901"/>
                    </a:moveTo>
                    <a:cubicBezTo>
                      <a:pt x="57684" y="19228"/>
                      <a:pt x="52557" y="8973"/>
                      <a:pt x="41020" y="3846"/>
                    </a:cubicBezTo>
                    <a:cubicBezTo>
                      <a:pt x="32901" y="427"/>
                      <a:pt x="23501" y="0"/>
                      <a:pt x="11964" y="0"/>
                    </a:cubicBezTo>
                    <a:lnTo>
                      <a:pt x="0" y="0"/>
                    </a:lnTo>
                    <a:lnTo>
                      <a:pt x="0" y="64521"/>
                    </a:lnTo>
                    <a:lnTo>
                      <a:pt x="15382" y="64521"/>
                    </a:lnTo>
                    <a:cubicBezTo>
                      <a:pt x="34611" y="64948"/>
                      <a:pt x="57684" y="58966"/>
                      <a:pt x="57684" y="32901"/>
                    </a:cubicBezTo>
                    <a:close/>
                  </a:path>
                </a:pathLst>
              </a:custGeom>
              <a:noFill/>
              <a:ln w="4254" cap="flat">
                <a:noFill/>
                <a:prstDash val="solid"/>
                <a:miter/>
              </a:ln>
            </p:spPr>
            <p:txBody>
              <a:bodyPr rtlCol="0" anchor="ctr"/>
              <a:lstStyle/>
              <a:p>
                <a:endParaRPr lang="en-CA" dirty="0"/>
              </a:p>
            </p:txBody>
          </p:sp>
          <p:sp>
            <p:nvSpPr>
              <p:cNvPr id="14" name="Freeform: Shape 13">
                <a:extLst>
                  <a:ext uri="{FF2B5EF4-FFF2-40B4-BE49-F238E27FC236}">
                    <a16:creationId xmlns:a16="http://schemas.microsoft.com/office/drawing/2014/main" id="{E7932D11-617C-4166-86EB-840A575CAC3C}"/>
                  </a:ext>
                </a:extLst>
              </p:cNvPr>
              <p:cNvSpPr/>
              <p:nvPr/>
            </p:nvSpPr>
            <p:spPr>
              <a:xfrm>
                <a:off x="10486703" y="6220998"/>
                <a:ext cx="27773" cy="13673"/>
              </a:xfrm>
              <a:custGeom>
                <a:avLst/>
                <a:gdLst>
                  <a:gd name="connsiteX0" fmla="*/ 25210 w 27773"/>
                  <a:gd name="connsiteY0" fmla="*/ 5127 h 13673"/>
                  <a:gd name="connsiteX1" fmla="*/ 14528 w 27773"/>
                  <a:gd name="connsiteY1" fmla="*/ 0 h 13673"/>
                  <a:gd name="connsiteX2" fmla="*/ 3846 w 27773"/>
                  <a:gd name="connsiteY2" fmla="*/ 5127 h 13673"/>
                  <a:gd name="connsiteX3" fmla="*/ 0 w 27773"/>
                  <a:gd name="connsiteY3" fmla="*/ 13673 h 13673"/>
                  <a:gd name="connsiteX4" fmla="*/ 27774 w 27773"/>
                  <a:gd name="connsiteY4" fmla="*/ 13673 h 13673"/>
                  <a:gd name="connsiteX5" fmla="*/ 25210 w 27773"/>
                  <a:gd name="connsiteY5" fmla="*/ 5127 h 13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773" h="13673">
                    <a:moveTo>
                      <a:pt x="25210" y="5127"/>
                    </a:moveTo>
                    <a:cubicBezTo>
                      <a:pt x="22219" y="427"/>
                      <a:pt x="17519" y="0"/>
                      <a:pt x="14528" y="0"/>
                    </a:cubicBezTo>
                    <a:cubicBezTo>
                      <a:pt x="12391" y="0"/>
                      <a:pt x="7691" y="427"/>
                      <a:pt x="3846" y="5127"/>
                    </a:cubicBezTo>
                    <a:cubicBezTo>
                      <a:pt x="1282" y="8119"/>
                      <a:pt x="855" y="11110"/>
                      <a:pt x="0" y="13673"/>
                    </a:cubicBezTo>
                    <a:lnTo>
                      <a:pt x="27774" y="13673"/>
                    </a:lnTo>
                    <a:cubicBezTo>
                      <a:pt x="27347" y="10682"/>
                      <a:pt x="27347" y="8119"/>
                      <a:pt x="25210" y="5127"/>
                    </a:cubicBezTo>
                    <a:close/>
                  </a:path>
                </a:pathLst>
              </a:custGeom>
              <a:noFill/>
              <a:ln w="4254" cap="flat">
                <a:noFill/>
                <a:prstDash val="solid"/>
                <a:miter/>
              </a:ln>
            </p:spPr>
            <p:txBody>
              <a:bodyPr rtlCol="0" anchor="ctr"/>
              <a:lstStyle/>
              <a:p>
                <a:endParaRPr lang="en-CA" dirty="0"/>
              </a:p>
            </p:txBody>
          </p:sp>
          <p:sp>
            <p:nvSpPr>
              <p:cNvPr id="15" name="Freeform: Shape 14">
                <a:extLst>
                  <a:ext uri="{FF2B5EF4-FFF2-40B4-BE49-F238E27FC236}">
                    <a16:creationId xmlns:a16="http://schemas.microsoft.com/office/drawing/2014/main" id="{9B604E26-AF76-49BF-A746-BF372EF6C209}"/>
                  </a:ext>
                </a:extLst>
              </p:cNvPr>
              <p:cNvSpPr/>
              <p:nvPr/>
            </p:nvSpPr>
            <p:spPr>
              <a:xfrm>
                <a:off x="11015689" y="6220998"/>
                <a:ext cx="28201" cy="44010"/>
              </a:xfrm>
              <a:custGeom>
                <a:avLst/>
                <a:gdLst>
                  <a:gd name="connsiteX0" fmla="*/ 15382 w 28201"/>
                  <a:gd name="connsiteY0" fmla="*/ 44011 h 44010"/>
                  <a:gd name="connsiteX1" fmla="*/ 20937 w 28201"/>
                  <a:gd name="connsiteY1" fmla="*/ 42729 h 44010"/>
                  <a:gd name="connsiteX2" fmla="*/ 28201 w 28201"/>
                  <a:gd name="connsiteY2" fmla="*/ 23074 h 44010"/>
                  <a:gd name="connsiteX3" fmla="*/ 22646 w 28201"/>
                  <a:gd name="connsiteY3" fmla="*/ 3846 h 44010"/>
                  <a:gd name="connsiteX4" fmla="*/ 13673 w 28201"/>
                  <a:gd name="connsiteY4" fmla="*/ 0 h 44010"/>
                  <a:gd name="connsiteX5" fmla="*/ 4273 w 28201"/>
                  <a:gd name="connsiteY5" fmla="*/ 4700 h 44010"/>
                  <a:gd name="connsiteX6" fmla="*/ 0 w 28201"/>
                  <a:gd name="connsiteY6" fmla="*/ 20083 h 44010"/>
                  <a:gd name="connsiteX7" fmla="*/ 15382 w 28201"/>
                  <a:gd name="connsiteY7" fmla="*/ 44011 h 44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201" h="44010">
                    <a:moveTo>
                      <a:pt x="15382" y="44011"/>
                    </a:moveTo>
                    <a:cubicBezTo>
                      <a:pt x="17092" y="44011"/>
                      <a:pt x="19228" y="43584"/>
                      <a:pt x="20937" y="42729"/>
                    </a:cubicBezTo>
                    <a:cubicBezTo>
                      <a:pt x="28201" y="38456"/>
                      <a:pt x="28201" y="27347"/>
                      <a:pt x="28201" y="23074"/>
                    </a:cubicBezTo>
                    <a:cubicBezTo>
                      <a:pt x="28201" y="14528"/>
                      <a:pt x="25637" y="7264"/>
                      <a:pt x="22646" y="3846"/>
                    </a:cubicBezTo>
                    <a:cubicBezTo>
                      <a:pt x="20510" y="1709"/>
                      <a:pt x="17519" y="0"/>
                      <a:pt x="13673" y="0"/>
                    </a:cubicBezTo>
                    <a:cubicBezTo>
                      <a:pt x="9400" y="0"/>
                      <a:pt x="5982" y="2564"/>
                      <a:pt x="4273" y="4700"/>
                    </a:cubicBezTo>
                    <a:cubicBezTo>
                      <a:pt x="1282" y="8546"/>
                      <a:pt x="0" y="14101"/>
                      <a:pt x="0" y="20083"/>
                    </a:cubicBezTo>
                    <a:cubicBezTo>
                      <a:pt x="0" y="30765"/>
                      <a:pt x="4273" y="44011"/>
                      <a:pt x="15382" y="44011"/>
                    </a:cubicBezTo>
                    <a:close/>
                  </a:path>
                </a:pathLst>
              </a:custGeom>
              <a:noFill/>
              <a:ln w="4254" cap="flat">
                <a:noFill/>
                <a:prstDash val="solid"/>
                <a:miter/>
              </a:ln>
            </p:spPr>
            <p:txBody>
              <a:bodyPr rtlCol="0" anchor="ctr"/>
              <a:lstStyle/>
              <a:p>
                <a:endParaRPr lang="en-CA" dirty="0"/>
              </a:p>
            </p:txBody>
          </p:sp>
          <p:sp>
            <p:nvSpPr>
              <p:cNvPr id="16" name="Freeform: Shape 15">
                <a:extLst>
                  <a:ext uri="{FF2B5EF4-FFF2-40B4-BE49-F238E27FC236}">
                    <a16:creationId xmlns:a16="http://schemas.microsoft.com/office/drawing/2014/main" id="{77BA0A3D-2ACB-44AB-BE4F-01418B4F12B2}"/>
                  </a:ext>
                </a:extLst>
              </p:cNvPr>
              <p:cNvSpPr/>
              <p:nvPr/>
            </p:nvSpPr>
            <p:spPr>
              <a:xfrm>
                <a:off x="10266221" y="6327820"/>
                <a:ext cx="67939" cy="75203"/>
              </a:xfrm>
              <a:custGeom>
                <a:avLst/>
                <a:gdLst>
                  <a:gd name="connsiteX0" fmla="*/ 51702 w 67939"/>
                  <a:gd name="connsiteY0" fmla="*/ 6837 h 75203"/>
                  <a:gd name="connsiteX1" fmla="*/ 20083 w 67939"/>
                  <a:gd name="connsiteY1" fmla="*/ 0 h 75203"/>
                  <a:gd name="connsiteX2" fmla="*/ 0 w 67939"/>
                  <a:gd name="connsiteY2" fmla="*/ 0 h 75203"/>
                  <a:gd name="connsiteX3" fmla="*/ 0 w 67939"/>
                  <a:gd name="connsiteY3" fmla="*/ 49566 h 75203"/>
                  <a:gd name="connsiteX4" fmla="*/ 20510 w 67939"/>
                  <a:gd name="connsiteY4" fmla="*/ 75203 h 75203"/>
                  <a:gd name="connsiteX5" fmla="*/ 55120 w 67939"/>
                  <a:gd name="connsiteY5" fmla="*/ 66657 h 75203"/>
                  <a:gd name="connsiteX6" fmla="*/ 67939 w 67939"/>
                  <a:gd name="connsiteY6" fmla="*/ 38456 h 75203"/>
                  <a:gd name="connsiteX7" fmla="*/ 51702 w 67939"/>
                  <a:gd name="connsiteY7" fmla="*/ 6837 h 75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939" h="75203">
                    <a:moveTo>
                      <a:pt x="51702" y="6837"/>
                    </a:moveTo>
                    <a:cubicBezTo>
                      <a:pt x="41020" y="0"/>
                      <a:pt x="29483" y="0"/>
                      <a:pt x="20083" y="0"/>
                    </a:cubicBezTo>
                    <a:lnTo>
                      <a:pt x="0" y="0"/>
                    </a:lnTo>
                    <a:lnTo>
                      <a:pt x="0" y="49566"/>
                    </a:lnTo>
                    <a:cubicBezTo>
                      <a:pt x="0" y="63666"/>
                      <a:pt x="427" y="75203"/>
                      <a:pt x="20510" y="75203"/>
                    </a:cubicBezTo>
                    <a:cubicBezTo>
                      <a:pt x="32047" y="75203"/>
                      <a:pt x="46147" y="73494"/>
                      <a:pt x="55120" y="66657"/>
                    </a:cubicBezTo>
                    <a:cubicBezTo>
                      <a:pt x="61530" y="61530"/>
                      <a:pt x="67939" y="52557"/>
                      <a:pt x="67939" y="38456"/>
                    </a:cubicBezTo>
                    <a:cubicBezTo>
                      <a:pt x="67939" y="19655"/>
                      <a:pt x="57257" y="10255"/>
                      <a:pt x="51702" y="6837"/>
                    </a:cubicBezTo>
                    <a:close/>
                  </a:path>
                </a:pathLst>
              </a:custGeom>
              <a:noFill/>
              <a:ln w="4254" cap="flat">
                <a:noFill/>
                <a:prstDash val="solid"/>
                <a:miter/>
              </a:ln>
            </p:spPr>
            <p:txBody>
              <a:bodyPr rtlCol="0" anchor="ctr"/>
              <a:lstStyle/>
              <a:p>
                <a:endParaRPr lang="en-CA" dirty="0"/>
              </a:p>
            </p:txBody>
          </p:sp>
          <p:sp>
            <p:nvSpPr>
              <p:cNvPr id="17" name="Freeform: Shape 16">
                <a:extLst>
                  <a:ext uri="{FF2B5EF4-FFF2-40B4-BE49-F238E27FC236}">
                    <a16:creationId xmlns:a16="http://schemas.microsoft.com/office/drawing/2014/main" id="{86CAB29A-2FAE-4AE5-9059-83112A8B4E5F}"/>
                  </a:ext>
                </a:extLst>
              </p:cNvPr>
              <p:cNvSpPr/>
              <p:nvPr/>
            </p:nvSpPr>
            <p:spPr>
              <a:xfrm>
                <a:off x="11123793" y="6216298"/>
                <a:ext cx="62384" cy="54693"/>
              </a:xfrm>
              <a:custGeom>
                <a:avLst/>
                <a:gdLst>
                  <a:gd name="connsiteX0" fmla="*/ 7264 w 62384"/>
                  <a:gd name="connsiteY0" fmla="*/ 8973 h 54693"/>
                  <a:gd name="connsiteX1" fmla="*/ 26919 w 62384"/>
                  <a:gd name="connsiteY1" fmla="*/ 54693 h 54693"/>
                  <a:gd name="connsiteX2" fmla="*/ 34183 w 62384"/>
                  <a:gd name="connsiteY2" fmla="*/ 54693 h 54693"/>
                  <a:gd name="connsiteX3" fmla="*/ 55120 w 62384"/>
                  <a:gd name="connsiteY3" fmla="*/ 8973 h 54693"/>
                  <a:gd name="connsiteX4" fmla="*/ 62384 w 62384"/>
                  <a:gd name="connsiteY4" fmla="*/ 1709 h 54693"/>
                  <a:gd name="connsiteX5" fmla="*/ 62384 w 62384"/>
                  <a:gd name="connsiteY5" fmla="*/ 0 h 54693"/>
                  <a:gd name="connsiteX6" fmla="*/ 41447 w 62384"/>
                  <a:gd name="connsiteY6" fmla="*/ 0 h 54693"/>
                  <a:gd name="connsiteX7" fmla="*/ 41447 w 62384"/>
                  <a:gd name="connsiteY7" fmla="*/ 1709 h 54693"/>
                  <a:gd name="connsiteX8" fmla="*/ 46575 w 62384"/>
                  <a:gd name="connsiteY8" fmla="*/ 6409 h 54693"/>
                  <a:gd name="connsiteX9" fmla="*/ 45293 w 62384"/>
                  <a:gd name="connsiteY9" fmla="*/ 11110 h 54693"/>
                  <a:gd name="connsiteX10" fmla="*/ 34183 w 62384"/>
                  <a:gd name="connsiteY10" fmla="*/ 36747 h 54693"/>
                  <a:gd name="connsiteX11" fmla="*/ 23501 w 62384"/>
                  <a:gd name="connsiteY11" fmla="*/ 10255 h 54693"/>
                  <a:gd name="connsiteX12" fmla="*/ 22646 w 62384"/>
                  <a:gd name="connsiteY12" fmla="*/ 6409 h 54693"/>
                  <a:gd name="connsiteX13" fmla="*/ 26919 w 62384"/>
                  <a:gd name="connsiteY13" fmla="*/ 2136 h 54693"/>
                  <a:gd name="connsiteX14" fmla="*/ 26919 w 62384"/>
                  <a:gd name="connsiteY14" fmla="*/ 427 h 54693"/>
                  <a:gd name="connsiteX15" fmla="*/ 0 w 62384"/>
                  <a:gd name="connsiteY15" fmla="*/ 427 h 54693"/>
                  <a:gd name="connsiteX16" fmla="*/ 0 w 62384"/>
                  <a:gd name="connsiteY16" fmla="*/ 2136 h 54693"/>
                  <a:gd name="connsiteX17" fmla="*/ 7264 w 62384"/>
                  <a:gd name="connsiteY17" fmla="*/ 8973 h 54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2384" h="54693">
                    <a:moveTo>
                      <a:pt x="7264" y="8973"/>
                    </a:moveTo>
                    <a:lnTo>
                      <a:pt x="26919" y="54693"/>
                    </a:lnTo>
                    <a:lnTo>
                      <a:pt x="34183" y="54693"/>
                    </a:lnTo>
                    <a:lnTo>
                      <a:pt x="55120" y="8973"/>
                    </a:lnTo>
                    <a:cubicBezTo>
                      <a:pt x="57684" y="3846"/>
                      <a:pt x="58539" y="2136"/>
                      <a:pt x="62384" y="1709"/>
                    </a:cubicBezTo>
                    <a:lnTo>
                      <a:pt x="62384" y="0"/>
                    </a:lnTo>
                    <a:lnTo>
                      <a:pt x="41447" y="0"/>
                    </a:lnTo>
                    <a:lnTo>
                      <a:pt x="41447" y="1709"/>
                    </a:lnTo>
                    <a:cubicBezTo>
                      <a:pt x="42729" y="1709"/>
                      <a:pt x="46575" y="2136"/>
                      <a:pt x="46575" y="6409"/>
                    </a:cubicBezTo>
                    <a:cubicBezTo>
                      <a:pt x="46575" y="7691"/>
                      <a:pt x="45720" y="10255"/>
                      <a:pt x="45293" y="11110"/>
                    </a:cubicBezTo>
                    <a:lnTo>
                      <a:pt x="34183" y="36747"/>
                    </a:lnTo>
                    <a:lnTo>
                      <a:pt x="23501" y="10255"/>
                    </a:lnTo>
                    <a:cubicBezTo>
                      <a:pt x="23074" y="8973"/>
                      <a:pt x="22646" y="7691"/>
                      <a:pt x="22646" y="6409"/>
                    </a:cubicBezTo>
                    <a:cubicBezTo>
                      <a:pt x="22646" y="2564"/>
                      <a:pt x="25637" y="2136"/>
                      <a:pt x="26919" y="2136"/>
                    </a:cubicBezTo>
                    <a:lnTo>
                      <a:pt x="26919" y="427"/>
                    </a:lnTo>
                    <a:lnTo>
                      <a:pt x="0" y="427"/>
                    </a:lnTo>
                    <a:lnTo>
                      <a:pt x="0" y="2136"/>
                    </a:lnTo>
                    <a:cubicBezTo>
                      <a:pt x="3418" y="2136"/>
                      <a:pt x="5555" y="4273"/>
                      <a:pt x="7264" y="8973"/>
                    </a:cubicBezTo>
                    <a:close/>
                  </a:path>
                </a:pathLst>
              </a:custGeom>
              <a:solidFill>
                <a:srgbClr val="034239"/>
              </a:solidFill>
              <a:ln w="4254" cap="flat">
                <a:noFill/>
                <a:prstDash val="solid"/>
                <a:miter/>
              </a:ln>
            </p:spPr>
            <p:txBody>
              <a:bodyPr rtlCol="0" anchor="ctr"/>
              <a:lstStyle/>
              <a:p>
                <a:endParaRPr lang="en-CA" dirty="0"/>
              </a:p>
            </p:txBody>
          </p:sp>
          <p:sp>
            <p:nvSpPr>
              <p:cNvPr id="18" name="Freeform: Shape 17">
                <a:extLst>
                  <a:ext uri="{FF2B5EF4-FFF2-40B4-BE49-F238E27FC236}">
                    <a16:creationId xmlns:a16="http://schemas.microsoft.com/office/drawing/2014/main" id="{CD922275-C5D4-46EE-8423-B5305DA0EBAF}"/>
                  </a:ext>
                </a:extLst>
              </p:cNvPr>
              <p:cNvSpPr/>
              <p:nvPr/>
            </p:nvSpPr>
            <p:spPr>
              <a:xfrm>
                <a:off x="10209392" y="6219716"/>
                <a:ext cx="165788" cy="204244"/>
              </a:xfrm>
              <a:custGeom>
                <a:avLst/>
                <a:gdLst>
                  <a:gd name="connsiteX0" fmla="*/ 114514 w 165788"/>
                  <a:gd name="connsiteY0" fmla="*/ 94004 h 204244"/>
                  <a:gd name="connsiteX1" fmla="*/ 155961 w 165788"/>
                  <a:gd name="connsiteY1" fmla="*/ 48284 h 204244"/>
                  <a:gd name="connsiteX2" fmla="*/ 128614 w 165788"/>
                  <a:gd name="connsiteY2" fmla="*/ 5555 h 204244"/>
                  <a:gd name="connsiteX3" fmla="*/ 85458 w 165788"/>
                  <a:gd name="connsiteY3" fmla="*/ 0 h 204244"/>
                  <a:gd name="connsiteX4" fmla="*/ 0 w 165788"/>
                  <a:gd name="connsiteY4" fmla="*/ 0 h 204244"/>
                  <a:gd name="connsiteX5" fmla="*/ 0 w 165788"/>
                  <a:gd name="connsiteY5" fmla="*/ 4273 h 204244"/>
                  <a:gd name="connsiteX6" fmla="*/ 17519 w 165788"/>
                  <a:gd name="connsiteY6" fmla="*/ 31620 h 204244"/>
                  <a:gd name="connsiteX7" fmla="*/ 17519 w 165788"/>
                  <a:gd name="connsiteY7" fmla="*/ 173480 h 204244"/>
                  <a:gd name="connsiteX8" fmla="*/ 0 w 165788"/>
                  <a:gd name="connsiteY8" fmla="*/ 199972 h 204244"/>
                  <a:gd name="connsiteX9" fmla="*/ 0 w 165788"/>
                  <a:gd name="connsiteY9" fmla="*/ 204245 h 204244"/>
                  <a:gd name="connsiteX10" fmla="*/ 87595 w 165788"/>
                  <a:gd name="connsiteY10" fmla="*/ 204245 h 204244"/>
                  <a:gd name="connsiteX11" fmla="*/ 140151 w 165788"/>
                  <a:gd name="connsiteY11" fmla="*/ 193990 h 204244"/>
                  <a:gd name="connsiteX12" fmla="*/ 165789 w 165788"/>
                  <a:gd name="connsiteY12" fmla="*/ 147843 h 204244"/>
                  <a:gd name="connsiteX13" fmla="*/ 114514 w 165788"/>
                  <a:gd name="connsiteY13" fmla="*/ 94004 h 204244"/>
                  <a:gd name="connsiteX14" fmla="*/ 56830 w 165788"/>
                  <a:gd name="connsiteY14" fmla="*/ 21792 h 204244"/>
                  <a:gd name="connsiteX15" fmla="*/ 68794 w 165788"/>
                  <a:gd name="connsiteY15" fmla="*/ 21792 h 204244"/>
                  <a:gd name="connsiteX16" fmla="*/ 97850 w 165788"/>
                  <a:gd name="connsiteY16" fmla="*/ 25637 h 204244"/>
                  <a:gd name="connsiteX17" fmla="*/ 114514 w 165788"/>
                  <a:gd name="connsiteY17" fmla="*/ 54693 h 204244"/>
                  <a:gd name="connsiteX18" fmla="*/ 71785 w 165788"/>
                  <a:gd name="connsiteY18" fmla="*/ 86740 h 204244"/>
                  <a:gd name="connsiteX19" fmla="*/ 56402 w 165788"/>
                  <a:gd name="connsiteY19" fmla="*/ 86740 h 204244"/>
                  <a:gd name="connsiteX20" fmla="*/ 56402 w 165788"/>
                  <a:gd name="connsiteY20" fmla="*/ 21792 h 204244"/>
                  <a:gd name="connsiteX21" fmla="*/ 111950 w 165788"/>
                  <a:gd name="connsiteY21" fmla="*/ 175189 h 204244"/>
                  <a:gd name="connsiteX22" fmla="*/ 77340 w 165788"/>
                  <a:gd name="connsiteY22" fmla="*/ 183735 h 204244"/>
                  <a:gd name="connsiteX23" fmla="*/ 56830 w 165788"/>
                  <a:gd name="connsiteY23" fmla="*/ 158098 h 204244"/>
                  <a:gd name="connsiteX24" fmla="*/ 56830 w 165788"/>
                  <a:gd name="connsiteY24" fmla="*/ 108105 h 204244"/>
                  <a:gd name="connsiteX25" fmla="*/ 76912 w 165788"/>
                  <a:gd name="connsiteY25" fmla="*/ 108105 h 204244"/>
                  <a:gd name="connsiteX26" fmla="*/ 108532 w 165788"/>
                  <a:gd name="connsiteY26" fmla="*/ 114941 h 204244"/>
                  <a:gd name="connsiteX27" fmla="*/ 124769 w 165788"/>
                  <a:gd name="connsiteY27" fmla="*/ 146561 h 204244"/>
                  <a:gd name="connsiteX28" fmla="*/ 111950 w 165788"/>
                  <a:gd name="connsiteY28" fmla="*/ 175189 h 204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65788" h="204244">
                    <a:moveTo>
                      <a:pt x="114514" y="94004"/>
                    </a:moveTo>
                    <a:cubicBezTo>
                      <a:pt x="136306" y="88022"/>
                      <a:pt x="155961" y="75630"/>
                      <a:pt x="155961" y="48284"/>
                    </a:cubicBezTo>
                    <a:cubicBezTo>
                      <a:pt x="155961" y="31192"/>
                      <a:pt x="148270" y="13673"/>
                      <a:pt x="128614" y="5555"/>
                    </a:cubicBezTo>
                    <a:cubicBezTo>
                      <a:pt x="117505" y="855"/>
                      <a:pt x="103404" y="0"/>
                      <a:pt x="85458" y="0"/>
                    </a:cubicBezTo>
                    <a:lnTo>
                      <a:pt x="0" y="0"/>
                    </a:lnTo>
                    <a:lnTo>
                      <a:pt x="0" y="4273"/>
                    </a:lnTo>
                    <a:cubicBezTo>
                      <a:pt x="17519" y="6409"/>
                      <a:pt x="17519" y="16664"/>
                      <a:pt x="17519" y="31620"/>
                    </a:cubicBezTo>
                    <a:lnTo>
                      <a:pt x="17519" y="173480"/>
                    </a:lnTo>
                    <a:cubicBezTo>
                      <a:pt x="17519" y="189290"/>
                      <a:pt x="15382" y="196981"/>
                      <a:pt x="0" y="199972"/>
                    </a:cubicBezTo>
                    <a:lnTo>
                      <a:pt x="0" y="204245"/>
                    </a:lnTo>
                    <a:lnTo>
                      <a:pt x="87595" y="204245"/>
                    </a:lnTo>
                    <a:cubicBezTo>
                      <a:pt x="103404" y="204245"/>
                      <a:pt x="123060" y="204245"/>
                      <a:pt x="140151" y="193990"/>
                    </a:cubicBezTo>
                    <a:cubicBezTo>
                      <a:pt x="153397" y="185871"/>
                      <a:pt x="165789" y="170062"/>
                      <a:pt x="165789" y="147843"/>
                    </a:cubicBezTo>
                    <a:cubicBezTo>
                      <a:pt x="165789" y="115796"/>
                      <a:pt x="142288" y="99986"/>
                      <a:pt x="114514" y="94004"/>
                    </a:cubicBezTo>
                    <a:close/>
                    <a:moveTo>
                      <a:pt x="56830" y="21792"/>
                    </a:moveTo>
                    <a:lnTo>
                      <a:pt x="68794" y="21792"/>
                    </a:lnTo>
                    <a:cubicBezTo>
                      <a:pt x="80758" y="21792"/>
                      <a:pt x="89731" y="22219"/>
                      <a:pt x="97850" y="25637"/>
                    </a:cubicBezTo>
                    <a:cubicBezTo>
                      <a:pt x="109386" y="30765"/>
                      <a:pt x="114514" y="41020"/>
                      <a:pt x="114514" y="54693"/>
                    </a:cubicBezTo>
                    <a:cubicBezTo>
                      <a:pt x="114514" y="80758"/>
                      <a:pt x="91440" y="86740"/>
                      <a:pt x="71785" y="86740"/>
                    </a:cubicBezTo>
                    <a:lnTo>
                      <a:pt x="56402" y="86740"/>
                    </a:lnTo>
                    <a:lnTo>
                      <a:pt x="56402" y="21792"/>
                    </a:lnTo>
                    <a:close/>
                    <a:moveTo>
                      <a:pt x="111950" y="175189"/>
                    </a:moveTo>
                    <a:cubicBezTo>
                      <a:pt x="102977" y="182026"/>
                      <a:pt x="89304" y="183735"/>
                      <a:pt x="77340" y="183735"/>
                    </a:cubicBezTo>
                    <a:cubicBezTo>
                      <a:pt x="57257" y="183735"/>
                      <a:pt x="56830" y="172198"/>
                      <a:pt x="56830" y="158098"/>
                    </a:cubicBezTo>
                    <a:lnTo>
                      <a:pt x="56830" y="108105"/>
                    </a:lnTo>
                    <a:lnTo>
                      <a:pt x="76912" y="108105"/>
                    </a:lnTo>
                    <a:cubicBezTo>
                      <a:pt x="86313" y="108105"/>
                      <a:pt x="97850" y="108532"/>
                      <a:pt x="108532" y="114941"/>
                    </a:cubicBezTo>
                    <a:cubicBezTo>
                      <a:pt x="114087" y="118360"/>
                      <a:pt x="124769" y="127760"/>
                      <a:pt x="124769" y="146561"/>
                    </a:cubicBezTo>
                    <a:cubicBezTo>
                      <a:pt x="124769" y="160661"/>
                      <a:pt x="118360" y="170062"/>
                      <a:pt x="111950" y="175189"/>
                    </a:cubicBezTo>
                    <a:close/>
                  </a:path>
                </a:pathLst>
              </a:custGeom>
              <a:solidFill>
                <a:srgbClr val="034239"/>
              </a:solidFill>
              <a:ln w="4254" cap="flat">
                <a:noFill/>
                <a:prstDash val="solid"/>
                <a:miter/>
              </a:ln>
            </p:spPr>
            <p:txBody>
              <a:bodyPr rtlCol="0" anchor="ctr"/>
              <a:lstStyle/>
              <a:p>
                <a:endParaRPr lang="en-CA" dirty="0"/>
              </a:p>
            </p:txBody>
          </p:sp>
          <p:sp>
            <p:nvSpPr>
              <p:cNvPr id="19" name="Freeform: Shape 18">
                <a:extLst>
                  <a:ext uri="{FF2B5EF4-FFF2-40B4-BE49-F238E27FC236}">
                    <a16:creationId xmlns:a16="http://schemas.microsoft.com/office/drawing/2014/main" id="{5C1D1DBA-CD03-479F-8D51-C557D527C942}"/>
                  </a:ext>
                </a:extLst>
              </p:cNvPr>
              <p:cNvSpPr/>
              <p:nvPr/>
            </p:nvSpPr>
            <p:spPr>
              <a:xfrm>
                <a:off x="10371335" y="6285519"/>
                <a:ext cx="114941" cy="138014"/>
              </a:xfrm>
              <a:custGeom>
                <a:avLst/>
                <a:gdLst>
                  <a:gd name="connsiteX0" fmla="*/ 55975 w 114941"/>
                  <a:gd name="connsiteY0" fmla="*/ 24783 h 138014"/>
                  <a:gd name="connsiteX1" fmla="*/ 55975 w 114941"/>
                  <a:gd name="connsiteY1" fmla="*/ 0 h 138014"/>
                  <a:gd name="connsiteX2" fmla="*/ 0 w 114941"/>
                  <a:gd name="connsiteY2" fmla="*/ 29056 h 138014"/>
                  <a:gd name="connsiteX3" fmla="*/ 1282 w 114941"/>
                  <a:gd name="connsiteY3" fmla="*/ 32047 h 138014"/>
                  <a:gd name="connsiteX4" fmla="*/ 19655 w 114941"/>
                  <a:gd name="connsiteY4" fmla="*/ 61103 h 138014"/>
                  <a:gd name="connsiteX5" fmla="*/ 19655 w 114941"/>
                  <a:gd name="connsiteY5" fmla="*/ 103832 h 138014"/>
                  <a:gd name="connsiteX6" fmla="*/ 17519 w 114941"/>
                  <a:gd name="connsiteY6" fmla="*/ 122205 h 138014"/>
                  <a:gd name="connsiteX7" fmla="*/ 2564 w 114941"/>
                  <a:gd name="connsiteY7" fmla="*/ 134169 h 138014"/>
                  <a:gd name="connsiteX8" fmla="*/ 2564 w 114941"/>
                  <a:gd name="connsiteY8" fmla="*/ 138015 h 138014"/>
                  <a:gd name="connsiteX9" fmla="*/ 73067 w 114941"/>
                  <a:gd name="connsiteY9" fmla="*/ 138015 h 138014"/>
                  <a:gd name="connsiteX10" fmla="*/ 73067 w 114941"/>
                  <a:gd name="connsiteY10" fmla="*/ 134169 h 138014"/>
                  <a:gd name="connsiteX11" fmla="*/ 55548 w 114941"/>
                  <a:gd name="connsiteY11" fmla="*/ 103404 h 138014"/>
                  <a:gd name="connsiteX12" fmla="*/ 55548 w 114941"/>
                  <a:gd name="connsiteY12" fmla="*/ 63666 h 138014"/>
                  <a:gd name="connsiteX13" fmla="*/ 61530 w 114941"/>
                  <a:gd name="connsiteY13" fmla="*/ 40165 h 138014"/>
                  <a:gd name="connsiteX14" fmla="*/ 84176 w 114941"/>
                  <a:gd name="connsiteY14" fmla="*/ 28628 h 138014"/>
                  <a:gd name="connsiteX15" fmla="*/ 105541 w 114941"/>
                  <a:gd name="connsiteY15" fmla="*/ 42729 h 138014"/>
                  <a:gd name="connsiteX16" fmla="*/ 108959 w 114941"/>
                  <a:gd name="connsiteY16" fmla="*/ 42729 h 138014"/>
                  <a:gd name="connsiteX17" fmla="*/ 114941 w 114941"/>
                  <a:gd name="connsiteY17" fmla="*/ 3846 h 138014"/>
                  <a:gd name="connsiteX18" fmla="*/ 98277 w 114941"/>
                  <a:gd name="connsiteY18" fmla="*/ 855 h 138014"/>
                  <a:gd name="connsiteX19" fmla="*/ 55975 w 114941"/>
                  <a:gd name="connsiteY19" fmla="*/ 24783 h 138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4941" h="138014">
                    <a:moveTo>
                      <a:pt x="55975" y="24783"/>
                    </a:moveTo>
                    <a:lnTo>
                      <a:pt x="55975" y="0"/>
                    </a:lnTo>
                    <a:lnTo>
                      <a:pt x="0" y="29056"/>
                    </a:lnTo>
                    <a:lnTo>
                      <a:pt x="1282" y="32047"/>
                    </a:lnTo>
                    <a:cubicBezTo>
                      <a:pt x="19655" y="32047"/>
                      <a:pt x="19655" y="46147"/>
                      <a:pt x="19655" y="61103"/>
                    </a:cubicBezTo>
                    <a:lnTo>
                      <a:pt x="19655" y="103832"/>
                    </a:lnTo>
                    <a:cubicBezTo>
                      <a:pt x="19655" y="109386"/>
                      <a:pt x="19228" y="117078"/>
                      <a:pt x="17519" y="122205"/>
                    </a:cubicBezTo>
                    <a:cubicBezTo>
                      <a:pt x="13673" y="130751"/>
                      <a:pt x="7264" y="132887"/>
                      <a:pt x="2564" y="134169"/>
                    </a:cubicBezTo>
                    <a:lnTo>
                      <a:pt x="2564" y="138015"/>
                    </a:lnTo>
                    <a:lnTo>
                      <a:pt x="73067" y="138015"/>
                    </a:lnTo>
                    <a:lnTo>
                      <a:pt x="73067" y="134169"/>
                    </a:lnTo>
                    <a:cubicBezTo>
                      <a:pt x="57257" y="128187"/>
                      <a:pt x="55548" y="124769"/>
                      <a:pt x="55548" y="103404"/>
                    </a:cubicBezTo>
                    <a:lnTo>
                      <a:pt x="55548" y="63666"/>
                    </a:lnTo>
                    <a:cubicBezTo>
                      <a:pt x="55548" y="56830"/>
                      <a:pt x="55548" y="48284"/>
                      <a:pt x="61530" y="40165"/>
                    </a:cubicBezTo>
                    <a:cubicBezTo>
                      <a:pt x="66657" y="32901"/>
                      <a:pt x="74349" y="28628"/>
                      <a:pt x="84176" y="28628"/>
                    </a:cubicBezTo>
                    <a:cubicBezTo>
                      <a:pt x="96995" y="28628"/>
                      <a:pt x="102122" y="36747"/>
                      <a:pt x="105541" y="42729"/>
                    </a:cubicBezTo>
                    <a:lnTo>
                      <a:pt x="108959" y="42729"/>
                    </a:lnTo>
                    <a:lnTo>
                      <a:pt x="114941" y="3846"/>
                    </a:lnTo>
                    <a:cubicBezTo>
                      <a:pt x="111950" y="2564"/>
                      <a:pt x="106395" y="855"/>
                      <a:pt x="98277" y="855"/>
                    </a:cubicBezTo>
                    <a:cubicBezTo>
                      <a:pt x="76485" y="1709"/>
                      <a:pt x="64948" y="14528"/>
                      <a:pt x="55975" y="24783"/>
                    </a:cubicBezTo>
                    <a:close/>
                  </a:path>
                </a:pathLst>
              </a:custGeom>
              <a:solidFill>
                <a:srgbClr val="034239"/>
              </a:solidFill>
              <a:ln w="4254" cap="flat">
                <a:noFill/>
                <a:prstDash val="solid"/>
                <a:miter/>
              </a:ln>
            </p:spPr>
            <p:txBody>
              <a:bodyPr rtlCol="0" anchor="ctr"/>
              <a:lstStyle/>
              <a:p>
                <a:endParaRPr lang="en-CA" dirty="0"/>
              </a:p>
            </p:txBody>
          </p:sp>
          <p:sp>
            <p:nvSpPr>
              <p:cNvPr id="20" name="Freeform: Shape 19">
                <a:extLst>
                  <a:ext uri="{FF2B5EF4-FFF2-40B4-BE49-F238E27FC236}">
                    <a16:creationId xmlns:a16="http://schemas.microsoft.com/office/drawing/2014/main" id="{F445B13E-480C-498F-BB7B-AB7437B8BF4D}"/>
                  </a:ext>
                </a:extLst>
              </p:cNvPr>
              <p:cNvSpPr/>
              <p:nvPr/>
            </p:nvSpPr>
            <p:spPr>
              <a:xfrm>
                <a:off x="10491403" y="6288082"/>
                <a:ext cx="165361" cy="141860"/>
              </a:xfrm>
              <a:custGeom>
                <a:avLst/>
                <a:gdLst>
                  <a:gd name="connsiteX0" fmla="*/ 148697 w 165361"/>
                  <a:gd name="connsiteY0" fmla="*/ 87595 h 141860"/>
                  <a:gd name="connsiteX1" fmla="*/ 148697 w 165361"/>
                  <a:gd name="connsiteY1" fmla="*/ 0 h 141860"/>
                  <a:gd name="connsiteX2" fmla="*/ 95286 w 165361"/>
                  <a:gd name="connsiteY2" fmla="*/ 10682 h 141860"/>
                  <a:gd name="connsiteX3" fmla="*/ 95286 w 165361"/>
                  <a:gd name="connsiteY3" fmla="*/ 14528 h 141860"/>
                  <a:gd name="connsiteX4" fmla="*/ 112377 w 165361"/>
                  <a:gd name="connsiteY4" fmla="*/ 35892 h 141860"/>
                  <a:gd name="connsiteX5" fmla="*/ 112377 w 165361"/>
                  <a:gd name="connsiteY5" fmla="*/ 82467 h 141860"/>
                  <a:gd name="connsiteX6" fmla="*/ 105541 w 165361"/>
                  <a:gd name="connsiteY6" fmla="*/ 105113 h 141860"/>
                  <a:gd name="connsiteX7" fmla="*/ 80331 w 165361"/>
                  <a:gd name="connsiteY7" fmla="*/ 115368 h 141860"/>
                  <a:gd name="connsiteX8" fmla="*/ 54693 w 165361"/>
                  <a:gd name="connsiteY8" fmla="*/ 97850 h 141860"/>
                  <a:gd name="connsiteX9" fmla="*/ 52557 w 165361"/>
                  <a:gd name="connsiteY9" fmla="*/ 82040 h 141860"/>
                  <a:gd name="connsiteX10" fmla="*/ 52557 w 165361"/>
                  <a:gd name="connsiteY10" fmla="*/ 0 h 141860"/>
                  <a:gd name="connsiteX11" fmla="*/ 0 w 165361"/>
                  <a:gd name="connsiteY11" fmla="*/ 10682 h 141860"/>
                  <a:gd name="connsiteX12" fmla="*/ 0 w 165361"/>
                  <a:gd name="connsiteY12" fmla="*/ 14528 h 141860"/>
                  <a:gd name="connsiteX13" fmla="*/ 16237 w 165361"/>
                  <a:gd name="connsiteY13" fmla="*/ 39311 h 141860"/>
                  <a:gd name="connsiteX14" fmla="*/ 16237 w 165361"/>
                  <a:gd name="connsiteY14" fmla="*/ 89731 h 141860"/>
                  <a:gd name="connsiteX15" fmla="*/ 25637 w 165361"/>
                  <a:gd name="connsiteY15" fmla="*/ 124342 h 141860"/>
                  <a:gd name="connsiteX16" fmla="*/ 64094 w 165361"/>
                  <a:gd name="connsiteY16" fmla="*/ 141006 h 141860"/>
                  <a:gd name="connsiteX17" fmla="*/ 114514 w 165361"/>
                  <a:gd name="connsiteY17" fmla="*/ 115368 h 141860"/>
                  <a:gd name="connsiteX18" fmla="*/ 133742 w 165361"/>
                  <a:gd name="connsiteY18" fmla="*/ 141861 h 141860"/>
                  <a:gd name="connsiteX19" fmla="*/ 165361 w 165361"/>
                  <a:gd name="connsiteY19" fmla="*/ 117932 h 141860"/>
                  <a:gd name="connsiteX20" fmla="*/ 163652 w 165361"/>
                  <a:gd name="connsiteY20" fmla="*/ 114941 h 141860"/>
                  <a:gd name="connsiteX21" fmla="*/ 148697 w 165361"/>
                  <a:gd name="connsiteY21" fmla="*/ 87595 h 141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5361" h="141860">
                    <a:moveTo>
                      <a:pt x="148697" y="87595"/>
                    </a:moveTo>
                    <a:lnTo>
                      <a:pt x="148697" y="0"/>
                    </a:lnTo>
                    <a:lnTo>
                      <a:pt x="95286" y="10682"/>
                    </a:lnTo>
                    <a:lnTo>
                      <a:pt x="95286" y="14528"/>
                    </a:lnTo>
                    <a:cubicBezTo>
                      <a:pt x="109386" y="16664"/>
                      <a:pt x="112377" y="22219"/>
                      <a:pt x="112377" y="35892"/>
                    </a:cubicBezTo>
                    <a:lnTo>
                      <a:pt x="112377" y="82467"/>
                    </a:lnTo>
                    <a:cubicBezTo>
                      <a:pt x="112377" y="88449"/>
                      <a:pt x="111950" y="97422"/>
                      <a:pt x="105541" y="105113"/>
                    </a:cubicBezTo>
                    <a:cubicBezTo>
                      <a:pt x="100413" y="111096"/>
                      <a:pt x="91440" y="115368"/>
                      <a:pt x="80331" y="115368"/>
                    </a:cubicBezTo>
                    <a:cubicBezTo>
                      <a:pt x="67085" y="115368"/>
                      <a:pt x="58112" y="108532"/>
                      <a:pt x="54693" y="97850"/>
                    </a:cubicBezTo>
                    <a:cubicBezTo>
                      <a:pt x="53411" y="93149"/>
                      <a:pt x="52557" y="88449"/>
                      <a:pt x="52557" y="82040"/>
                    </a:cubicBezTo>
                    <a:lnTo>
                      <a:pt x="52557" y="0"/>
                    </a:lnTo>
                    <a:lnTo>
                      <a:pt x="0" y="10682"/>
                    </a:lnTo>
                    <a:lnTo>
                      <a:pt x="0" y="14528"/>
                    </a:lnTo>
                    <a:cubicBezTo>
                      <a:pt x="14955" y="16664"/>
                      <a:pt x="16237" y="23928"/>
                      <a:pt x="16237" y="39311"/>
                    </a:cubicBezTo>
                    <a:lnTo>
                      <a:pt x="16237" y="89731"/>
                    </a:lnTo>
                    <a:cubicBezTo>
                      <a:pt x="16237" y="100413"/>
                      <a:pt x="16664" y="113232"/>
                      <a:pt x="25637" y="124342"/>
                    </a:cubicBezTo>
                    <a:cubicBezTo>
                      <a:pt x="29483" y="129469"/>
                      <a:pt x="40165" y="141006"/>
                      <a:pt x="64094" y="141006"/>
                    </a:cubicBezTo>
                    <a:cubicBezTo>
                      <a:pt x="87595" y="141006"/>
                      <a:pt x="104686" y="128614"/>
                      <a:pt x="114514" y="115368"/>
                    </a:cubicBezTo>
                    <a:cubicBezTo>
                      <a:pt x="116650" y="123487"/>
                      <a:pt x="120496" y="132033"/>
                      <a:pt x="133742" y="141861"/>
                    </a:cubicBezTo>
                    <a:lnTo>
                      <a:pt x="165361" y="117932"/>
                    </a:lnTo>
                    <a:lnTo>
                      <a:pt x="163652" y="114941"/>
                    </a:lnTo>
                    <a:cubicBezTo>
                      <a:pt x="148697" y="112377"/>
                      <a:pt x="148697" y="101695"/>
                      <a:pt x="148697" y="87595"/>
                    </a:cubicBezTo>
                    <a:close/>
                  </a:path>
                </a:pathLst>
              </a:custGeom>
              <a:solidFill>
                <a:srgbClr val="034239"/>
              </a:solidFill>
              <a:ln w="4254" cap="flat">
                <a:noFill/>
                <a:prstDash val="solid"/>
                <a:miter/>
              </a:ln>
            </p:spPr>
            <p:txBody>
              <a:bodyPr rtlCol="0" anchor="ctr"/>
              <a:lstStyle/>
              <a:p>
                <a:endParaRPr lang="en-CA" dirty="0"/>
              </a:p>
            </p:txBody>
          </p:sp>
          <p:sp>
            <p:nvSpPr>
              <p:cNvPr id="21" name="Freeform: Shape 20">
                <a:extLst>
                  <a:ext uri="{FF2B5EF4-FFF2-40B4-BE49-F238E27FC236}">
                    <a16:creationId xmlns:a16="http://schemas.microsoft.com/office/drawing/2014/main" id="{CB38D23C-8DF0-4030-ADA6-E0C444FEE83E}"/>
                  </a:ext>
                </a:extLst>
              </p:cNvPr>
              <p:cNvSpPr/>
              <p:nvPr/>
            </p:nvSpPr>
            <p:spPr>
              <a:xfrm>
                <a:off x="10657619" y="6285519"/>
                <a:ext cx="169207" cy="138442"/>
              </a:xfrm>
              <a:custGeom>
                <a:avLst/>
                <a:gdLst>
                  <a:gd name="connsiteX0" fmla="*/ 151688 w 169207"/>
                  <a:gd name="connsiteY0" fmla="*/ 105541 h 138442"/>
                  <a:gd name="connsiteX1" fmla="*/ 151688 w 169207"/>
                  <a:gd name="connsiteY1" fmla="*/ 55548 h 138442"/>
                  <a:gd name="connsiteX2" fmla="*/ 142715 w 169207"/>
                  <a:gd name="connsiteY2" fmla="*/ 18801 h 138442"/>
                  <a:gd name="connsiteX3" fmla="*/ 104686 w 169207"/>
                  <a:gd name="connsiteY3" fmla="*/ 2136 h 138442"/>
                  <a:gd name="connsiteX4" fmla="*/ 55975 w 169207"/>
                  <a:gd name="connsiteY4" fmla="*/ 24783 h 138442"/>
                  <a:gd name="connsiteX5" fmla="*/ 55975 w 169207"/>
                  <a:gd name="connsiteY5" fmla="*/ 0 h 138442"/>
                  <a:gd name="connsiteX6" fmla="*/ 0 w 169207"/>
                  <a:gd name="connsiteY6" fmla="*/ 29056 h 138442"/>
                  <a:gd name="connsiteX7" fmla="*/ 2136 w 169207"/>
                  <a:gd name="connsiteY7" fmla="*/ 32474 h 138442"/>
                  <a:gd name="connsiteX8" fmla="*/ 20083 w 169207"/>
                  <a:gd name="connsiteY8" fmla="*/ 60675 h 138442"/>
                  <a:gd name="connsiteX9" fmla="*/ 20083 w 169207"/>
                  <a:gd name="connsiteY9" fmla="*/ 104686 h 138442"/>
                  <a:gd name="connsiteX10" fmla="*/ 2564 w 169207"/>
                  <a:gd name="connsiteY10" fmla="*/ 134597 h 138442"/>
                  <a:gd name="connsiteX11" fmla="*/ 2564 w 169207"/>
                  <a:gd name="connsiteY11" fmla="*/ 138442 h 138442"/>
                  <a:gd name="connsiteX12" fmla="*/ 72639 w 169207"/>
                  <a:gd name="connsiteY12" fmla="*/ 138442 h 138442"/>
                  <a:gd name="connsiteX13" fmla="*/ 72212 w 169207"/>
                  <a:gd name="connsiteY13" fmla="*/ 134597 h 138442"/>
                  <a:gd name="connsiteX14" fmla="*/ 55975 w 169207"/>
                  <a:gd name="connsiteY14" fmla="*/ 108105 h 138442"/>
                  <a:gd name="connsiteX15" fmla="*/ 55975 w 169207"/>
                  <a:gd name="connsiteY15" fmla="*/ 58966 h 138442"/>
                  <a:gd name="connsiteX16" fmla="*/ 66230 w 169207"/>
                  <a:gd name="connsiteY16" fmla="*/ 34183 h 138442"/>
                  <a:gd name="connsiteX17" fmla="*/ 86740 w 169207"/>
                  <a:gd name="connsiteY17" fmla="*/ 27774 h 138442"/>
                  <a:gd name="connsiteX18" fmla="*/ 115368 w 169207"/>
                  <a:gd name="connsiteY18" fmla="*/ 58539 h 138442"/>
                  <a:gd name="connsiteX19" fmla="*/ 115368 w 169207"/>
                  <a:gd name="connsiteY19" fmla="*/ 108105 h 138442"/>
                  <a:gd name="connsiteX20" fmla="*/ 99559 w 169207"/>
                  <a:gd name="connsiteY20" fmla="*/ 134597 h 138442"/>
                  <a:gd name="connsiteX21" fmla="*/ 99559 w 169207"/>
                  <a:gd name="connsiteY21" fmla="*/ 138442 h 138442"/>
                  <a:gd name="connsiteX22" fmla="*/ 169207 w 169207"/>
                  <a:gd name="connsiteY22" fmla="*/ 138442 h 138442"/>
                  <a:gd name="connsiteX23" fmla="*/ 169207 w 169207"/>
                  <a:gd name="connsiteY23" fmla="*/ 134597 h 138442"/>
                  <a:gd name="connsiteX24" fmla="*/ 151688 w 169207"/>
                  <a:gd name="connsiteY24" fmla="*/ 105541 h 138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9207" h="138442">
                    <a:moveTo>
                      <a:pt x="151688" y="105541"/>
                    </a:moveTo>
                    <a:lnTo>
                      <a:pt x="151688" y="55548"/>
                    </a:lnTo>
                    <a:cubicBezTo>
                      <a:pt x="151688" y="42729"/>
                      <a:pt x="151261" y="29910"/>
                      <a:pt x="142715" y="18801"/>
                    </a:cubicBezTo>
                    <a:cubicBezTo>
                      <a:pt x="136306" y="10255"/>
                      <a:pt x="123487" y="2136"/>
                      <a:pt x="104686" y="2136"/>
                    </a:cubicBezTo>
                    <a:cubicBezTo>
                      <a:pt x="79903" y="2136"/>
                      <a:pt x="65375" y="15810"/>
                      <a:pt x="55975" y="24783"/>
                    </a:cubicBezTo>
                    <a:lnTo>
                      <a:pt x="55975" y="0"/>
                    </a:lnTo>
                    <a:lnTo>
                      <a:pt x="0" y="29056"/>
                    </a:lnTo>
                    <a:lnTo>
                      <a:pt x="2136" y="32474"/>
                    </a:lnTo>
                    <a:cubicBezTo>
                      <a:pt x="19655" y="32901"/>
                      <a:pt x="20083" y="42302"/>
                      <a:pt x="20083" y="60675"/>
                    </a:cubicBezTo>
                    <a:lnTo>
                      <a:pt x="20083" y="104686"/>
                    </a:lnTo>
                    <a:cubicBezTo>
                      <a:pt x="20083" y="119214"/>
                      <a:pt x="19655" y="132033"/>
                      <a:pt x="2564" y="134597"/>
                    </a:cubicBezTo>
                    <a:lnTo>
                      <a:pt x="2564" y="138442"/>
                    </a:lnTo>
                    <a:lnTo>
                      <a:pt x="72639" y="138442"/>
                    </a:lnTo>
                    <a:lnTo>
                      <a:pt x="72212" y="134597"/>
                    </a:lnTo>
                    <a:cubicBezTo>
                      <a:pt x="56402" y="130324"/>
                      <a:pt x="55975" y="123914"/>
                      <a:pt x="55975" y="108105"/>
                    </a:cubicBezTo>
                    <a:lnTo>
                      <a:pt x="55975" y="58966"/>
                    </a:lnTo>
                    <a:cubicBezTo>
                      <a:pt x="55975" y="52129"/>
                      <a:pt x="56402" y="42302"/>
                      <a:pt x="66230" y="34183"/>
                    </a:cubicBezTo>
                    <a:cubicBezTo>
                      <a:pt x="70930" y="30765"/>
                      <a:pt x="77340" y="27774"/>
                      <a:pt x="86740" y="27774"/>
                    </a:cubicBezTo>
                    <a:cubicBezTo>
                      <a:pt x="114941" y="27774"/>
                      <a:pt x="115368" y="51702"/>
                      <a:pt x="115368" y="58539"/>
                    </a:cubicBezTo>
                    <a:lnTo>
                      <a:pt x="115368" y="108105"/>
                    </a:lnTo>
                    <a:cubicBezTo>
                      <a:pt x="115368" y="123060"/>
                      <a:pt x="114941" y="130751"/>
                      <a:pt x="99559" y="134597"/>
                    </a:cubicBezTo>
                    <a:lnTo>
                      <a:pt x="99559" y="138442"/>
                    </a:lnTo>
                    <a:lnTo>
                      <a:pt x="169207" y="138442"/>
                    </a:lnTo>
                    <a:lnTo>
                      <a:pt x="169207" y="134597"/>
                    </a:lnTo>
                    <a:cubicBezTo>
                      <a:pt x="151688" y="131606"/>
                      <a:pt x="151688" y="123487"/>
                      <a:pt x="151688" y="105541"/>
                    </a:cubicBezTo>
                    <a:close/>
                  </a:path>
                </a:pathLst>
              </a:custGeom>
              <a:solidFill>
                <a:srgbClr val="034239"/>
              </a:solidFill>
              <a:ln w="4254" cap="flat">
                <a:noFill/>
                <a:prstDash val="solid"/>
                <a:miter/>
              </a:ln>
            </p:spPr>
            <p:txBody>
              <a:bodyPr rtlCol="0" anchor="ctr"/>
              <a:lstStyle/>
              <a:p>
                <a:endParaRPr lang="en-CA" dirty="0"/>
              </a:p>
            </p:txBody>
          </p:sp>
          <p:sp>
            <p:nvSpPr>
              <p:cNvPr id="22" name="Freeform: Shape 21">
                <a:extLst>
                  <a:ext uri="{FF2B5EF4-FFF2-40B4-BE49-F238E27FC236}">
                    <a16:creationId xmlns:a16="http://schemas.microsoft.com/office/drawing/2014/main" id="{FEB7A37B-A5E7-499A-BCA0-BFDDD2E1C626}"/>
                  </a:ext>
                </a:extLst>
              </p:cNvPr>
              <p:cNvSpPr/>
              <p:nvPr/>
            </p:nvSpPr>
            <p:spPr>
              <a:xfrm>
                <a:off x="10834090" y="6288082"/>
                <a:ext cx="95292" cy="142287"/>
              </a:xfrm>
              <a:custGeom>
                <a:avLst/>
                <a:gdLst>
                  <a:gd name="connsiteX0" fmla="*/ 68794 w 95292"/>
                  <a:gd name="connsiteY0" fmla="*/ 60248 h 142287"/>
                  <a:gd name="connsiteX1" fmla="*/ 57684 w 95292"/>
                  <a:gd name="connsiteY1" fmla="*/ 55121 h 142287"/>
                  <a:gd name="connsiteX2" fmla="*/ 37602 w 95292"/>
                  <a:gd name="connsiteY2" fmla="*/ 34183 h 142287"/>
                  <a:gd name="connsiteX3" fmla="*/ 59393 w 95292"/>
                  <a:gd name="connsiteY3" fmla="*/ 17092 h 142287"/>
                  <a:gd name="connsiteX4" fmla="*/ 86313 w 95292"/>
                  <a:gd name="connsiteY4" fmla="*/ 38883 h 142287"/>
                  <a:gd name="connsiteX5" fmla="*/ 90158 w 95292"/>
                  <a:gd name="connsiteY5" fmla="*/ 38883 h 142287"/>
                  <a:gd name="connsiteX6" fmla="*/ 90158 w 95292"/>
                  <a:gd name="connsiteY6" fmla="*/ 6837 h 142287"/>
                  <a:gd name="connsiteX7" fmla="*/ 52984 w 95292"/>
                  <a:gd name="connsiteY7" fmla="*/ 0 h 142287"/>
                  <a:gd name="connsiteX8" fmla="*/ 1709 w 95292"/>
                  <a:gd name="connsiteY8" fmla="*/ 40593 h 142287"/>
                  <a:gd name="connsiteX9" fmla="*/ 24356 w 95292"/>
                  <a:gd name="connsiteY9" fmla="*/ 73494 h 142287"/>
                  <a:gd name="connsiteX10" fmla="*/ 36320 w 95292"/>
                  <a:gd name="connsiteY10" fmla="*/ 79476 h 142287"/>
                  <a:gd name="connsiteX11" fmla="*/ 59393 w 95292"/>
                  <a:gd name="connsiteY11" fmla="*/ 104259 h 142287"/>
                  <a:gd name="connsiteX12" fmla="*/ 33756 w 95292"/>
                  <a:gd name="connsiteY12" fmla="*/ 124342 h 142287"/>
                  <a:gd name="connsiteX13" fmla="*/ 4273 w 95292"/>
                  <a:gd name="connsiteY13" fmla="*/ 100841 h 142287"/>
                  <a:gd name="connsiteX14" fmla="*/ 0 w 95292"/>
                  <a:gd name="connsiteY14" fmla="*/ 100841 h 142287"/>
                  <a:gd name="connsiteX15" fmla="*/ 0 w 95292"/>
                  <a:gd name="connsiteY15" fmla="*/ 135451 h 142287"/>
                  <a:gd name="connsiteX16" fmla="*/ 39311 w 95292"/>
                  <a:gd name="connsiteY16" fmla="*/ 142288 h 142287"/>
                  <a:gd name="connsiteX17" fmla="*/ 81185 w 95292"/>
                  <a:gd name="connsiteY17" fmla="*/ 129469 h 142287"/>
                  <a:gd name="connsiteX18" fmla="*/ 95286 w 95292"/>
                  <a:gd name="connsiteY18" fmla="*/ 98277 h 142287"/>
                  <a:gd name="connsiteX19" fmla="*/ 68794 w 95292"/>
                  <a:gd name="connsiteY19" fmla="*/ 60248 h 142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5292" h="142287">
                    <a:moveTo>
                      <a:pt x="68794" y="60248"/>
                    </a:moveTo>
                    <a:lnTo>
                      <a:pt x="57684" y="55121"/>
                    </a:lnTo>
                    <a:cubicBezTo>
                      <a:pt x="48284" y="50848"/>
                      <a:pt x="37602" y="45720"/>
                      <a:pt x="37602" y="34183"/>
                    </a:cubicBezTo>
                    <a:cubicBezTo>
                      <a:pt x="37602" y="24783"/>
                      <a:pt x="46575" y="17092"/>
                      <a:pt x="59393" y="17092"/>
                    </a:cubicBezTo>
                    <a:cubicBezTo>
                      <a:pt x="80331" y="17092"/>
                      <a:pt x="84176" y="31620"/>
                      <a:pt x="86313" y="38883"/>
                    </a:cubicBezTo>
                    <a:lnTo>
                      <a:pt x="90158" y="38883"/>
                    </a:lnTo>
                    <a:lnTo>
                      <a:pt x="90158" y="6837"/>
                    </a:lnTo>
                    <a:cubicBezTo>
                      <a:pt x="83749" y="4700"/>
                      <a:pt x="70930" y="0"/>
                      <a:pt x="52984" y="0"/>
                    </a:cubicBezTo>
                    <a:cubicBezTo>
                      <a:pt x="19655" y="0"/>
                      <a:pt x="1709" y="18374"/>
                      <a:pt x="1709" y="40593"/>
                    </a:cubicBezTo>
                    <a:cubicBezTo>
                      <a:pt x="1709" y="60675"/>
                      <a:pt x="16664" y="68794"/>
                      <a:pt x="24356" y="73494"/>
                    </a:cubicBezTo>
                    <a:lnTo>
                      <a:pt x="36320" y="79476"/>
                    </a:lnTo>
                    <a:cubicBezTo>
                      <a:pt x="46575" y="84604"/>
                      <a:pt x="59393" y="91440"/>
                      <a:pt x="59393" y="104259"/>
                    </a:cubicBezTo>
                    <a:cubicBezTo>
                      <a:pt x="59393" y="118787"/>
                      <a:pt x="46147" y="124342"/>
                      <a:pt x="33756" y="124342"/>
                    </a:cubicBezTo>
                    <a:cubicBezTo>
                      <a:pt x="11964" y="124342"/>
                      <a:pt x="6837" y="109386"/>
                      <a:pt x="4273" y="100841"/>
                    </a:cubicBezTo>
                    <a:lnTo>
                      <a:pt x="0" y="100841"/>
                    </a:lnTo>
                    <a:lnTo>
                      <a:pt x="0" y="135451"/>
                    </a:lnTo>
                    <a:cubicBezTo>
                      <a:pt x="11110" y="138869"/>
                      <a:pt x="20937" y="142288"/>
                      <a:pt x="39311" y="142288"/>
                    </a:cubicBezTo>
                    <a:cubicBezTo>
                      <a:pt x="61957" y="142288"/>
                      <a:pt x="74776" y="134597"/>
                      <a:pt x="81185" y="129469"/>
                    </a:cubicBezTo>
                    <a:cubicBezTo>
                      <a:pt x="90158" y="121778"/>
                      <a:pt x="95286" y="109814"/>
                      <a:pt x="95286" y="98277"/>
                    </a:cubicBezTo>
                    <a:cubicBezTo>
                      <a:pt x="95713" y="73067"/>
                      <a:pt x="75630" y="63666"/>
                      <a:pt x="68794" y="60248"/>
                    </a:cubicBezTo>
                    <a:close/>
                  </a:path>
                </a:pathLst>
              </a:custGeom>
              <a:solidFill>
                <a:srgbClr val="034239"/>
              </a:solidFill>
              <a:ln w="4254" cap="flat">
                <a:noFill/>
                <a:prstDash val="solid"/>
                <a:miter/>
              </a:ln>
            </p:spPr>
            <p:txBody>
              <a:bodyPr rtlCol="0" anchor="ctr"/>
              <a:lstStyle/>
              <a:p>
                <a:endParaRPr lang="en-CA" dirty="0"/>
              </a:p>
            </p:txBody>
          </p:sp>
          <p:sp>
            <p:nvSpPr>
              <p:cNvPr id="23" name="Freeform: Shape 22">
                <a:extLst>
                  <a:ext uri="{FF2B5EF4-FFF2-40B4-BE49-F238E27FC236}">
                    <a16:creationId xmlns:a16="http://schemas.microsoft.com/office/drawing/2014/main" id="{8E60C1F6-9CBC-436E-9101-0A238748C0DE}"/>
                  </a:ext>
                </a:extLst>
              </p:cNvPr>
              <p:cNvSpPr/>
              <p:nvPr/>
            </p:nvSpPr>
            <p:spPr>
              <a:xfrm>
                <a:off x="10931513" y="6292783"/>
                <a:ext cx="242273" cy="133741"/>
              </a:xfrm>
              <a:custGeom>
                <a:avLst/>
                <a:gdLst>
                  <a:gd name="connsiteX0" fmla="*/ 242274 w 242273"/>
                  <a:gd name="connsiteY0" fmla="*/ 0 h 133741"/>
                  <a:gd name="connsiteX1" fmla="*/ 190572 w 242273"/>
                  <a:gd name="connsiteY1" fmla="*/ 0 h 133741"/>
                  <a:gd name="connsiteX2" fmla="*/ 190572 w 242273"/>
                  <a:gd name="connsiteY2" fmla="*/ 3846 h 133741"/>
                  <a:gd name="connsiteX3" fmla="*/ 202536 w 242273"/>
                  <a:gd name="connsiteY3" fmla="*/ 15810 h 133741"/>
                  <a:gd name="connsiteX4" fmla="*/ 199545 w 242273"/>
                  <a:gd name="connsiteY4" fmla="*/ 26065 h 133741"/>
                  <a:gd name="connsiteX5" fmla="*/ 171344 w 242273"/>
                  <a:gd name="connsiteY5" fmla="*/ 89731 h 133741"/>
                  <a:gd name="connsiteX6" fmla="*/ 145279 w 242273"/>
                  <a:gd name="connsiteY6" fmla="*/ 26492 h 133741"/>
                  <a:gd name="connsiteX7" fmla="*/ 143142 w 242273"/>
                  <a:gd name="connsiteY7" fmla="*/ 17092 h 133741"/>
                  <a:gd name="connsiteX8" fmla="*/ 154679 w 242273"/>
                  <a:gd name="connsiteY8" fmla="*/ 4273 h 133741"/>
                  <a:gd name="connsiteX9" fmla="*/ 154679 w 242273"/>
                  <a:gd name="connsiteY9" fmla="*/ 427 h 133741"/>
                  <a:gd name="connsiteX10" fmla="*/ 88022 w 242273"/>
                  <a:gd name="connsiteY10" fmla="*/ 427 h 133741"/>
                  <a:gd name="connsiteX11" fmla="*/ 88022 w 242273"/>
                  <a:gd name="connsiteY11" fmla="*/ 4273 h 133741"/>
                  <a:gd name="connsiteX12" fmla="*/ 103832 w 242273"/>
                  <a:gd name="connsiteY12" fmla="*/ 17092 h 133741"/>
                  <a:gd name="connsiteX13" fmla="*/ 110668 w 242273"/>
                  <a:gd name="connsiteY13" fmla="*/ 31192 h 133741"/>
                  <a:gd name="connsiteX14" fmla="*/ 84176 w 242273"/>
                  <a:gd name="connsiteY14" fmla="*/ 89731 h 133741"/>
                  <a:gd name="connsiteX15" fmla="*/ 58539 w 242273"/>
                  <a:gd name="connsiteY15" fmla="*/ 26919 h 133741"/>
                  <a:gd name="connsiteX16" fmla="*/ 55975 w 242273"/>
                  <a:gd name="connsiteY16" fmla="*/ 16664 h 133741"/>
                  <a:gd name="connsiteX17" fmla="*/ 67939 w 242273"/>
                  <a:gd name="connsiteY17" fmla="*/ 3846 h 133741"/>
                  <a:gd name="connsiteX18" fmla="*/ 67939 w 242273"/>
                  <a:gd name="connsiteY18" fmla="*/ 0 h 133741"/>
                  <a:gd name="connsiteX19" fmla="*/ 0 w 242273"/>
                  <a:gd name="connsiteY19" fmla="*/ 0 h 133741"/>
                  <a:gd name="connsiteX20" fmla="*/ 0 w 242273"/>
                  <a:gd name="connsiteY20" fmla="*/ 3846 h 133741"/>
                  <a:gd name="connsiteX21" fmla="*/ 18801 w 242273"/>
                  <a:gd name="connsiteY21" fmla="*/ 24783 h 133741"/>
                  <a:gd name="connsiteX22" fmla="*/ 66230 w 242273"/>
                  <a:gd name="connsiteY22" fmla="*/ 133742 h 133741"/>
                  <a:gd name="connsiteX23" fmla="*/ 83322 w 242273"/>
                  <a:gd name="connsiteY23" fmla="*/ 133742 h 133741"/>
                  <a:gd name="connsiteX24" fmla="*/ 120069 w 242273"/>
                  <a:gd name="connsiteY24" fmla="*/ 55121 h 133741"/>
                  <a:gd name="connsiteX25" fmla="*/ 154679 w 242273"/>
                  <a:gd name="connsiteY25" fmla="*/ 133742 h 133741"/>
                  <a:gd name="connsiteX26" fmla="*/ 171771 w 242273"/>
                  <a:gd name="connsiteY26" fmla="*/ 133742 h 133741"/>
                  <a:gd name="connsiteX27" fmla="*/ 223046 w 242273"/>
                  <a:gd name="connsiteY27" fmla="*/ 24783 h 133741"/>
                  <a:gd name="connsiteX28" fmla="*/ 242274 w 242273"/>
                  <a:gd name="connsiteY28" fmla="*/ 3846 h 133741"/>
                  <a:gd name="connsiteX29" fmla="*/ 242274 w 242273"/>
                  <a:gd name="connsiteY29" fmla="*/ 0 h 133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42273" h="133741">
                    <a:moveTo>
                      <a:pt x="242274" y="0"/>
                    </a:moveTo>
                    <a:lnTo>
                      <a:pt x="190572" y="0"/>
                    </a:lnTo>
                    <a:lnTo>
                      <a:pt x="190572" y="3846"/>
                    </a:lnTo>
                    <a:cubicBezTo>
                      <a:pt x="193563" y="4273"/>
                      <a:pt x="202536" y="5982"/>
                      <a:pt x="202536" y="15810"/>
                    </a:cubicBezTo>
                    <a:cubicBezTo>
                      <a:pt x="202536" y="18801"/>
                      <a:pt x="201254" y="22646"/>
                      <a:pt x="199545" y="26065"/>
                    </a:cubicBezTo>
                    <a:lnTo>
                      <a:pt x="171344" y="89731"/>
                    </a:lnTo>
                    <a:lnTo>
                      <a:pt x="145279" y="26492"/>
                    </a:lnTo>
                    <a:cubicBezTo>
                      <a:pt x="144424" y="23501"/>
                      <a:pt x="143142" y="19655"/>
                      <a:pt x="143142" y="17092"/>
                    </a:cubicBezTo>
                    <a:cubicBezTo>
                      <a:pt x="143142" y="6837"/>
                      <a:pt x="150834" y="5128"/>
                      <a:pt x="154679" y="4273"/>
                    </a:cubicBezTo>
                    <a:lnTo>
                      <a:pt x="154679" y="427"/>
                    </a:lnTo>
                    <a:lnTo>
                      <a:pt x="88022" y="427"/>
                    </a:lnTo>
                    <a:lnTo>
                      <a:pt x="88022" y="4273"/>
                    </a:lnTo>
                    <a:cubicBezTo>
                      <a:pt x="95713" y="5555"/>
                      <a:pt x="99131" y="7691"/>
                      <a:pt x="103832" y="17092"/>
                    </a:cubicBezTo>
                    <a:lnTo>
                      <a:pt x="110668" y="31192"/>
                    </a:lnTo>
                    <a:lnTo>
                      <a:pt x="84176" y="89731"/>
                    </a:lnTo>
                    <a:lnTo>
                      <a:pt x="58539" y="26919"/>
                    </a:lnTo>
                    <a:cubicBezTo>
                      <a:pt x="57257" y="23928"/>
                      <a:pt x="55975" y="20083"/>
                      <a:pt x="55975" y="16664"/>
                    </a:cubicBezTo>
                    <a:cubicBezTo>
                      <a:pt x="55975" y="8973"/>
                      <a:pt x="60248" y="5128"/>
                      <a:pt x="67939" y="3846"/>
                    </a:cubicBezTo>
                    <a:lnTo>
                      <a:pt x="67939" y="0"/>
                    </a:lnTo>
                    <a:lnTo>
                      <a:pt x="0" y="0"/>
                    </a:lnTo>
                    <a:lnTo>
                      <a:pt x="0" y="3846"/>
                    </a:lnTo>
                    <a:cubicBezTo>
                      <a:pt x="11110" y="7691"/>
                      <a:pt x="12391" y="9828"/>
                      <a:pt x="18801" y="24783"/>
                    </a:cubicBezTo>
                    <a:lnTo>
                      <a:pt x="66230" y="133742"/>
                    </a:lnTo>
                    <a:lnTo>
                      <a:pt x="83322" y="133742"/>
                    </a:lnTo>
                    <a:lnTo>
                      <a:pt x="120069" y="55121"/>
                    </a:lnTo>
                    <a:lnTo>
                      <a:pt x="154679" y="133742"/>
                    </a:lnTo>
                    <a:lnTo>
                      <a:pt x="171771" y="133742"/>
                    </a:lnTo>
                    <a:lnTo>
                      <a:pt x="223046" y="24783"/>
                    </a:lnTo>
                    <a:cubicBezTo>
                      <a:pt x="229028" y="11964"/>
                      <a:pt x="230737" y="7691"/>
                      <a:pt x="242274" y="3846"/>
                    </a:cubicBezTo>
                    <a:lnTo>
                      <a:pt x="242274" y="0"/>
                    </a:lnTo>
                    <a:close/>
                  </a:path>
                </a:pathLst>
              </a:custGeom>
              <a:solidFill>
                <a:srgbClr val="034239"/>
              </a:solidFill>
              <a:ln w="4254" cap="flat">
                <a:noFill/>
                <a:prstDash val="solid"/>
                <a:miter/>
              </a:ln>
            </p:spPr>
            <p:txBody>
              <a:bodyPr rtlCol="0" anchor="ctr"/>
              <a:lstStyle/>
              <a:p>
                <a:endParaRPr lang="en-CA" dirty="0"/>
              </a:p>
            </p:txBody>
          </p:sp>
          <p:sp>
            <p:nvSpPr>
              <p:cNvPr id="24" name="Freeform: Shape 23">
                <a:extLst>
                  <a:ext uri="{FF2B5EF4-FFF2-40B4-BE49-F238E27FC236}">
                    <a16:creationId xmlns:a16="http://schemas.microsoft.com/office/drawing/2014/main" id="{BA6620A8-F430-47BE-B9DF-3D088416BCE6}"/>
                  </a:ext>
                </a:extLst>
              </p:cNvPr>
              <p:cNvSpPr/>
              <p:nvPr/>
            </p:nvSpPr>
            <p:spPr>
              <a:xfrm>
                <a:off x="10527296" y="6215870"/>
                <a:ext cx="97849" cy="54265"/>
              </a:xfrm>
              <a:custGeom>
                <a:avLst/>
                <a:gdLst>
                  <a:gd name="connsiteX0" fmla="*/ 7264 w 97849"/>
                  <a:gd name="connsiteY0" fmla="*/ 10255 h 54265"/>
                  <a:gd name="connsiteX1" fmla="*/ 26492 w 97849"/>
                  <a:gd name="connsiteY1" fmla="*/ 54266 h 54265"/>
                  <a:gd name="connsiteX2" fmla="*/ 33329 w 97849"/>
                  <a:gd name="connsiteY2" fmla="*/ 54266 h 54265"/>
                  <a:gd name="connsiteX3" fmla="*/ 48284 w 97849"/>
                  <a:gd name="connsiteY3" fmla="*/ 22219 h 54265"/>
                  <a:gd name="connsiteX4" fmla="*/ 62384 w 97849"/>
                  <a:gd name="connsiteY4" fmla="*/ 54266 h 54265"/>
                  <a:gd name="connsiteX5" fmla="*/ 69221 w 97849"/>
                  <a:gd name="connsiteY5" fmla="*/ 54266 h 54265"/>
                  <a:gd name="connsiteX6" fmla="*/ 90158 w 97849"/>
                  <a:gd name="connsiteY6" fmla="*/ 10255 h 54265"/>
                  <a:gd name="connsiteX7" fmla="*/ 97850 w 97849"/>
                  <a:gd name="connsiteY7" fmla="*/ 1709 h 54265"/>
                  <a:gd name="connsiteX8" fmla="*/ 97850 w 97849"/>
                  <a:gd name="connsiteY8" fmla="*/ 0 h 54265"/>
                  <a:gd name="connsiteX9" fmla="*/ 76912 w 97849"/>
                  <a:gd name="connsiteY9" fmla="*/ 0 h 54265"/>
                  <a:gd name="connsiteX10" fmla="*/ 76912 w 97849"/>
                  <a:gd name="connsiteY10" fmla="*/ 1709 h 54265"/>
                  <a:gd name="connsiteX11" fmla="*/ 82040 w 97849"/>
                  <a:gd name="connsiteY11" fmla="*/ 6837 h 54265"/>
                  <a:gd name="connsiteX12" fmla="*/ 80758 w 97849"/>
                  <a:gd name="connsiteY12" fmla="*/ 11110 h 54265"/>
                  <a:gd name="connsiteX13" fmla="*/ 69221 w 97849"/>
                  <a:gd name="connsiteY13" fmla="*/ 36747 h 54265"/>
                  <a:gd name="connsiteX14" fmla="*/ 58539 w 97849"/>
                  <a:gd name="connsiteY14" fmla="*/ 11110 h 54265"/>
                  <a:gd name="connsiteX15" fmla="*/ 57684 w 97849"/>
                  <a:gd name="connsiteY15" fmla="*/ 7264 h 54265"/>
                  <a:gd name="connsiteX16" fmla="*/ 62384 w 97849"/>
                  <a:gd name="connsiteY16" fmla="*/ 2136 h 54265"/>
                  <a:gd name="connsiteX17" fmla="*/ 62384 w 97849"/>
                  <a:gd name="connsiteY17" fmla="*/ 427 h 54265"/>
                  <a:gd name="connsiteX18" fmla="*/ 35465 w 97849"/>
                  <a:gd name="connsiteY18" fmla="*/ 427 h 54265"/>
                  <a:gd name="connsiteX19" fmla="*/ 35465 w 97849"/>
                  <a:gd name="connsiteY19" fmla="*/ 2136 h 54265"/>
                  <a:gd name="connsiteX20" fmla="*/ 41874 w 97849"/>
                  <a:gd name="connsiteY20" fmla="*/ 7264 h 54265"/>
                  <a:gd name="connsiteX21" fmla="*/ 44438 w 97849"/>
                  <a:gd name="connsiteY21" fmla="*/ 12819 h 54265"/>
                  <a:gd name="connsiteX22" fmla="*/ 33756 w 97849"/>
                  <a:gd name="connsiteY22" fmla="*/ 36747 h 54265"/>
                  <a:gd name="connsiteX23" fmla="*/ 23501 w 97849"/>
                  <a:gd name="connsiteY23" fmla="*/ 11110 h 54265"/>
                  <a:gd name="connsiteX24" fmla="*/ 22646 w 97849"/>
                  <a:gd name="connsiteY24" fmla="*/ 6837 h 54265"/>
                  <a:gd name="connsiteX25" fmla="*/ 27347 w 97849"/>
                  <a:gd name="connsiteY25" fmla="*/ 1709 h 54265"/>
                  <a:gd name="connsiteX26" fmla="*/ 27347 w 97849"/>
                  <a:gd name="connsiteY26" fmla="*/ 0 h 54265"/>
                  <a:gd name="connsiteX27" fmla="*/ 0 w 97849"/>
                  <a:gd name="connsiteY27" fmla="*/ 0 h 54265"/>
                  <a:gd name="connsiteX28" fmla="*/ 0 w 97849"/>
                  <a:gd name="connsiteY28" fmla="*/ 1709 h 54265"/>
                  <a:gd name="connsiteX29" fmla="*/ 7264 w 97849"/>
                  <a:gd name="connsiteY29" fmla="*/ 10255 h 54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97849" h="54265">
                    <a:moveTo>
                      <a:pt x="7264" y="10255"/>
                    </a:moveTo>
                    <a:lnTo>
                      <a:pt x="26492" y="54266"/>
                    </a:lnTo>
                    <a:lnTo>
                      <a:pt x="33329" y="54266"/>
                    </a:lnTo>
                    <a:lnTo>
                      <a:pt x="48284" y="22219"/>
                    </a:lnTo>
                    <a:lnTo>
                      <a:pt x="62384" y="54266"/>
                    </a:lnTo>
                    <a:lnTo>
                      <a:pt x="69221" y="54266"/>
                    </a:lnTo>
                    <a:lnTo>
                      <a:pt x="90158" y="10255"/>
                    </a:lnTo>
                    <a:cubicBezTo>
                      <a:pt x="92722" y="5127"/>
                      <a:pt x="93149" y="3418"/>
                      <a:pt x="97850" y="1709"/>
                    </a:cubicBezTo>
                    <a:lnTo>
                      <a:pt x="97850" y="0"/>
                    </a:lnTo>
                    <a:lnTo>
                      <a:pt x="76912" y="0"/>
                    </a:lnTo>
                    <a:lnTo>
                      <a:pt x="76912" y="1709"/>
                    </a:lnTo>
                    <a:cubicBezTo>
                      <a:pt x="78194" y="2136"/>
                      <a:pt x="82040" y="2564"/>
                      <a:pt x="82040" y="6837"/>
                    </a:cubicBezTo>
                    <a:cubicBezTo>
                      <a:pt x="82040" y="8119"/>
                      <a:pt x="81613" y="9400"/>
                      <a:pt x="80758" y="11110"/>
                    </a:cubicBezTo>
                    <a:lnTo>
                      <a:pt x="69221" y="36747"/>
                    </a:lnTo>
                    <a:lnTo>
                      <a:pt x="58539" y="11110"/>
                    </a:lnTo>
                    <a:cubicBezTo>
                      <a:pt x="58112" y="9828"/>
                      <a:pt x="57684" y="8546"/>
                      <a:pt x="57684" y="7264"/>
                    </a:cubicBezTo>
                    <a:cubicBezTo>
                      <a:pt x="57684" y="2991"/>
                      <a:pt x="60675" y="2564"/>
                      <a:pt x="62384" y="2136"/>
                    </a:cubicBezTo>
                    <a:lnTo>
                      <a:pt x="62384" y="427"/>
                    </a:lnTo>
                    <a:lnTo>
                      <a:pt x="35465" y="427"/>
                    </a:lnTo>
                    <a:lnTo>
                      <a:pt x="35465" y="2136"/>
                    </a:lnTo>
                    <a:cubicBezTo>
                      <a:pt x="38456" y="2564"/>
                      <a:pt x="39738" y="3418"/>
                      <a:pt x="41874" y="7264"/>
                    </a:cubicBezTo>
                    <a:lnTo>
                      <a:pt x="44438" y="12819"/>
                    </a:lnTo>
                    <a:lnTo>
                      <a:pt x="33756" y="36747"/>
                    </a:lnTo>
                    <a:lnTo>
                      <a:pt x="23501" y="11110"/>
                    </a:lnTo>
                    <a:cubicBezTo>
                      <a:pt x="23074" y="9828"/>
                      <a:pt x="22646" y="8546"/>
                      <a:pt x="22646" y="6837"/>
                    </a:cubicBezTo>
                    <a:cubicBezTo>
                      <a:pt x="22646" y="3846"/>
                      <a:pt x="24356" y="2136"/>
                      <a:pt x="27347" y="1709"/>
                    </a:cubicBezTo>
                    <a:lnTo>
                      <a:pt x="27347" y="0"/>
                    </a:lnTo>
                    <a:lnTo>
                      <a:pt x="0" y="0"/>
                    </a:lnTo>
                    <a:lnTo>
                      <a:pt x="0" y="1709"/>
                    </a:lnTo>
                    <a:cubicBezTo>
                      <a:pt x="3846" y="3418"/>
                      <a:pt x="4700" y="4273"/>
                      <a:pt x="7264" y="10255"/>
                    </a:cubicBezTo>
                    <a:close/>
                  </a:path>
                </a:pathLst>
              </a:custGeom>
              <a:solidFill>
                <a:srgbClr val="034239"/>
              </a:solidFill>
              <a:ln w="4254" cap="flat">
                <a:noFill/>
                <a:prstDash val="solid"/>
                <a:miter/>
              </a:ln>
            </p:spPr>
            <p:txBody>
              <a:bodyPr rtlCol="0" anchor="ctr"/>
              <a:lstStyle/>
              <a:p>
                <a:endParaRPr lang="en-CA" dirty="0"/>
              </a:p>
            </p:txBody>
          </p:sp>
          <p:sp>
            <p:nvSpPr>
              <p:cNvPr id="25" name="Freeform: Shape 24">
                <a:extLst>
                  <a:ext uri="{FF2B5EF4-FFF2-40B4-BE49-F238E27FC236}">
                    <a16:creationId xmlns:a16="http://schemas.microsoft.com/office/drawing/2014/main" id="{C4061923-989E-41F7-9795-D4EA064EF8A3}"/>
                  </a:ext>
                </a:extLst>
              </p:cNvPr>
              <p:cNvSpPr/>
              <p:nvPr/>
            </p:nvSpPr>
            <p:spPr>
              <a:xfrm>
                <a:off x="11172077" y="6285519"/>
                <a:ext cx="73493" cy="138442"/>
              </a:xfrm>
              <a:custGeom>
                <a:avLst/>
                <a:gdLst>
                  <a:gd name="connsiteX0" fmla="*/ 55548 w 73493"/>
                  <a:gd name="connsiteY0" fmla="*/ 107677 h 138442"/>
                  <a:gd name="connsiteX1" fmla="*/ 55548 w 73493"/>
                  <a:gd name="connsiteY1" fmla="*/ 0 h 138442"/>
                  <a:gd name="connsiteX2" fmla="*/ 0 w 73493"/>
                  <a:gd name="connsiteY2" fmla="*/ 27347 h 138442"/>
                  <a:gd name="connsiteX3" fmla="*/ 1709 w 73493"/>
                  <a:gd name="connsiteY3" fmla="*/ 30338 h 138442"/>
                  <a:gd name="connsiteX4" fmla="*/ 19655 w 73493"/>
                  <a:gd name="connsiteY4" fmla="*/ 52129 h 138442"/>
                  <a:gd name="connsiteX5" fmla="*/ 19655 w 73493"/>
                  <a:gd name="connsiteY5" fmla="*/ 105968 h 138442"/>
                  <a:gd name="connsiteX6" fmla="*/ 2136 w 73493"/>
                  <a:gd name="connsiteY6" fmla="*/ 134597 h 138442"/>
                  <a:gd name="connsiteX7" fmla="*/ 2136 w 73493"/>
                  <a:gd name="connsiteY7" fmla="*/ 138442 h 138442"/>
                  <a:gd name="connsiteX8" fmla="*/ 73494 w 73493"/>
                  <a:gd name="connsiteY8" fmla="*/ 138442 h 138442"/>
                  <a:gd name="connsiteX9" fmla="*/ 73494 w 73493"/>
                  <a:gd name="connsiteY9" fmla="*/ 134597 h 138442"/>
                  <a:gd name="connsiteX10" fmla="*/ 55548 w 73493"/>
                  <a:gd name="connsiteY10" fmla="*/ 107677 h 138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3493" h="138442">
                    <a:moveTo>
                      <a:pt x="55548" y="107677"/>
                    </a:moveTo>
                    <a:lnTo>
                      <a:pt x="55548" y="0"/>
                    </a:lnTo>
                    <a:lnTo>
                      <a:pt x="0" y="27347"/>
                    </a:lnTo>
                    <a:lnTo>
                      <a:pt x="1709" y="30338"/>
                    </a:lnTo>
                    <a:cubicBezTo>
                      <a:pt x="18801" y="29483"/>
                      <a:pt x="19655" y="37174"/>
                      <a:pt x="19655" y="52129"/>
                    </a:cubicBezTo>
                    <a:lnTo>
                      <a:pt x="19655" y="105968"/>
                    </a:lnTo>
                    <a:cubicBezTo>
                      <a:pt x="19655" y="122632"/>
                      <a:pt x="19655" y="129469"/>
                      <a:pt x="2136" y="134597"/>
                    </a:cubicBezTo>
                    <a:lnTo>
                      <a:pt x="2136" y="138442"/>
                    </a:lnTo>
                    <a:lnTo>
                      <a:pt x="73494" y="138442"/>
                    </a:lnTo>
                    <a:lnTo>
                      <a:pt x="73494" y="134597"/>
                    </a:lnTo>
                    <a:cubicBezTo>
                      <a:pt x="57684" y="130751"/>
                      <a:pt x="55548" y="126905"/>
                      <a:pt x="55548" y="107677"/>
                    </a:cubicBezTo>
                    <a:close/>
                  </a:path>
                </a:pathLst>
              </a:custGeom>
              <a:solidFill>
                <a:srgbClr val="034239"/>
              </a:solidFill>
              <a:ln w="4254" cap="flat">
                <a:noFill/>
                <a:prstDash val="solid"/>
                <a:miter/>
              </a:ln>
            </p:spPr>
            <p:txBody>
              <a:bodyPr rtlCol="0" anchor="ctr"/>
              <a:lstStyle/>
              <a:p>
                <a:endParaRPr lang="en-CA" dirty="0"/>
              </a:p>
            </p:txBody>
          </p:sp>
          <p:sp>
            <p:nvSpPr>
              <p:cNvPr id="26" name="Freeform: Shape 25">
                <a:extLst>
                  <a:ext uri="{FF2B5EF4-FFF2-40B4-BE49-F238E27FC236}">
                    <a16:creationId xmlns:a16="http://schemas.microsoft.com/office/drawing/2014/main" id="{30962E4E-D06B-4B60-8A81-B8C3CDCF464C}"/>
                  </a:ext>
                </a:extLst>
              </p:cNvPr>
              <p:cNvSpPr/>
              <p:nvPr/>
            </p:nvSpPr>
            <p:spPr>
              <a:xfrm>
                <a:off x="11245571" y="6287655"/>
                <a:ext cx="124341" cy="141005"/>
              </a:xfrm>
              <a:custGeom>
                <a:avLst/>
                <a:gdLst>
                  <a:gd name="connsiteX0" fmla="*/ 120069 w 124341"/>
                  <a:gd name="connsiteY0" fmla="*/ 93149 h 141005"/>
                  <a:gd name="connsiteX1" fmla="*/ 77767 w 124341"/>
                  <a:gd name="connsiteY1" fmla="*/ 113232 h 141005"/>
                  <a:gd name="connsiteX2" fmla="*/ 32474 w 124341"/>
                  <a:gd name="connsiteY2" fmla="*/ 63239 h 141005"/>
                  <a:gd name="connsiteX3" fmla="*/ 72212 w 124341"/>
                  <a:gd name="connsiteY3" fmla="*/ 17092 h 141005"/>
                  <a:gd name="connsiteX4" fmla="*/ 109386 w 124341"/>
                  <a:gd name="connsiteY4" fmla="*/ 47857 h 141005"/>
                  <a:gd name="connsiteX5" fmla="*/ 113232 w 124341"/>
                  <a:gd name="connsiteY5" fmla="*/ 47857 h 141005"/>
                  <a:gd name="connsiteX6" fmla="*/ 120069 w 124341"/>
                  <a:gd name="connsiteY6" fmla="*/ 14955 h 141005"/>
                  <a:gd name="connsiteX7" fmla="*/ 72212 w 124341"/>
                  <a:gd name="connsiteY7" fmla="*/ 0 h 141005"/>
                  <a:gd name="connsiteX8" fmla="*/ 0 w 124341"/>
                  <a:gd name="connsiteY8" fmla="*/ 73921 h 141005"/>
                  <a:gd name="connsiteX9" fmla="*/ 63666 w 124341"/>
                  <a:gd name="connsiteY9" fmla="*/ 141006 h 141005"/>
                  <a:gd name="connsiteX10" fmla="*/ 124342 w 124341"/>
                  <a:gd name="connsiteY10" fmla="*/ 94859 h 141005"/>
                  <a:gd name="connsiteX11" fmla="*/ 120069 w 124341"/>
                  <a:gd name="connsiteY11" fmla="*/ 93149 h 141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4341" h="141005">
                    <a:moveTo>
                      <a:pt x="120069" y="93149"/>
                    </a:moveTo>
                    <a:cubicBezTo>
                      <a:pt x="111523" y="101695"/>
                      <a:pt x="99986" y="113232"/>
                      <a:pt x="77767" y="113232"/>
                    </a:cubicBezTo>
                    <a:cubicBezTo>
                      <a:pt x="44011" y="113232"/>
                      <a:pt x="32474" y="85031"/>
                      <a:pt x="32474" y="63239"/>
                    </a:cubicBezTo>
                    <a:cubicBezTo>
                      <a:pt x="32474" y="40165"/>
                      <a:pt x="44011" y="17092"/>
                      <a:pt x="72212" y="17092"/>
                    </a:cubicBezTo>
                    <a:cubicBezTo>
                      <a:pt x="98277" y="17092"/>
                      <a:pt x="104686" y="35465"/>
                      <a:pt x="109386" y="47857"/>
                    </a:cubicBezTo>
                    <a:lnTo>
                      <a:pt x="113232" y="47857"/>
                    </a:lnTo>
                    <a:lnTo>
                      <a:pt x="120069" y="14955"/>
                    </a:lnTo>
                    <a:cubicBezTo>
                      <a:pt x="113659" y="10682"/>
                      <a:pt x="98277" y="0"/>
                      <a:pt x="72212" y="0"/>
                    </a:cubicBezTo>
                    <a:cubicBezTo>
                      <a:pt x="28201" y="0"/>
                      <a:pt x="0" y="33329"/>
                      <a:pt x="0" y="73921"/>
                    </a:cubicBezTo>
                    <a:cubicBezTo>
                      <a:pt x="0" y="102977"/>
                      <a:pt x="16664" y="141006"/>
                      <a:pt x="63666" y="141006"/>
                    </a:cubicBezTo>
                    <a:cubicBezTo>
                      <a:pt x="85885" y="141006"/>
                      <a:pt x="107677" y="133315"/>
                      <a:pt x="124342" y="94859"/>
                    </a:cubicBezTo>
                    <a:lnTo>
                      <a:pt x="120069" y="93149"/>
                    </a:lnTo>
                    <a:close/>
                  </a:path>
                </a:pathLst>
              </a:custGeom>
              <a:solidFill>
                <a:srgbClr val="034239"/>
              </a:solidFill>
              <a:ln w="4254" cap="flat">
                <a:noFill/>
                <a:prstDash val="solid"/>
                <a:miter/>
              </a:ln>
            </p:spPr>
            <p:txBody>
              <a:bodyPr rtlCol="0" anchor="ctr"/>
              <a:lstStyle/>
              <a:p>
                <a:endParaRPr lang="en-CA" dirty="0"/>
              </a:p>
            </p:txBody>
          </p:sp>
          <p:sp>
            <p:nvSpPr>
              <p:cNvPr id="27" name="Freeform: Shape 26">
                <a:extLst>
                  <a:ext uri="{FF2B5EF4-FFF2-40B4-BE49-F238E27FC236}">
                    <a16:creationId xmlns:a16="http://schemas.microsoft.com/office/drawing/2014/main" id="{C3995556-572D-4195-B316-0EE6C10B4AE3}"/>
                  </a:ext>
                </a:extLst>
              </p:cNvPr>
              <p:cNvSpPr/>
              <p:nvPr/>
            </p:nvSpPr>
            <p:spPr>
              <a:xfrm>
                <a:off x="11363503" y="6216298"/>
                <a:ext cx="166643" cy="207235"/>
              </a:xfrm>
              <a:custGeom>
                <a:avLst/>
                <a:gdLst>
                  <a:gd name="connsiteX0" fmla="*/ 147843 w 166643"/>
                  <a:gd name="connsiteY0" fmla="*/ 187581 h 207235"/>
                  <a:gd name="connsiteX1" fmla="*/ 92722 w 166643"/>
                  <a:gd name="connsiteY1" fmla="*/ 129469 h 207235"/>
                  <a:gd name="connsiteX2" fmla="*/ 133315 w 166643"/>
                  <a:gd name="connsiteY2" fmla="*/ 93149 h 207235"/>
                  <a:gd name="connsiteX3" fmla="*/ 152970 w 166643"/>
                  <a:gd name="connsiteY3" fmla="*/ 80331 h 207235"/>
                  <a:gd name="connsiteX4" fmla="*/ 152970 w 166643"/>
                  <a:gd name="connsiteY4" fmla="*/ 76485 h 207235"/>
                  <a:gd name="connsiteX5" fmla="*/ 96568 w 166643"/>
                  <a:gd name="connsiteY5" fmla="*/ 76485 h 207235"/>
                  <a:gd name="connsiteX6" fmla="*/ 96568 w 166643"/>
                  <a:gd name="connsiteY6" fmla="*/ 80331 h 207235"/>
                  <a:gd name="connsiteX7" fmla="*/ 104686 w 166643"/>
                  <a:gd name="connsiteY7" fmla="*/ 87167 h 207235"/>
                  <a:gd name="connsiteX8" fmla="*/ 96568 w 166643"/>
                  <a:gd name="connsiteY8" fmla="*/ 99131 h 207235"/>
                  <a:gd name="connsiteX9" fmla="*/ 55975 w 166643"/>
                  <a:gd name="connsiteY9" fmla="*/ 134597 h 207235"/>
                  <a:gd name="connsiteX10" fmla="*/ 55975 w 166643"/>
                  <a:gd name="connsiteY10" fmla="*/ 0 h 207235"/>
                  <a:gd name="connsiteX11" fmla="*/ 0 w 166643"/>
                  <a:gd name="connsiteY11" fmla="*/ 28628 h 207235"/>
                  <a:gd name="connsiteX12" fmla="*/ 1709 w 166643"/>
                  <a:gd name="connsiteY12" fmla="*/ 32047 h 207235"/>
                  <a:gd name="connsiteX13" fmla="*/ 7264 w 166643"/>
                  <a:gd name="connsiteY13" fmla="*/ 31192 h 207235"/>
                  <a:gd name="connsiteX14" fmla="*/ 20083 w 166643"/>
                  <a:gd name="connsiteY14" fmla="*/ 53839 h 207235"/>
                  <a:gd name="connsiteX15" fmla="*/ 20083 w 166643"/>
                  <a:gd name="connsiteY15" fmla="*/ 180317 h 207235"/>
                  <a:gd name="connsiteX16" fmla="*/ 3418 w 166643"/>
                  <a:gd name="connsiteY16" fmla="*/ 203390 h 207235"/>
                  <a:gd name="connsiteX17" fmla="*/ 3418 w 166643"/>
                  <a:gd name="connsiteY17" fmla="*/ 207236 h 207235"/>
                  <a:gd name="connsiteX18" fmla="*/ 72212 w 166643"/>
                  <a:gd name="connsiteY18" fmla="*/ 207236 h 207235"/>
                  <a:gd name="connsiteX19" fmla="*/ 72212 w 166643"/>
                  <a:gd name="connsiteY19" fmla="*/ 203390 h 207235"/>
                  <a:gd name="connsiteX20" fmla="*/ 55548 w 166643"/>
                  <a:gd name="connsiteY20" fmla="*/ 177753 h 207235"/>
                  <a:gd name="connsiteX21" fmla="*/ 55548 w 166643"/>
                  <a:gd name="connsiteY21" fmla="*/ 139724 h 207235"/>
                  <a:gd name="connsiteX22" fmla="*/ 100413 w 166643"/>
                  <a:gd name="connsiteY22" fmla="*/ 187153 h 207235"/>
                  <a:gd name="connsiteX23" fmla="*/ 145706 w 166643"/>
                  <a:gd name="connsiteY23" fmla="*/ 207236 h 207235"/>
                  <a:gd name="connsiteX24" fmla="*/ 166643 w 166643"/>
                  <a:gd name="connsiteY24" fmla="*/ 207236 h 207235"/>
                  <a:gd name="connsiteX25" fmla="*/ 166643 w 166643"/>
                  <a:gd name="connsiteY25" fmla="*/ 203390 h 207235"/>
                  <a:gd name="connsiteX26" fmla="*/ 147843 w 166643"/>
                  <a:gd name="connsiteY26" fmla="*/ 187581 h 20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66643" h="207235">
                    <a:moveTo>
                      <a:pt x="147843" y="187581"/>
                    </a:moveTo>
                    <a:lnTo>
                      <a:pt x="92722" y="129469"/>
                    </a:lnTo>
                    <a:lnTo>
                      <a:pt x="133315" y="93149"/>
                    </a:lnTo>
                    <a:cubicBezTo>
                      <a:pt x="144424" y="83322"/>
                      <a:pt x="144852" y="82894"/>
                      <a:pt x="152970" y="80331"/>
                    </a:cubicBezTo>
                    <a:lnTo>
                      <a:pt x="152970" y="76485"/>
                    </a:lnTo>
                    <a:lnTo>
                      <a:pt x="96568" y="76485"/>
                    </a:lnTo>
                    <a:lnTo>
                      <a:pt x="96568" y="80331"/>
                    </a:lnTo>
                    <a:cubicBezTo>
                      <a:pt x="99131" y="80758"/>
                      <a:pt x="104686" y="82040"/>
                      <a:pt x="104686" y="87167"/>
                    </a:cubicBezTo>
                    <a:cubicBezTo>
                      <a:pt x="104686" y="91013"/>
                      <a:pt x="102122" y="93577"/>
                      <a:pt x="96568" y="99131"/>
                    </a:cubicBezTo>
                    <a:lnTo>
                      <a:pt x="55975" y="134597"/>
                    </a:lnTo>
                    <a:lnTo>
                      <a:pt x="55975" y="0"/>
                    </a:lnTo>
                    <a:lnTo>
                      <a:pt x="0" y="28628"/>
                    </a:lnTo>
                    <a:lnTo>
                      <a:pt x="1709" y="32047"/>
                    </a:lnTo>
                    <a:cubicBezTo>
                      <a:pt x="3846" y="31619"/>
                      <a:pt x="5555" y="31192"/>
                      <a:pt x="7264" y="31192"/>
                    </a:cubicBezTo>
                    <a:cubicBezTo>
                      <a:pt x="19655" y="31192"/>
                      <a:pt x="20083" y="42302"/>
                      <a:pt x="20083" y="53839"/>
                    </a:cubicBezTo>
                    <a:lnTo>
                      <a:pt x="20083" y="180317"/>
                    </a:lnTo>
                    <a:cubicBezTo>
                      <a:pt x="20083" y="192708"/>
                      <a:pt x="18801" y="200827"/>
                      <a:pt x="3418" y="203390"/>
                    </a:cubicBezTo>
                    <a:lnTo>
                      <a:pt x="3418" y="207236"/>
                    </a:lnTo>
                    <a:lnTo>
                      <a:pt x="72212" y="207236"/>
                    </a:lnTo>
                    <a:lnTo>
                      <a:pt x="72212" y="203390"/>
                    </a:lnTo>
                    <a:cubicBezTo>
                      <a:pt x="55975" y="199972"/>
                      <a:pt x="55548" y="190999"/>
                      <a:pt x="55548" y="177753"/>
                    </a:cubicBezTo>
                    <a:lnTo>
                      <a:pt x="55548" y="139724"/>
                    </a:lnTo>
                    <a:lnTo>
                      <a:pt x="100413" y="187153"/>
                    </a:lnTo>
                    <a:cubicBezTo>
                      <a:pt x="114941" y="202108"/>
                      <a:pt x="120496" y="207236"/>
                      <a:pt x="145706" y="207236"/>
                    </a:cubicBezTo>
                    <a:lnTo>
                      <a:pt x="166643" y="207236"/>
                    </a:lnTo>
                    <a:lnTo>
                      <a:pt x="166643" y="203390"/>
                    </a:lnTo>
                    <a:cubicBezTo>
                      <a:pt x="159379" y="200827"/>
                      <a:pt x="153397" y="193990"/>
                      <a:pt x="147843" y="187581"/>
                    </a:cubicBezTo>
                    <a:close/>
                  </a:path>
                </a:pathLst>
              </a:custGeom>
              <a:solidFill>
                <a:srgbClr val="034239"/>
              </a:solidFill>
              <a:ln w="4254" cap="flat">
                <a:noFill/>
                <a:prstDash val="solid"/>
                <a:miter/>
              </a:ln>
            </p:spPr>
            <p:txBody>
              <a:bodyPr rtlCol="0" anchor="ctr"/>
              <a:lstStyle/>
              <a:p>
                <a:endParaRPr lang="en-CA" dirty="0"/>
              </a:p>
            </p:txBody>
          </p:sp>
          <p:sp>
            <p:nvSpPr>
              <p:cNvPr id="28" name="Freeform: Shape 27">
                <a:extLst>
                  <a:ext uri="{FF2B5EF4-FFF2-40B4-BE49-F238E27FC236}">
                    <a16:creationId xmlns:a16="http://schemas.microsoft.com/office/drawing/2014/main" id="{EC60EAE0-4639-4D48-85DD-39E19B18CE4F}"/>
                  </a:ext>
                </a:extLst>
              </p:cNvPr>
              <p:cNvSpPr/>
              <p:nvPr/>
            </p:nvSpPr>
            <p:spPr>
              <a:xfrm>
                <a:off x="10911857" y="6186387"/>
                <a:ext cx="88876" cy="84176"/>
              </a:xfrm>
              <a:custGeom>
                <a:avLst/>
                <a:gdLst>
                  <a:gd name="connsiteX0" fmla="*/ 23074 w 88876"/>
                  <a:gd name="connsiteY0" fmla="*/ 81613 h 84176"/>
                  <a:gd name="connsiteX1" fmla="*/ 15810 w 88876"/>
                  <a:gd name="connsiteY1" fmla="*/ 71358 h 84176"/>
                  <a:gd name="connsiteX2" fmla="*/ 15810 w 88876"/>
                  <a:gd name="connsiteY2" fmla="*/ 16237 h 84176"/>
                  <a:gd name="connsiteX3" fmla="*/ 74349 w 88876"/>
                  <a:gd name="connsiteY3" fmla="*/ 84176 h 84176"/>
                  <a:gd name="connsiteX4" fmla="*/ 81613 w 88876"/>
                  <a:gd name="connsiteY4" fmla="*/ 84176 h 84176"/>
                  <a:gd name="connsiteX5" fmla="*/ 81613 w 88876"/>
                  <a:gd name="connsiteY5" fmla="*/ 11964 h 84176"/>
                  <a:gd name="connsiteX6" fmla="*/ 88876 w 88876"/>
                  <a:gd name="connsiteY6" fmla="*/ 1709 h 84176"/>
                  <a:gd name="connsiteX7" fmla="*/ 88876 w 88876"/>
                  <a:gd name="connsiteY7" fmla="*/ 0 h 84176"/>
                  <a:gd name="connsiteX8" fmla="*/ 65375 w 88876"/>
                  <a:gd name="connsiteY8" fmla="*/ 0 h 84176"/>
                  <a:gd name="connsiteX9" fmla="*/ 65375 w 88876"/>
                  <a:gd name="connsiteY9" fmla="*/ 1709 h 84176"/>
                  <a:gd name="connsiteX10" fmla="*/ 72639 w 88876"/>
                  <a:gd name="connsiteY10" fmla="*/ 12391 h 84176"/>
                  <a:gd name="connsiteX11" fmla="*/ 72639 w 88876"/>
                  <a:gd name="connsiteY11" fmla="*/ 57684 h 84176"/>
                  <a:gd name="connsiteX12" fmla="*/ 23501 w 88876"/>
                  <a:gd name="connsiteY12" fmla="*/ 0 h 84176"/>
                  <a:gd name="connsiteX13" fmla="*/ 0 w 88876"/>
                  <a:gd name="connsiteY13" fmla="*/ 0 h 84176"/>
                  <a:gd name="connsiteX14" fmla="*/ 0 w 88876"/>
                  <a:gd name="connsiteY14" fmla="*/ 1709 h 84176"/>
                  <a:gd name="connsiteX15" fmla="*/ 6409 w 88876"/>
                  <a:gd name="connsiteY15" fmla="*/ 5555 h 84176"/>
                  <a:gd name="connsiteX16" fmla="*/ 7264 w 88876"/>
                  <a:gd name="connsiteY16" fmla="*/ 11537 h 84176"/>
                  <a:gd name="connsiteX17" fmla="*/ 7264 w 88876"/>
                  <a:gd name="connsiteY17" fmla="*/ 71358 h 84176"/>
                  <a:gd name="connsiteX18" fmla="*/ 5128 w 88876"/>
                  <a:gd name="connsiteY18" fmla="*/ 79476 h 84176"/>
                  <a:gd name="connsiteX19" fmla="*/ 0 w 88876"/>
                  <a:gd name="connsiteY19" fmla="*/ 81613 h 84176"/>
                  <a:gd name="connsiteX20" fmla="*/ 0 w 88876"/>
                  <a:gd name="connsiteY20" fmla="*/ 83322 h 84176"/>
                  <a:gd name="connsiteX21" fmla="*/ 23501 w 88876"/>
                  <a:gd name="connsiteY21" fmla="*/ 83322 h 84176"/>
                  <a:gd name="connsiteX22" fmla="*/ 23501 w 88876"/>
                  <a:gd name="connsiteY22" fmla="*/ 81613 h 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8876" h="84176">
                    <a:moveTo>
                      <a:pt x="23074" y="81613"/>
                    </a:moveTo>
                    <a:cubicBezTo>
                      <a:pt x="18374" y="80758"/>
                      <a:pt x="15810" y="79476"/>
                      <a:pt x="15810" y="71358"/>
                    </a:cubicBezTo>
                    <a:lnTo>
                      <a:pt x="15810" y="16237"/>
                    </a:lnTo>
                    <a:lnTo>
                      <a:pt x="74349" y="84176"/>
                    </a:lnTo>
                    <a:lnTo>
                      <a:pt x="81613" y="84176"/>
                    </a:lnTo>
                    <a:lnTo>
                      <a:pt x="81613" y="11964"/>
                    </a:lnTo>
                    <a:cubicBezTo>
                      <a:pt x="81613" y="5555"/>
                      <a:pt x="82467" y="2991"/>
                      <a:pt x="88876" y="1709"/>
                    </a:cubicBezTo>
                    <a:lnTo>
                      <a:pt x="88876" y="0"/>
                    </a:lnTo>
                    <a:lnTo>
                      <a:pt x="65375" y="0"/>
                    </a:lnTo>
                    <a:lnTo>
                      <a:pt x="65375" y="1709"/>
                    </a:lnTo>
                    <a:cubicBezTo>
                      <a:pt x="71785" y="2991"/>
                      <a:pt x="72639" y="5982"/>
                      <a:pt x="72639" y="12391"/>
                    </a:cubicBezTo>
                    <a:lnTo>
                      <a:pt x="72639" y="57684"/>
                    </a:lnTo>
                    <a:lnTo>
                      <a:pt x="23501" y="0"/>
                    </a:lnTo>
                    <a:lnTo>
                      <a:pt x="0" y="0"/>
                    </a:lnTo>
                    <a:lnTo>
                      <a:pt x="0" y="1709"/>
                    </a:lnTo>
                    <a:cubicBezTo>
                      <a:pt x="1709" y="2136"/>
                      <a:pt x="5128" y="2136"/>
                      <a:pt x="6409" y="5555"/>
                    </a:cubicBezTo>
                    <a:cubicBezTo>
                      <a:pt x="7264" y="7264"/>
                      <a:pt x="7264" y="8973"/>
                      <a:pt x="7264" y="11537"/>
                    </a:cubicBezTo>
                    <a:lnTo>
                      <a:pt x="7264" y="71358"/>
                    </a:lnTo>
                    <a:cubicBezTo>
                      <a:pt x="7264" y="75203"/>
                      <a:pt x="6837" y="77767"/>
                      <a:pt x="5128" y="79476"/>
                    </a:cubicBezTo>
                    <a:cubicBezTo>
                      <a:pt x="3418" y="81185"/>
                      <a:pt x="1709" y="81185"/>
                      <a:pt x="0" y="81613"/>
                    </a:cubicBezTo>
                    <a:lnTo>
                      <a:pt x="0" y="83322"/>
                    </a:lnTo>
                    <a:lnTo>
                      <a:pt x="23501" y="83322"/>
                    </a:lnTo>
                    <a:lnTo>
                      <a:pt x="23501" y="81613"/>
                    </a:lnTo>
                    <a:close/>
                  </a:path>
                </a:pathLst>
              </a:custGeom>
              <a:solidFill>
                <a:srgbClr val="034239"/>
              </a:solidFill>
              <a:ln w="4254" cap="flat">
                <a:noFill/>
                <a:prstDash val="solid"/>
                <a:miter/>
              </a:ln>
            </p:spPr>
            <p:txBody>
              <a:bodyPr rtlCol="0" anchor="ctr"/>
              <a:lstStyle/>
              <a:p>
                <a:endParaRPr lang="en-CA" dirty="0"/>
              </a:p>
            </p:txBody>
          </p:sp>
          <p:sp>
            <p:nvSpPr>
              <p:cNvPr id="29" name="Freeform: Shape 28">
                <a:extLst>
                  <a:ext uri="{FF2B5EF4-FFF2-40B4-BE49-F238E27FC236}">
                    <a16:creationId xmlns:a16="http://schemas.microsoft.com/office/drawing/2014/main" id="{6F2E142B-9B8A-44DF-ADD0-B45546013C1A}"/>
                  </a:ext>
                </a:extLst>
              </p:cNvPr>
              <p:cNvSpPr/>
              <p:nvPr/>
            </p:nvSpPr>
            <p:spPr>
              <a:xfrm>
                <a:off x="10383726" y="6186387"/>
                <a:ext cx="89303" cy="84176"/>
              </a:xfrm>
              <a:custGeom>
                <a:avLst/>
                <a:gdLst>
                  <a:gd name="connsiteX0" fmla="*/ 23501 w 89303"/>
                  <a:gd name="connsiteY0" fmla="*/ 81613 h 84176"/>
                  <a:gd name="connsiteX1" fmla="*/ 16237 w 89303"/>
                  <a:gd name="connsiteY1" fmla="*/ 71358 h 84176"/>
                  <a:gd name="connsiteX2" fmla="*/ 16237 w 89303"/>
                  <a:gd name="connsiteY2" fmla="*/ 16237 h 84176"/>
                  <a:gd name="connsiteX3" fmla="*/ 74776 w 89303"/>
                  <a:gd name="connsiteY3" fmla="*/ 84176 h 84176"/>
                  <a:gd name="connsiteX4" fmla="*/ 82040 w 89303"/>
                  <a:gd name="connsiteY4" fmla="*/ 84176 h 84176"/>
                  <a:gd name="connsiteX5" fmla="*/ 82040 w 89303"/>
                  <a:gd name="connsiteY5" fmla="*/ 11964 h 84176"/>
                  <a:gd name="connsiteX6" fmla="*/ 89304 w 89303"/>
                  <a:gd name="connsiteY6" fmla="*/ 1709 h 84176"/>
                  <a:gd name="connsiteX7" fmla="*/ 89304 w 89303"/>
                  <a:gd name="connsiteY7" fmla="*/ 0 h 84176"/>
                  <a:gd name="connsiteX8" fmla="*/ 65803 w 89303"/>
                  <a:gd name="connsiteY8" fmla="*/ 0 h 84176"/>
                  <a:gd name="connsiteX9" fmla="*/ 65803 w 89303"/>
                  <a:gd name="connsiteY9" fmla="*/ 1709 h 84176"/>
                  <a:gd name="connsiteX10" fmla="*/ 73067 w 89303"/>
                  <a:gd name="connsiteY10" fmla="*/ 12391 h 84176"/>
                  <a:gd name="connsiteX11" fmla="*/ 73067 w 89303"/>
                  <a:gd name="connsiteY11" fmla="*/ 57684 h 84176"/>
                  <a:gd name="connsiteX12" fmla="*/ 23501 w 89303"/>
                  <a:gd name="connsiteY12" fmla="*/ 0 h 84176"/>
                  <a:gd name="connsiteX13" fmla="*/ 0 w 89303"/>
                  <a:gd name="connsiteY13" fmla="*/ 0 h 84176"/>
                  <a:gd name="connsiteX14" fmla="*/ 0 w 89303"/>
                  <a:gd name="connsiteY14" fmla="*/ 1709 h 84176"/>
                  <a:gd name="connsiteX15" fmla="*/ 6409 w 89303"/>
                  <a:gd name="connsiteY15" fmla="*/ 5555 h 84176"/>
                  <a:gd name="connsiteX16" fmla="*/ 7264 w 89303"/>
                  <a:gd name="connsiteY16" fmla="*/ 11537 h 84176"/>
                  <a:gd name="connsiteX17" fmla="*/ 7264 w 89303"/>
                  <a:gd name="connsiteY17" fmla="*/ 71358 h 84176"/>
                  <a:gd name="connsiteX18" fmla="*/ 5127 w 89303"/>
                  <a:gd name="connsiteY18" fmla="*/ 79476 h 84176"/>
                  <a:gd name="connsiteX19" fmla="*/ 0 w 89303"/>
                  <a:gd name="connsiteY19" fmla="*/ 81613 h 84176"/>
                  <a:gd name="connsiteX20" fmla="*/ 0 w 89303"/>
                  <a:gd name="connsiteY20" fmla="*/ 83322 h 84176"/>
                  <a:gd name="connsiteX21" fmla="*/ 23501 w 89303"/>
                  <a:gd name="connsiteY21" fmla="*/ 83322 h 84176"/>
                  <a:gd name="connsiteX22" fmla="*/ 23501 w 89303"/>
                  <a:gd name="connsiteY22" fmla="*/ 81613 h 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9303" h="84176">
                    <a:moveTo>
                      <a:pt x="23501" y="81613"/>
                    </a:moveTo>
                    <a:cubicBezTo>
                      <a:pt x="18801" y="80758"/>
                      <a:pt x="16237" y="79476"/>
                      <a:pt x="16237" y="71358"/>
                    </a:cubicBezTo>
                    <a:lnTo>
                      <a:pt x="16237" y="16237"/>
                    </a:lnTo>
                    <a:lnTo>
                      <a:pt x="74776" y="84176"/>
                    </a:lnTo>
                    <a:lnTo>
                      <a:pt x="82040" y="84176"/>
                    </a:lnTo>
                    <a:lnTo>
                      <a:pt x="82040" y="11964"/>
                    </a:lnTo>
                    <a:cubicBezTo>
                      <a:pt x="82040" y="5555"/>
                      <a:pt x="82894" y="2991"/>
                      <a:pt x="89304" y="1709"/>
                    </a:cubicBezTo>
                    <a:lnTo>
                      <a:pt x="89304" y="0"/>
                    </a:lnTo>
                    <a:lnTo>
                      <a:pt x="65803" y="0"/>
                    </a:lnTo>
                    <a:lnTo>
                      <a:pt x="65803" y="1709"/>
                    </a:lnTo>
                    <a:cubicBezTo>
                      <a:pt x="72212" y="2991"/>
                      <a:pt x="73067" y="5982"/>
                      <a:pt x="73067" y="12391"/>
                    </a:cubicBezTo>
                    <a:lnTo>
                      <a:pt x="73067" y="57684"/>
                    </a:lnTo>
                    <a:lnTo>
                      <a:pt x="23501" y="0"/>
                    </a:lnTo>
                    <a:lnTo>
                      <a:pt x="0" y="0"/>
                    </a:lnTo>
                    <a:lnTo>
                      <a:pt x="0" y="1709"/>
                    </a:lnTo>
                    <a:cubicBezTo>
                      <a:pt x="1709" y="2136"/>
                      <a:pt x="5127" y="2136"/>
                      <a:pt x="6409" y="5555"/>
                    </a:cubicBezTo>
                    <a:cubicBezTo>
                      <a:pt x="7264" y="7264"/>
                      <a:pt x="7264" y="8973"/>
                      <a:pt x="7264" y="11537"/>
                    </a:cubicBezTo>
                    <a:lnTo>
                      <a:pt x="7264" y="71358"/>
                    </a:lnTo>
                    <a:cubicBezTo>
                      <a:pt x="7264" y="75203"/>
                      <a:pt x="6837" y="77767"/>
                      <a:pt x="5127" y="79476"/>
                    </a:cubicBezTo>
                    <a:cubicBezTo>
                      <a:pt x="3418" y="81185"/>
                      <a:pt x="1709" y="81185"/>
                      <a:pt x="0" y="81613"/>
                    </a:cubicBezTo>
                    <a:lnTo>
                      <a:pt x="0" y="83322"/>
                    </a:lnTo>
                    <a:lnTo>
                      <a:pt x="23501" y="83322"/>
                    </a:lnTo>
                    <a:lnTo>
                      <a:pt x="23501" y="81613"/>
                    </a:lnTo>
                    <a:close/>
                  </a:path>
                </a:pathLst>
              </a:custGeom>
              <a:solidFill>
                <a:srgbClr val="034239"/>
              </a:solidFill>
              <a:ln w="4254" cap="flat">
                <a:noFill/>
                <a:prstDash val="solid"/>
                <a:miter/>
              </a:ln>
            </p:spPr>
            <p:txBody>
              <a:bodyPr rtlCol="0" anchor="ctr"/>
              <a:lstStyle/>
              <a:p>
                <a:endParaRPr lang="en-CA" dirty="0"/>
              </a:p>
            </p:txBody>
          </p:sp>
          <p:sp>
            <p:nvSpPr>
              <p:cNvPr id="30" name="Freeform: Shape 29">
                <a:extLst>
                  <a:ext uri="{FF2B5EF4-FFF2-40B4-BE49-F238E27FC236}">
                    <a16:creationId xmlns:a16="http://schemas.microsoft.com/office/drawing/2014/main" id="{C41D835C-8299-4B51-BA30-A8393E06ED5C}"/>
                  </a:ext>
                </a:extLst>
              </p:cNvPr>
              <p:cNvSpPr/>
              <p:nvPr/>
            </p:nvSpPr>
            <p:spPr>
              <a:xfrm>
                <a:off x="11000306" y="6214161"/>
                <a:ext cx="59393" cy="57684"/>
              </a:xfrm>
              <a:custGeom>
                <a:avLst/>
                <a:gdLst>
                  <a:gd name="connsiteX0" fmla="*/ 7691 w 59393"/>
                  <a:gd name="connsiteY0" fmla="*/ 49566 h 57684"/>
                  <a:gd name="connsiteX1" fmla="*/ 29056 w 59393"/>
                  <a:gd name="connsiteY1" fmla="*/ 57684 h 57684"/>
                  <a:gd name="connsiteX2" fmla="*/ 59393 w 59393"/>
                  <a:gd name="connsiteY2" fmla="*/ 28628 h 57684"/>
                  <a:gd name="connsiteX3" fmla="*/ 29910 w 59393"/>
                  <a:gd name="connsiteY3" fmla="*/ 0 h 57684"/>
                  <a:gd name="connsiteX4" fmla="*/ 0 w 59393"/>
                  <a:gd name="connsiteY4" fmla="*/ 29056 h 57684"/>
                  <a:gd name="connsiteX5" fmla="*/ 7691 w 59393"/>
                  <a:gd name="connsiteY5" fmla="*/ 49566 h 57684"/>
                  <a:gd name="connsiteX6" fmla="*/ 19655 w 59393"/>
                  <a:gd name="connsiteY6" fmla="*/ 11537 h 57684"/>
                  <a:gd name="connsiteX7" fmla="*/ 29056 w 59393"/>
                  <a:gd name="connsiteY7" fmla="*/ 6837 h 57684"/>
                  <a:gd name="connsiteX8" fmla="*/ 38029 w 59393"/>
                  <a:gd name="connsiteY8" fmla="*/ 10682 h 57684"/>
                  <a:gd name="connsiteX9" fmla="*/ 43584 w 59393"/>
                  <a:gd name="connsiteY9" fmla="*/ 29910 h 57684"/>
                  <a:gd name="connsiteX10" fmla="*/ 36320 w 59393"/>
                  <a:gd name="connsiteY10" fmla="*/ 49566 h 57684"/>
                  <a:gd name="connsiteX11" fmla="*/ 30765 w 59393"/>
                  <a:gd name="connsiteY11" fmla="*/ 50848 h 57684"/>
                  <a:gd name="connsiteX12" fmla="*/ 15810 w 59393"/>
                  <a:gd name="connsiteY12" fmla="*/ 27347 h 57684"/>
                  <a:gd name="connsiteX13" fmla="*/ 19655 w 59393"/>
                  <a:gd name="connsiteY13" fmla="*/ 11537 h 57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9393" h="57684">
                    <a:moveTo>
                      <a:pt x="7691" y="49566"/>
                    </a:moveTo>
                    <a:cubicBezTo>
                      <a:pt x="14101" y="56402"/>
                      <a:pt x="22219" y="57684"/>
                      <a:pt x="29056" y="57684"/>
                    </a:cubicBezTo>
                    <a:cubicBezTo>
                      <a:pt x="50848" y="57684"/>
                      <a:pt x="59393" y="42302"/>
                      <a:pt x="59393" y="28628"/>
                    </a:cubicBezTo>
                    <a:cubicBezTo>
                      <a:pt x="59393" y="13673"/>
                      <a:pt x="49993" y="0"/>
                      <a:pt x="29910" y="0"/>
                    </a:cubicBezTo>
                    <a:cubicBezTo>
                      <a:pt x="11110" y="0"/>
                      <a:pt x="0" y="13246"/>
                      <a:pt x="0" y="29056"/>
                    </a:cubicBezTo>
                    <a:cubicBezTo>
                      <a:pt x="0" y="37174"/>
                      <a:pt x="2991" y="44438"/>
                      <a:pt x="7691" y="49566"/>
                    </a:cubicBezTo>
                    <a:close/>
                    <a:moveTo>
                      <a:pt x="19655" y="11537"/>
                    </a:moveTo>
                    <a:cubicBezTo>
                      <a:pt x="21365" y="8973"/>
                      <a:pt x="24783" y="6837"/>
                      <a:pt x="29056" y="6837"/>
                    </a:cubicBezTo>
                    <a:cubicBezTo>
                      <a:pt x="32474" y="6837"/>
                      <a:pt x="35892" y="8546"/>
                      <a:pt x="38029" y="10682"/>
                    </a:cubicBezTo>
                    <a:cubicBezTo>
                      <a:pt x="41020" y="14101"/>
                      <a:pt x="43584" y="20937"/>
                      <a:pt x="43584" y="29910"/>
                    </a:cubicBezTo>
                    <a:cubicBezTo>
                      <a:pt x="43584" y="33756"/>
                      <a:pt x="43156" y="45293"/>
                      <a:pt x="36320" y="49566"/>
                    </a:cubicBezTo>
                    <a:cubicBezTo>
                      <a:pt x="34611" y="50420"/>
                      <a:pt x="32474" y="50848"/>
                      <a:pt x="30765" y="50848"/>
                    </a:cubicBezTo>
                    <a:cubicBezTo>
                      <a:pt x="20083" y="50848"/>
                      <a:pt x="15810" y="37602"/>
                      <a:pt x="15810" y="27347"/>
                    </a:cubicBezTo>
                    <a:cubicBezTo>
                      <a:pt x="15382" y="20937"/>
                      <a:pt x="17092" y="15382"/>
                      <a:pt x="19655" y="11537"/>
                    </a:cubicBezTo>
                    <a:close/>
                  </a:path>
                </a:pathLst>
              </a:custGeom>
              <a:solidFill>
                <a:srgbClr val="034239"/>
              </a:solidFill>
              <a:ln w="4254" cap="flat">
                <a:noFill/>
                <a:prstDash val="solid"/>
                <a:miter/>
              </a:ln>
            </p:spPr>
            <p:txBody>
              <a:bodyPr rtlCol="0" anchor="ctr"/>
              <a:lstStyle/>
              <a:p>
                <a:endParaRPr lang="en-CA" dirty="0"/>
              </a:p>
            </p:txBody>
          </p:sp>
          <p:sp>
            <p:nvSpPr>
              <p:cNvPr id="31" name="Freeform: Shape 30">
                <a:extLst>
                  <a:ext uri="{FF2B5EF4-FFF2-40B4-BE49-F238E27FC236}">
                    <a16:creationId xmlns:a16="http://schemas.microsoft.com/office/drawing/2014/main" id="{AC935788-790F-44BF-85C6-327F36EDD8C5}"/>
                  </a:ext>
                </a:extLst>
              </p:cNvPr>
              <p:cNvSpPr/>
              <p:nvPr/>
            </p:nvSpPr>
            <p:spPr>
              <a:xfrm>
                <a:off x="11058845" y="6212879"/>
                <a:ext cx="67939" cy="58966"/>
              </a:xfrm>
              <a:custGeom>
                <a:avLst/>
                <a:gdLst>
                  <a:gd name="connsiteX0" fmla="*/ 7264 w 67939"/>
                  <a:gd name="connsiteY0" fmla="*/ 17519 h 58966"/>
                  <a:gd name="connsiteX1" fmla="*/ 7264 w 67939"/>
                  <a:gd name="connsiteY1" fmla="*/ 38029 h 58966"/>
                  <a:gd name="connsiteX2" fmla="*/ 11110 w 67939"/>
                  <a:gd name="connsiteY2" fmla="*/ 52129 h 58966"/>
                  <a:gd name="connsiteX3" fmla="*/ 26919 w 67939"/>
                  <a:gd name="connsiteY3" fmla="*/ 58966 h 58966"/>
                  <a:gd name="connsiteX4" fmla="*/ 47429 w 67939"/>
                  <a:gd name="connsiteY4" fmla="*/ 48284 h 58966"/>
                  <a:gd name="connsiteX5" fmla="*/ 55120 w 67939"/>
                  <a:gd name="connsiteY5" fmla="*/ 58966 h 58966"/>
                  <a:gd name="connsiteX6" fmla="*/ 67939 w 67939"/>
                  <a:gd name="connsiteY6" fmla="*/ 49138 h 58966"/>
                  <a:gd name="connsiteX7" fmla="*/ 67085 w 67939"/>
                  <a:gd name="connsiteY7" fmla="*/ 47857 h 58966"/>
                  <a:gd name="connsiteX8" fmla="*/ 61103 w 67939"/>
                  <a:gd name="connsiteY8" fmla="*/ 36320 h 58966"/>
                  <a:gd name="connsiteX9" fmla="*/ 61103 w 67939"/>
                  <a:gd name="connsiteY9" fmla="*/ 427 h 58966"/>
                  <a:gd name="connsiteX10" fmla="*/ 39311 w 67939"/>
                  <a:gd name="connsiteY10" fmla="*/ 4700 h 58966"/>
                  <a:gd name="connsiteX11" fmla="*/ 39311 w 67939"/>
                  <a:gd name="connsiteY11" fmla="*/ 6409 h 58966"/>
                  <a:gd name="connsiteX12" fmla="*/ 46147 w 67939"/>
                  <a:gd name="connsiteY12" fmla="*/ 14955 h 58966"/>
                  <a:gd name="connsiteX13" fmla="*/ 46147 w 67939"/>
                  <a:gd name="connsiteY13" fmla="*/ 33756 h 58966"/>
                  <a:gd name="connsiteX14" fmla="*/ 43156 w 67939"/>
                  <a:gd name="connsiteY14" fmla="*/ 43156 h 58966"/>
                  <a:gd name="connsiteX15" fmla="*/ 32901 w 67939"/>
                  <a:gd name="connsiteY15" fmla="*/ 47429 h 58966"/>
                  <a:gd name="connsiteX16" fmla="*/ 22219 w 67939"/>
                  <a:gd name="connsiteY16" fmla="*/ 40165 h 58966"/>
                  <a:gd name="connsiteX17" fmla="*/ 21365 w 67939"/>
                  <a:gd name="connsiteY17" fmla="*/ 33756 h 58966"/>
                  <a:gd name="connsiteX18" fmla="*/ 21365 w 67939"/>
                  <a:gd name="connsiteY18" fmla="*/ 0 h 58966"/>
                  <a:gd name="connsiteX19" fmla="*/ 0 w 67939"/>
                  <a:gd name="connsiteY19" fmla="*/ 4273 h 58966"/>
                  <a:gd name="connsiteX20" fmla="*/ 0 w 67939"/>
                  <a:gd name="connsiteY20" fmla="*/ 5982 h 58966"/>
                  <a:gd name="connsiteX21" fmla="*/ 7264 w 67939"/>
                  <a:gd name="connsiteY21" fmla="*/ 17519 h 5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7939" h="58966">
                    <a:moveTo>
                      <a:pt x="7264" y="17519"/>
                    </a:moveTo>
                    <a:lnTo>
                      <a:pt x="7264" y="38029"/>
                    </a:lnTo>
                    <a:cubicBezTo>
                      <a:pt x="7264" y="42302"/>
                      <a:pt x="7691" y="47429"/>
                      <a:pt x="11110" y="52129"/>
                    </a:cubicBezTo>
                    <a:cubicBezTo>
                      <a:pt x="12819" y="54266"/>
                      <a:pt x="17092" y="58966"/>
                      <a:pt x="26919" y="58966"/>
                    </a:cubicBezTo>
                    <a:cubicBezTo>
                      <a:pt x="36320" y="58966"/>
                      <a:pt x="43584" y="53839"/>
                      <a:pt x="47429" y="48284"/>
                    </a:cubicBezTo>
                    <a:cubicBezTo>
                      <a:pt x="48284" y="51702"/>
                      <a:pt x="49993" y="55121"/>
                      <a:pt x="55120" y="58966"/>
                    </a:cubicBezTo>
                    <a:lnTo>
                      <a:pt x="67939" y="49138"/>
                    </a:lnTo>
                    <a:lnTo>
                      <a:pt x="67085" y="47857"/>
                    </a:lnTo>
                    <a:cubicBezTo>
                      <a:pt x="61103" y="46575"/>
                      <a:pt x="61103" y="42302"/>
                      <a:pt x="61103" y="36320"/>
                    </a:cubicBezTo>
                    <a:lnTo>
                      <a:pt x="61103" y="427"/>
                    </a:lnTo>
                    <a:lnTo>
                      <a:pt x="39311" y="4700"/>
                    </a:lnTo>
                    <a:lnTo>
                      <a:pt x="39311" y="6409"/>
                    </a:lnTo>
                    <a:cubicBezTo>
                      <a:pt x="45293" y="7264"/>
                      <a:pt x="46147" y="9400"/>
                      <a:pt x="46147" y="14955"/>
                    </a:cubicBezTo>
                    <a:lnTo>
                      <a:pt x="46147" y="33756"/>
                    </a:lnTo>
                    <a:cubicBezTo>
                      <a:pt x="46147" y="36320"/>
                      <a:pt x="46147" y="39738"/>
                      <a:pt x="43156" y="43156"/>
                    </a:cubicBezTo>
                    <a:cubicBezTo>
                      <a:pt x="41020" y="45720"/>
                      <a:pt x="37602" y="47429"/>
                      <a:pt x="32901" y="47429"/>
                    </a:cubicBezTo>
                    <a:cubicBezTo>
                      <a:pt x="27347" y="47429"/>
                      <a:pt x="23928" y="44866"/>
                      <a:pt x="22219" y="40165"/>
                    </a:cubicBezTo>
                    <a:cubicBezTo>
                      <a:pt x="21792" y="38456"/>
                      <a:pt x="21365" y="36320"/>
                      <a:pt x="21365" y="33756"/>
                    </a:cubicBezTo>
                    <a:lnTo>
                      <a:pt x="21365" y="0"/>
                    </a:lnTo>
                    <a:lnTo>
                      <a:pt x="0" y="4273"/>
                    </a:lnTo>
                    <a:lnTo>
                      <a:pt x="0" y="5982"/>
                    </a:lnTo>
                    <a:cubicBezTo>
                      <a:pt x="6837" y="8119"/>
                      <a:pt x="7264" y="11110"/>
                      <a:pt x="7264" y="17519"/>
                    </a:cubicBezTo>
                    <a:close/>
                  </a:path>
                </a:pathLst>
              </a:custGeom>
              <a:solidFill>
                <a:srgbClr val="034239"/>
              </a:solidFill>
              <a:ln w="4254" cap="flat">
                <a:noFill/>
                <a:prstDash val="solid"/>
                <a:miter/>
              </a:ln>
            </p:spPr>
            <p:txBody>
              <a:bodyPr rtlCol="0" anchor="ctr"/>
              <a:lstStyle/>
              <a:p>
                <a:endParaRPr lang="en-CA" dirty="0"/>
              </a:p>
            </p:txBody>
          </p:sp>
          <p:sp>
            <p:nvSpPr>
              <p:cNvPr id="32" name="Freeform: Shape 31">
                <a:extLst>
                  <a:ext uri="{FF2B5EF4-FFF2-40B4-BE49-F238E27FC236}">
                    <a16:creationId xmlns:a16="http://schemas.microsoft.com/office/drawing/2014/main" id="{C5226D4F-7B2A-4EDB-9EED-C329724C6B7D}"/>
                  </a:ext>
                </a:extLst>
              </p:cNvPr>
              <p:cNvSpPr/>
              <p:nvPr/>
            </p:nvSpPr>
            <p:spPr>
              <a:xfrm>
                <a:off x="11180623" y="6213734"/>
                <a:ext cx="55547" cy="57684"/>
              </a:xfrm>
              <a:custGeom>
                <a:avLst/>
                <a:gdLst>
                  <a:gd name="connsiteX0" fmla="*/ 28628 w 55547"/>
                  <a:gd name="connsiteY0" fmla="*/ 57684 h 57684"/>
                  <a:gd name="connsiteX1" fmla="*/ 54266 w 55547"/>
                  <a:gd name="connsiteY1" fmla="*/ 39311 h 57684"/>
                  <a:gd name="connsiteX2" fmla="*/ 52557 w 55547"/>
                  <a:gd name="connsiteY2" fmla="*/ 38029 h 57684"/>
                  <a:gd name="connsiteX3" fmla="*/ 32474 w 55547"/>
                  <a:gd name="connsiteY3" fmla="*/ 46147 h 57684"/>
                  <a:gd name="connsiteX4" fmla="*/ 14528 w 55547"/>
                  <a:gd name="connsiteY4" fmla="*/ 35038 h 57684"/>
                  <a:gd name="connsiteX5" fmla="*/ 13246 w 55547"/>
                  <a:gd name="connsiteY5" fmla="*/ 26919 h 57684"/>
                  <a:gd name="connsiteX6" fmla="*/ 55548 w 55547"/>
                  <a:gd name="connsiteY6" fmla="*/ 26919 h 57684"/>
                  <a:gd name="connsiteX7" fmla="*/ 51275 w 55547"/>
                  <a:gd name="connsiteY7" fmla="*/ 11110 h 57684"/>
                  <a:gd name="connsiteX8" fmla="*/ 29056 w 55547"/>
                  <a:gd name="connsiteY8" fmla="*/ 0 h 57684"/>
                  <a:gd name="connsiteX9" fmla="*/ 0 w 55547"/>
                  <a:gd name="connsiteY9" fmla="*/ 29056 h 57684"/>
                  <a:gd name="connsiteX10" fmla="*/ 28628 w 55547"/>
                  <a:gd name="connsiteY10" fmla="*/ 57684 h 57684"/>
                  <a:gd name="connsiteX11" fmla="*/ 17519 w 55547"/>
                  <a:gd name="connsiteY11" fmla="*/ 11964 h 57684"/>
                  <a:gd name="connsiteX12" fmla="*/ 28201 w 55547"/>
                  <a:gd name="connsiteY12" fmla="*/ 6837 h 57684"/>
                  <a:gd name="connsiteX13" fmla="*/ 38883 w 55547"/>
                  <a:gd name="connsiteY13" fmla="*/ 11964 h 57684"/>
                  <a:gd name="connsiteX14" fmla="*/ 41447 w 55547"/>
                  <a:gd name="connsiteY14" fmla="*/ 20510 h 57684"/>
                  <a:gd name="connsiteX15" fmla="*/ 13673 w 55547"/>
                  <a:gd name="connsiteY15" fmla="*/ 20510 h 57684"/>
                  <a:gd name="connsiteX16" fmla="*/ 17519 w 55547"/>
                  <a:gd name="connsiteY16" fmla="*/ 11964 h 57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5547" h="57684">
                    <a:moveTo>
                      <a:pt x="28628" y="57684"/>
                    </a:moveTo>
                    <a:cubicBezTo>
                      <a:pt x="43584" y="57684"/>
                      <a:pt x="49566" y="49138"/>
                      <a:pt x="54266" y="39311"/>
                    </a:cubicBezTo>
                    <a:lnTo>
                      <a:pt x="52557" y="38029"/>
                    </a:lnTo>
                    <a:cubicBezTo>
                      <a:pt x="49566" y="41020"/>
                      <a:pt x="43584" y="46147"/>
                      <a:pt x="32474" y="46147"/>
                    </a:cubicBezTo>
                    <a:cubicBezTo>
                      <a:pt x="26492" y="46147"/>
                      <a:pt x="17946" y="44438"/>
                      <a:pt x="14528" y="35038"/>
                    </a:cubicBezTo>
                    <a:cubicBezTo>
                      <a:pt x="13246" y="31619"/>
                      <a:pt x="13246" y="29483"/>
                      <a:pt x="13246" y="26919"/>
                    </a:cubicBezTo>
                    <a:lnTo>
                      <a:pt x="55548" y="26919"/>
                    </a:lnTo>
                    <a:cubicBezTo>
                      <a:pt x="55120" y="21365"/>
                      <a:pt x="54266" y="15810"/>
                      <a:pt x="51275" y="11110"/>
                    </a:cubicBezTo>
                    <a:cubicBezTo>
                      <a:pt x="44866" y="855"/>
                      <a:pt x="34183" y="0"/>
                      <a:pt x="29056" y="0"/>
                    </a:cubicBezTo>
                    <a:cubicBezTo>
                      <a:pt x="9828" y="0"/>
                      <a:pt x="0" y="14528"/>
                      <a:pt x="0" y="29056"/>
                    </a:cubicBezTo>
                    <a:cubicBezTo>
                      <a:pt x="427" y="43156"/>
                      <a:pt x="9400" y="57684"/>
                      <a:pt x="28628" y="57684"/>
                    </a:cubicBezTo>
                    <a:close/>
                    <a:moveTo>
                      <a:pt x="17519" y="11964"/>
                    </a:moveTo>
                    <a:cubicBezTo>
                      <a:pt x="21365" y="7264"/>
                      <a:pt x="26065" y="6837"/>
                      <a:pt x="28201" y="6837"/>
                    </a:cubicBezTo>
                    <a:cubicBezTo>
                      <a:pt x="30765" y="6837"/>
                      <a:pt x="35465" y="7264"/>
                      <a:pt x="38883" y="11964"/>
                    </a:cubicBezTo>
                    <a:cubicBezTo>
                      <a:pt x="40593" y="14955"/>
                      <a:pt x="41020" y="17519"/>
                      <a:pt x="41447" y="20510"/>
                    </a:cubicBezTo>
                    <a:lnTo>
                      <a:pt x="13673" y="20510"/>
                    </a:lnTo>
                    <a:cubicBezTo>
                      <a:pt x="14528" y="17946"/>
                      <a:pt x="15382" y="14955"/>
                      <a:pt x="17519" y="11964"/>
                    </a:cubicBezTo>
                    <a:close/>
                  </a:path>
                </a:pathLst>
              </a:custGeom>
              <a:solidFill>
                <a:srgbClr val="034239"/>
              </a:solidFill>
              <a:ln w="4254" cap="flat">
                <a:noFill/>
                <a:prstDash val="solid"/>
                <a:miter/>
              </a:ln>
            </p:spPr>
            <p:txBody>
              <a:bodyPr rtlCol="0" anchor="ctr"/>
              <a:lstStyle/>
              <a:p>
                <a:endParaRPr lang="en-CA" dirty="0"/>
              </a:p>
            </p:txBody>
          </p:sp>
          <p:sp>
            <p:nvSpPr>
              <p:cNvPr id="33" name="Freeform: Shape 32">
                <a:extLst>
                  <a:ext uri="{FF2B5EF4-FFF2-40B4-BE49-F238E27FC236}">
                    <a16:creationId xmlns:a16="http://schemas.microsoft.com/office/drawing/2014/main" id="{FAEBD162-6C5E-441E-A082-0BA0BC584645}"/>
                  </a:ext>
                </a:extLst>
              </p:cNvPr>
              <p:cNvSpPr/>
              <p:nvPr/>
            </p:nvSpPr>
            <p:spPr>
              <a:xfrm>
                <a:off x="10473030" y="6213734"/>
                <a:ext cx="55547" cy="57684"/>
              </a:xfrm>
              <a:custGeom>
                <a:avLst/>
                <a:gdLst>
                  <a:gd name="connsiteX0" fmla="*/ 28628 w 55547"/>
                  <a:gd name="connsiteY0" fmla="*/ 57684 h 57684"/>
                  <a:gd name="connsiteX1" fmla="*/ 54266 w 55547"/>
                  <a:gd name="connsiteY1" fmla="*/ 39311 h 57684"/>
                  <a:gd name="connsiteX2" fmla="*/ 52557 w 55547"/>
                  <a:gd name="connsiteY2" fmla="*/ 38029 h 57684"/>
                  <a:gd name="connsiteX3" fmla="*/ 32474 w 55547"/>
                  <a:gd name="connsiteY3" fmla="*/ 46147 h 57684"/>
                  <a:gd name="connsiteX4" fmla="*/ 14528 w 55547"/>
                  <a:gd name="connsiteY4" fmla="*/ 35038 h 57684"/>
                  <a:gd name="connsiteX5" fmla="*/ 13246 w 55547"/>
                  <a:gd name="connsiteY5" fmla="*/ 26919 h 57684"/>
                  <a:gd name="connsiteX6" fmla="*/ 55548 w 55547"/>
                  <a:gd name="connsiteY6" fmla="*/ 26919 h 57684"/>
                  <a:gd name="connsiteX7" fmla="*/ 51275 w 55547"/>
                  <a:gd name="connsiteY7" fmla="*/ 11110 h 57684"/>
                  <a:gd name="connsiteX8" fmla="*/ 29056 w 55547"/>
                  <a:gd name="connsiteY8" fmla="*/ 0 h 57684"/>
                  <a:gd name="connsiteX9" fmla="*/ 0 w 55547"/>
                  <a:gd name="connsiteY9" fmla="*/ 29056 h 57684"/>
                  <a:gd name="connsiteX10" fmla="*/ 28628 w 55547"/>
                  <a:gd name="connsiteY10" fmla="*/ 57684 h 57684"/>
                  <a:gd name="connsiteX11" fmla="*/ 17519 w 55547"/>
                  <a:gd name="connsiteY11" fmla="*/ 11964 h 57684"/>
                  <a:gd name="connsiteX12" fmla="*/ 28201 w 55547"/>
                  <a:gd name="connsiteY12" fmla="*/ 6837 h 57684"/>
                  <a:gd name="connsiteX13" fmla="*/ 38883 w 55547"/>
                  <a:gd name="connsiteY13" fmla="*/ 11964 h 57684"/>
                  <a:gd name="connsiteX14" fmla="*/ 41447 w 55547"/>
                  <a:gd name="connsiteY14" fmla="*/ 20510 h 57684"/>
                  <a:gd name="connsiteX15" fmla="*/ 13673 w 55547"/>
                  <a:gd name="connsiteY15" fmla="*/ 20510 h 57684"/>
                  <a:gd name="connsiteX16" fmla="*/ 17519 w 55547"/>
                  <a:gd name="connsiteY16" fmla="*/ 11964 h 57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5547" h="57684">
                    <a:moveTo>
                      <a:pt x="28628" y="57684"/>
                    </a:moveTo>
                    <a:cubicBezTo>
                      <a:pt x="43584" y="57684"/>
                      <a:pt x="49566" y="49138"/>
                      <a:pt x="54266" y="39311"/>
                    </a:cubicBezTo>
                    <a:lnTo>
                      <a:pt x="52557" y="38029"/>
                    </a:lnTo>
                    <a:cubicBezTo>
                      <a:pt x="49566" y="41020"/>
                      <a:pt x="43584" y="46147"/>
                      <a:pt x="32474" y="46147"/>
                    </a:cubicBezTo>
                    <a:cubicBezTo>
                      <a:pt x="26492" y="46147"/>
                      <a:pt x="17946" y="44438"/>
                      <a:pt x="14528" y="35038"/>
                    </a:cubicBezTo>
                    <a:cubicBezTo>
                      <a:pt x="13246" y="31619"/>
                      <a:pt x="13246" y="29483"/>
                      <a:pt x="13246" y="26919"/>
                    </a:cubicBezTo>
                    <a:lnTo>
                      <a:pt x="55548" y="26919"/>
                    </a:lnTo>
                    <a:cubicBezTo>
                      <a:pt x="55120" y="21365"/>
                      <a:pt x="54266" y="15810"/>
                      <a:pt x="51275" y="11110"/>
                    </a:cubicBezTo>
                    <a:cubicBezTo>
                      <a:pt x="44866" y="855"/>
                      <a:pt x="34183" y="0"/>
                      <a:pt x="29056" y="0"/>
                    </a:cubicBezTo>
                    <a:cubicBezTo>
                      <a:pt x="9828" y="0"/>
                      <a:pt x="0" y="14528"/>
                      <a:pt x="0" y="29056"/>
                    </a:cubicBezTo>
                    <a:cubicBezTo>
                      <a:pt x="427" y="43156"/>
                      <a:pt x="9400" y="57684"/>
                      <a:pt x="28628" y="57684"/>
                    </a:cubicBezTo>
                    <a:close/>
                    <a:moveTo>
                      <a:pt x="17519" y="11964"/>
                    </a:moveTo>
                    <a:cubicBezTo>
                      <a:pt x="21365" y="7264"/>
                      <a:pt x="26065" y="6837"/>
                      <a:pt x="28201" y="6837"/>
                    </a:cubicBezTo>
                    <a:cubicBezTo>
                      <a:pt x="30765" y="6837"/>
                      <a:pt x="35465" y="7264"/>
                      <a:pt x="38883" y="11964"/>
                    </a:cubicBezTo>
                    <a:cubicBezTo>
                      <a:pt x="40593" y="14955"/>
                      <a:pt x="41020" y="17519"/>
                      <a:pt x="41447" y="20510"/>
                    </a:cubicBezTo>
                    <a:lnTo>
                      <a:pt x="13673" y="20510"/>
                    </a:lnTo>
                    <a:cubicBezTo>
                      <a:pt x="14528" y="17946"/>
                      <a:pt x="15382" y="14955"/>
                      <a:pt x="17519" y="11964"/>
                    </a:cubicBezTo>
                    <a:close/>
                  </a:path>
                </a:pathLst>
              </a:custGeom>
              <a:solidFill>
                <a:srgbClr val="034239"/>
              </a:solidFill>
              <a:ln w="4254" cap="flat">
                <a:noFill/>
                <a:prstDash val="solid"/>
                <a:miter/>
              </a:ln>
            </p:spPr>
            <p:txBody>
              <a:bodyPr rtlCol="0" anchor="ctr"/>
              <a:lstStyle/>
              <a:p>
                <a:endParaRPr lang="en-CA" dirty="0"/>
              </a:p>
            </p:txBody>
          </p:sp>
          <p:sp>
            <p:nvSpPr>
              <p:cNvPr id="34" name="Freeform: Shape 33">
                <a:extLst>
                  <a:ext uri="{FF2B5EF4-FFF2-40B4-BE49-F238E27FC236}">
                    <a16:creationId xmlns:a16="http://schemas.microsoft.com/office/drawing/2014/main" id="{202ADA05-F104-4BA6-ABFC-9E62321CB33D}"/>
                  </a:ext>
                </a:extLst>
              </p:cNvPr>
              <p:cNvSpPr/>
              <p:nvPr/>
            </p:nvSpPr>
            <p:spPr>
              <a:xfrm>
                <a:off x="11237880" y="6214161"/>
                <a:ext cx="55547" cy="57684"/>
              </a:xfrm>
              <a:custGeom>
                <a:avLst/>
                <a:gdLst>
                  <a:gd name="connsiteX0" fmla="*/ 17519 w 55547"/>
                  <a:gd name="connsiteY0" fmla="*/ 57257 h 57684"/>
                  <a:gd name="connsiteX1" fmla="*/ 35465 w 55547"/>
                  <a:gd name="connsiteY1" fmla="*/ 48711 h 57684"/>
                  <a:gd name="connsiteX2" fmla="*/ 42302 w 55547"/>
                  <a:gd name="connsiteY2" fmla="*/ 57684 h 57684"/>
                  <a:gd name="connsiteX3" fmla="*/ 55548 w 55547"/>
                  <a:gd name="connsiteY3" fmla="*/ 47857 h 57684"/>
                  <a:gd name="connsiteX4" fmla="*/ 54693 w 55547"/>
                  <a:gd name="connsiteY4" fmla="*/ 46575 h 57684"/>
                  <a:gd name="connsiteX5" fmla="*/ 48284 w 55547"/>
                  <a:gd name="connsiteY5" fmla="*/ 34611 h 57684"/>
                  <a:gd name="connsiteX6" fmla="*/ 48284 w 55547"/>
                  <a:gd name="connsiteY6" fmla="*/ 21792 h 57684"/>
                  <a:gd name="connsiteX7" fmla="*/ 44866 w 55547"/>
                  <a:gd name="connsiteY7" fmla="*/ 6837 h 57684"/>
                  <a:gd name="connsiteX8" fmla="*/ 27347 w 55547"/>
                  <a:gd name="connsiteY8" fmla="*/ 0 h 57684"/>
                  <a:gd name="connsiteX9" fmla="*/ 7264 w 55547"/>
                  <a:gd name="connsiteY9" fmla="*/ 3846 h 57684"/>
                  <a:gd name="connsiteX10" fmla="*/ 5555 w 55547"/>
                  <a:gd name="connsiteY10" fmla="*/ 16237 h 57684"/>
                  <a:gd name="connsiteX11" fmla="*/ 7264 w 55547"/>
                  <a:gd name="connsiteY11" fmla="*/ 16237 h 57684"/>
                  <a:gd name="connsiteX12" fmla="*/ 13673 w 55547"/>
                  <a:gd name="connsiteY12" fmla="*/ 10255 h 57684"/>
                  <a:gd name="connsiteX13" fmla="*/ 24356 w 55547"/>
                  <a:gd name="connsiteY13" fmla="*/ 7264 h 57684"/>
                  <a:gd name="connsiteX14" fmla="*/ 32901 w 55547"/>
                  <a:gd name="connsiteY14" fmla="*/ 11537 h 57684"/>
                  <a:gd name="connsiteX15" fmla="*/ 33756 w 55547"/>
                  <a:gd name="connsiteY15" fmla="*/ 15382 h 57684"/>
                  <a:gd name="connsiteX16" fmla="*/ 22219 w 55547"/>
                  <a:gd name="connsiteY16" fmla="*/ 24356 h 57684"/>
                  <a:gd name="connsiteX17" fmla="*/ 18374 w 55547"/>
                  <a:gd name="connsiteY17" fmla="*/ 25210 h 57684"/>
                  <a:gd name="connsiteX18" fmla="*/ 0 w 55547"/>
                  <a:gd name="connsiteY18" fmla="*/ 42302 h 57684"/>
                  <a:gd name="connsiteX19" fmla="*/ 17519 w 55547"/>
                  <a:gd name="connsiteY19" fmla="*/ 57257 h 57684"/>
                  <a:gd name="connsiteX20" fmla="*/ 25637 w 55547"/>
                  <a:gd name="connsiteY20" fmla="*/ 30338 h 57684"/>
                  <a:gd name="connsiteX21" fmla="*/ 34611 w 55547"/>
                  <a:gd name="connsiteY21" fmla="*/ 26065 h 57684"/>
                  <a:gd name="connsiteX22" fmla="*/ 34611 w 55547"/>
                  <a:gd name="connsiteY22" fmla="*/ 41020 h 57684"/>
                  <a:gd name="connsiteX23" fmla="*/ 22646 w 55547"/>
                  <a:gd name="connsiteY23" fmla="*/ 47429 h 57684"/>
                  <a:gd name="connsiteX24" fmla="*/ 14955 w 55547"/>
                  <a:gd name="connsiteY24" fmla="*/ 40165 h 57684"/>
                  <a:gd name="connsiteX25" fmla="*/ 25637 w 55547"/>
                  <a:gd name="connsiteY25" fmla="*/ 30338 h 57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5547" h="57684">
                    <a:moveTo>
                      <a:pt x="17519" y="57257"/>
                    </a:moveTo>
                    <a:cubicBezTo>
                      <a:pt x="26919" y="57257"/>
                      <a:pt x="31620" y="52557"/>
                      <a:pt x="35465" y="48711"/>
                    </a:cubicBezTo>
                    <a:cubicBezTo>
                      <a:pt x="36747" y="52984"/>
                      <a:pt x="38456" y="55120"/>
                      <a:pt x="42302" y="57684"/>
                    </a:cubicBezTo>
                    <a:lnTo>
                      <a:pt x="55548" y="47857"/>
                    </a:lnTo>
                    <a:lnTo>
                      <a:pt x="54693" y="46575"/>
                    </a:lnTo>
                    <a:cubicBezTo>
                      <a:pt x="48711" y="44011"/>
                      <a:pt x="48284" y="41447"/>
                      <a:pt x="48284" y="34611"/>
                    </a:cubicBezTo>
                    <a:lnTo>
                      <a:pt x="48284" y="21792"/>
                    </a:lnTo>
                    <a:cubicBezTo>
                      <a:pt x="48284" y="15382"/>
                      <a:pt x="48284" y="11110"/>
                      <a:pt x="44866" y="6837"/>
                    </a:cubicBezTo>
                    <a:cubicBezTo>
                      <a:pt x="39738" y="427"/>
                      <a:pt x="31620" y="0"/>
                      <a:pt x="27347" y="0"/>
                    </a:cubicBezTo>
                    <a:cubicBezTo>
                      <a:pt x="22646" y="0"/>
                      <a:pt x="15382" y="855"/>
                      <a:pt x="7264" y="3846"/>
                    </a:cubicBezTo>
                    <a:lnTo>
                      <a:pt x="5555" y="16237"/>
                    </a:lnTo>
                    <a:lnTo>
                      <a:pt x="7264" y="16237"/>
                    </a:lnTo>
                    <a:cubicBezTo>
                      <a:pt x="8973" y="14101"/>
                      <a:pt x="10682" y="11964"/>
                      <a:pt x="13673" y="10255"/>
                    </a:cubicBezTo>
                    <a:cubicBezTo>
                      <a:pt x="17092" y="8119"/>
                      <a:pt x="20937" y="7264"/>
                      <a:pt x="24356" y="7264"/>
                    </a:cubicBezTo>
                    <a:cubicBezTo>
                      <a:pt x="27774" y="7264"/>
                      <a:pt x="31620" y="8546"/>
                      <a:pt x="32901" y="11537"/>
                    </a:cubicBezTo>
                    <a:cubicBezTo>
                      <a:pt x="33329" y="12819"/>
                      <a:pt x="33756" y="14101"/>
                      <a:pt x="33756" y="15382"/>
                    </a:cubicBezTo>
                    <a:cubicBezTo>
                      <a:pt x="33756" y="20937"/>
                      <a:pt x="27774" y="23074"/>
                      <a:pt x="22219" y="24356"/>
                    </a:cubicBezTo>
                    <a:lnTo>
                      <a:pt x="18374" y="25210"/>
                    </a:lnTo>
                    <a:cubicBezTo>
                      <a:pt x="12819" y="26492"/>
                      <a:pt x="0" y="29910"/>
                      <a:pt x="0" y="42302"/>
                    </a:cubicBezTo>
                    <a:cubicBezTo>
                      <a:pt x="427" y="48284"/>
                      <a:pt x="4273" y="57257"/>
                      <a:pt x="17519" y="57257"/>
                    </a:cubicBezTo>
                    <a:close/>
                    <a:moveTo>
                      <a:pt x="25637" y="30338"/>
                    </a:moveTo>
                    <a:cubicBezTo>
                      <a:pt x="29910" y="29056"/>
                      <a:pt x="30765" y="28628"/>
                      <a:pt x="34611" y="26065"/>
                    </a:cubicBezTo>
                    <a:lnTo>
                      <a:pt x="34611" y="41020"/>
                    </a:lnTo>
                    <a:cubicBezTo>
                      <a:pt x="29483" y="47002"/>
                      <a:pt x="23928" y="47429"/>
                      <a:pt x="22646" y="47429"/>
                    </a:cubicBezTo>
                    <a:cubicBezTo>
                      <a:pt x="18374" y="47429"/>
                      <a:pt x="14955" y="44438"/>
                      <a:pt x="14955" y="40165"/>
                    </a:cubicBezTo>
                    <a:cubicBezTo>
                      <a:pt x="14955" y="33756"/>
                      <a:pt x="22646" y="31192"/>
                      <a:pt x="25637" y="30338"/>
                    </a:cubicBezTo>
                    <a:close/>
                  </a:path>
                </a:pathLst>
              </a:custGeom>
              <a:solidFill>
                <a:srgbClr val="034239"/>
              </a:solidFill>
              <a:ln w="4254" cap="flat">
                <a:noFill/>
                <a:prstDash val="solid"/>
                <a:miter/>
              </a:ln>
            </p:spPr>
            <p:txBody>
              <a:bodyPr rtlCol="0" anchor="ctr"/>
              <a:lstStyle/>
              <a:p>
                <a:endParaRPr lang="en-CA" dirty="0"/>
              </a:p>
            </p:txBody>
          </p:sp>
          <p:sp>
            <p:nvSpPr>
              <p:cNvPr id="35" name="Freeform: Shape 34">
                <a:extLst>
                  <a:ext uri="{FF2B5EF4-FFF2-40B4-BE49-F238E27FC236}">
                    <a16:creationId xmlns:a16="http://schemas.microsoft.com/office/drawing/2014/main" id="{234DAF60-D3C1-49E2-9796-09B1434BA2F6}"/>
                  </a:ext>
                </a:extLst>
              </p:cNvPr>
              <p:cNvSpPr/>
              <p:nvPr/>
            </p:nvSpPr>
            <p:spPr>
              <a:xfrm>
                <a:off x="11290864" y="6212879"/>
                <a:ext cx="67939" cy="58966"/>
              </a:xfrm>
              <a:custGeom>
                <a:avLst/>
                <a:gdLst>
                  <a:gd name="connsiteX0" fmla="*/ 7264 w 67939"/>
                  <a:gd name="connsiteY0" fmla="*/ 17519 h 58966"/>
                  <a:gd name="connsiteX1" fmla="*/ 7264 w 67939"/>
                  <a:gd name="connsiteY1" fmla="*/ 38029 h 58966"/>
                  <a:gd name="connsiteX2" fmla="*/ 11110 w 67939"/>
                  <a:gd name="connsiteY2" fmla="*/ 52129 h 58966"/>
                  <a:gd name="connsiteX3" fmla="*/ 26919 w 67939"/>
                  <a:gd name="connsiteY3" fmla="*/ 58966 h 58966"/>
                  <a:gd name="connsiteX4" fmla="*/ 47429 w 67939"/>
                  <a:gd name="connsiteY4" fmla="*/ 48284 h 58966"/>
                  <a:gd name="connsiteX5" fmla="*/ 55120 w 67939"/>
                  <a:gd name="connsiteY5" fmla="*/ 58966 h 58966"/>
                  <a:gd name="connsiteX6" fmla="*/ 67939 w 67939"/>
                  <a:gd name="connsiteY6" fmla="*/ 49138 h 58966"/>
                  <a:gd name="connsiteX7" fmla="*/ 67085 w 67939"/>
                  <a:gd name="connsiteY7" fmla="*/ 47857 h 58966"/>
                  <a:gd name="connsiteX8" fmla="*/ 61103 w 67939"/>
                  <a:gd name="connsiteY8" fmla="*/ 36320 h 58966"/>
                  <a:gd name="connsiteX9" fmla="*/ 61103 w 67939"/>
                  <a:gd name="connsiteY9" fmla="*/ 427 h 58966"/>
                  <a:gd name="connsiteX10" fmla="*/ 39311 w 67939"/>
                  <a:gd name="connsiteY10" fmla="*/ 4700 h 58966"/>
                  <a:gd name="connsiteX11" fmla="*/ 39311 w 67939"/>
                  <a:gd name="connsiteY11" fmla="*/ 6409 h 58966"/>
                  <a:gd name="connsiteX12" fmla="*/ 46147 w 67939"/>
                  <a:gd name="connsiteY12" fmla="*/ 14955 h 58966"/>
                  <a:gd name="connsiteX13" fmla="*/ 46147 w 67939"/>
                  <a:gd name="connsiteY13" fmla="*/ 33756 h 58966"/>
                  <a:gd name="connsiteX14" fmla="*/ 43156 w 67939"/>
                  <a:gd name="connsiteY14" fmla="*/ 43156 h 58966"/>
                  <a:gd name="connsiteX15" fmla="*/ 32901 w 67939"/>
                  <a:gd name="connsiteY15" fmla="*/ 47429 h 58966"/>
                  <a:gd name="connsiteX16" fmla="*/ 22219 w 67939"/>
                  <a:gd name="connsiteY16" fmla="*/ 40165 h 58966"/>
                  <a:gd name="connsiteX17" fmla="*/ 21365 w 67939"/>
                  <a:gd name="connsiteY17" fmla="*/ 33756 h 58966"/>
                  <a:gd name="connsiteX18" fmla="*/ 21365 w 67939"/>
                  <a:gd name="connsiteY18" fmla="*/ 0 h 58966"/>
                  <a:gd name="connsiteX19" fmla="*/ 0 w 67939"/>
                  <a:gd name="connsiteY19" fmla="*/ 4273 h 58966"/>
                  <a:gd name="connsiteX20" fmla="*/ 0 w 67939"/>
                  <a:gd name="connsiteY20" fmla="*/ 5982 h 58966"/>
                  <a:gd name="connsiteX21" fmla="*/ 7264 w 67939"/>
                  <a:gd name="connsiteY21" fmla="*/ 17519 h 5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7939" h="58966">
                    <a:moveTo>
                      <a:pt x="7264" y="17519"/>
                    </a:moveTo>
                    <a:lnTo>
                      <a:pt x="7264" y="38029"/>
                    </a:lnTo>
                    <a:cubicBezTo>
                      <a:pt x="7264" y="42302"/>
                      <a:pt x="7691" y="47429"/>
                      <a:pt x="11110" y="52129"/>
                    </a:cubicBezTo>
                    <a:cubicBezTo>
                      <a:pt x="12819" y="54266"/>
                      <a:pt x="17092" y="58966"/>
                      <a:pt x="26919" y="58966"/>
                    </a:cubicBezTo>
                    <a:cubicBezTo>
                      <a:pt x="36320" y="58966"/>
                      <a:pt x="43584" y="53839"/>
                      <a:pt x="47429" y="48284"/>
                    </a:cubicBezTo>
                    <a:cubicBezTo>
                      <a:pt x="48284" y="51702"/>
                      <a:pt x="49993" y="55121"/>
                      <a:pt x="55120" y="58966"/>
                    </a:cubicBezTo>
                    <a:lnTo>
                      <a:pt x="67939" y="49138"/>
                    </a:lnTo>
                    <a:lnTo>
                      <a:pt x="67085" y="47857"/>
                    </a:lnTo>
                    <a:cubicBezTo>
                      <a:pt x="61103" y="46575"/>
                      <a:pt x="61103" y="42302"/>
                      <a:pt x="61103" y="36320"/>
                    </a:cubicBezTo>
                    <a:lnTo>
                      <a:pt x="61103" y="427"/>
                    </a:lnTo>
                    <a:lnTo>
                      <a:pt x="39311" y="4700"/>
                    </a:lnTo>
                    <a:lnTo>
                      <a:pt x="39311" y="6409"/>
                    </a:lnTo>
                    <a:cubicBezTo>
                      <a:pt x="44866" y="7264"/>
                      <a:pt x="46147" y="9400"/>
                      <a:pt x="46147" y="14955"/>
                    </a:cubicBezTo>
                    <a:lnTo>
                      <a:pt x="46147" y="33756"/>
                    </a:lnTo>
                    <a:cubicBezTo>
                      <a:pt x="46147" y="36320"/>
                      <a:pt x="46147" y="39738"/>
                      <a:pt x="43156" y="43156"/>
                    </a:cubicBezTo>
                    <a:cubicBezTo>
                      <a:pt x="41020" y="45720"/>
                      <a:pt x="37602" y="47429"/>
                      <a:pt x="32901" y="47429"/>
                    </a:cubicBezTo>
                    <a:cubicBezTo>
                      <a:pt x="27347" y="47429"/>
                      <a:pt x="23928" y="44866"/>
                      <a:pt x="22219" y="40165"/>
                    </a:cubicBezTo>
                    <a:cubicBezTo>
                      <a:pt x="21792" y="38456"/>
                      <a:pt x="21365" y="36320"/>
                      <a:pt x="21365" y="33756"/>
                    </a:cubicBezTo>
                    <a:lnTo>
                      <a:pt x="21365" y="0"/>
                    </a:lnTo>
                    <a:lnTo>
                      <a:pt x="0" y="4273"/>
                    </a:lnTo>
                    <a:lnTo>
                      <a:pt x="0" y="5982"/>
                    </a:lnTo>
                    <a:cubicBezTo>
                      <a:pt x="6837" y="8119"/>
                      <a:pt x="7264" y="11110"/>
                      <a:pt x="7264" y="17519"/>
                    </a:cubicBezTo>
                    <a:close/>
                  </a:path>
                </a:pathLst>
              </a:custGeom>
              <a:solidFill>
                <a:srgbClr val="034239"/>
              </a:solidFill>
              <a:ln w="4254" cap="flat">
                <a:noFill/>
                <a:prstDash val="solid"/>
                <a:miter/>
              </a:ln>
            </p:spPr>
            <p:txBody>
              <a:bodyPr rtlCol="0" anchor="ctr"/>
              <a:lstStyle/>
              <a:p>
                <a:endParaRPr lang="en-CA" dirty="0"/>
              </a:p>
            </p:txBody>
          </p:sp>
        </p:grpSp>
        <p:grpSp>
          <p:nvGrpSpPr>
            <p:cNvPr id="4" name="Graphic 13">
              <a:extLst>
                <a:ext uri="{FF2B5EF4-FFF2-40B4-BE49-F238E27FC236}">
                  <a16:creationId xmlns:a16="http://schemas.microsoft.com/office/drawing/2014/main" id="{069112DB-9392-48D3-A539-8FAC954DACC7}"/>
                </a:ext>
              </a:extLst>
            </p:cNvPr>
            <p:cNvGrpSpPr/>
            <p:nvPr/>
          </p:nvGrpSpPr>
          <p:grpSpPr>
            <a:xfrm>
              <a:off x="10617881" y="6229981"/>
              <a:ext cx="285638" cy="45710"/>
              <a:chOff x="10617881" y="6229981"/>
              <a:chExt cx="285638" cy="45710"/>
            </a:xfrm>
            <a:solidFill>
              <a:srgbClr val="215D93"/>
            </a:solidFill>
          </p:grpSpPr>
          <p:sp>
            <p:nvSpPr>
              <p:cNvPr id="9" name="Freeform: Shape 8">
                <a:extLst>
                  <a:ext uri="{FF2B5EF4-FFF2-40B4-BE49-F238E27FC236}">
                    <a16:creationId xmlns:a16="http://schemas.microsoft.com/office/drawing/2014/main" id="{946D2AE9-7906-423D-BA81-32FD03974733}"/>
                  </a:ext>
                </a:extLst>
              </p:cNvPr>
              <p:cNvSpPr/>
              <p:nvPr/>
            </p:nvSpPr>
            <p:spPr>
              <a:xfrm>
                <a:off x="10617881" y="6231609"/>
                <a:ext cx="162967" cy="44082"/>
              </a:xfrm>
              <a:custGeom>
                <a:avLst/>
                <a:gdLst>
                  <a:gd name="connsiteX0" fmla="*/ 121778 w 162967"/>
                  <a:gd name="connsiteY0" fmla="*/ 71 h 44082"/>
                  <a:gd name="connsiteX1" fmla="*/ 0 w 162967"/>
                  <a:gd name="connsiteY1" fmla="*/ 39809 h 44082"/>
                  <a:gd name="connsiteX2" fmla="*/ 82040 w 162967"/>
                  <a:gd name="connsiteY2" fmla="*/ 15881 h 44082"/>
                  <a:gd name="connsiteX3" fmla="*/ 77340 w 162967"/>
                  <a:gd name="connsiteY3" fmla="*/ 28272 h 44082"/>
                  <a:gd name="connsiteX4" fmla="*/ 122205 w 162967"/>
                  <a:gd name="connsiteY4" fmla="*/ 41091 h 44082"/>
                  <a:gd name="connsiteX5" fmla="*/ 137588 w 162967"/>
                  <a:gd name="connsiteY5" fmla="*/ 35964 h 44082"/>
                  <a:gd name="connsiteX6" fmla="*/ 101268 w 162967"/>
                  <a:gd name="connsiteY6" fmla="*/ 23145 h 44082"/>
                  <a:gd name="connsiteX7" fmla="*/ 139297 w 162967"/>
                  <a:gd name="connsiteY7" fmla="*/ 14599 h 44082"/>
                  <a:gd name="connsiteX8" fmla="*/ 158525 w 162967"/>
                  <a:gd name="connsiteY8" fmla="*/ 44082 h 44082"/>
                  <a:gd name="connsiteX9" fmla="*/ 160661 w 162967"/>
                  <a:gd name="connsiteY9" fmla="*/ 40664 h 44082"/>
                  <a:gd name="connsiteX10" fmla="*/ 121778 w 162967"/>
                  <a:gd name="connsiteY10" fmla="*/ 71 h 44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2967" h="44082">
                    <a:moveTo>
                      <a:pt x="121778" y="71"/>
                    </a:moveTo>
                    <a:cubicBezTo>
                      <a:pt x="70930" y="2208"/>
                      <a:pt x="0" y="39809"/>
                      <a:pt x="0" y="39809"/>
                    </a:cubicBezTo>
                    <a:cubicBezTo>
                      <a:pt x="0" y="39809"/>
                      <a:pt x="38883" y="22290"/>
                      <a:pt x="82040" y="15881"/>
                    </a:cubicBezTo>
                    <a:cubicBezTo>
                      <a:pt x="78621" y="19727"/>
                      <a:pt x="76485" y="24427"/>
                      <a:pt x="77340" y="28272"/>
                    </a:cubicBezTo>
                    <a:cubicBezTo>
                      <a:pt x="79476" y="38955"/>
                      <a:pt x="102122" y="45364"/>
                      <a:pt x="122205" y="41091"/>
                    </a:cubicBezTo>
                    <a:cubicBezTo>
                      <a:pt x="127760" y="39809"/>
                      <a:pt x="132887" y="37673"/>
                      <a:pt x="137588" y="35964"/>
                    </a:cubicBezTo>
                    <a:cubicBezTo>
                      <a:pt x="133315" y="37673"/>
                      <a:pt x="100841" y="35964"/>
                      <a:pt x="101268" y="23145"/>
                    </a:cubicBezTo>
                    <a:cubicBezTo>
                      <a:pt x="101695" y="13745"/>
                      <a:pt x="123060" y="8617"/>
                      <a:pt x="139297" y="14599"/>
                    </a:cubicBezTo>
                    <a:cubicBezTo>
                      <a:pt x="152543" y="19299"/>
                      <a:pt x="162370" y="36818"/>
                      <a:pt x="158525" y="44082"/>
                    </a:cubicBezTo>
                    <a:cubicBezTo>
                      <a:pt x="159379" y="42800"/>
                      <a:pt x="159807" y="41946"/>
                      <a:pt x="160661" y="40664"/>
                    </a:cubicBezTo>
                    <a:cubicBezTo>
                      <a:pt x="167071" y="27845"/>
                      <a:pt x="161943" y="-1638"/>
                      <a:pt x="121778" y="71"/>
                    </a:cubicBezTo>
                    <a:close/>
                  </a:path>
                </a:pathLst>
              </a:custGeom>
              <a:solidFill>
                <a:srgbClr val="215D93"/>
              </a:solidFill>
              <a:ln w="4254" cap="flat">
                <a:noFill/>
                <a:prstDash val="solid"/>
                <a:miter/>
              </a:ln>
            </p:spPr>
            <p:txBody>
              <a:bodyPr rtlCol="0" anchor="ctr"/>
              <a:lstStyle/>
              <a:p>
                <a:endParaRPr lang="en-CA" dirty="0"/>
              </a:p>
            </p:txBody>
          </p:sp>
          <p:sp>
            <p:nvSpPr>
              <p:cNvPr id="10" name="Freeform: Shape 9">
                <a:extLst>
                  <a:ext uri="{FF2B5EF4-FFF2-40B4-BE49-F238E27FC236}">
                    <a16:creationId xmlns:a16="http://schemas.microsoft.com/office/drawing/2014/main" id="{6E8118F8-D668-49C4-9610-F5A3DC82BE1E}"/>
                  </a:ext>
                </a:extLst>
              </p:cNvPr>
              <p:cNvSpPr/>
              <p:nvPr/>
            </p:nvSpPr>
            <p:spPr>
              <a:xfrm>
                <a:off x="10808026" y="6229981"/>
                <a:ext cx="95494" cy="40655"/>
              </a:xfrm>
              <a:custGeom>
                <a:avLst/>
                <a:gdLst>
                  <a:gd name="connsiteX0" fmla="*/ 95286 w 95494"/>
                  <a:gd name="connsiteY0" fmla="*/ 13236 h 40655"/>
                  <a:gd name="connsiteX1" fmla="*/ 55548 w 95494"/>
                  <a:gd name="connsiteY1" fmla="*/ 1272 h 40655"/>
                  <a:gd name="connsiteX2" fmla="*/ 33756 w 95494"/>
                  <a:gd name="connsiteY2" fmla="*/ 9818 h 40655"/>
                  <a:gd name="connsiteX3" fmla="*/ 0 w 95494"/>
                  <a:gd name="connsiteY3" fmla="*/ 35028 h 40655"/>
                  <a:gd name="connsiteX4" fmla="*/ 17519 w 95494"/>
                  <a:gd name="connsiteY4" fmla="*/ 25200 h 40655"/>
                  <a:gd name="connsiteX5" fmla="*/ 69648 w 95494"/>
                  <a:gd name="connsiteY5" fmla="*/ 19218 h 40655"/>
                  <a:gd name="connsiteX6" fmla="*/ 44438 w 95494"/>
                  <a:gd name="connsiteY6" fmla="*/ 35883 h 40655"/>
                  <a:gd name="connsiteX7" fmla="*/ 28628 w 95494"/>
                  <a:gd name="connsiteY7" fmla="*/ 34601 h 40655"/>
                  <a:gd name="connsiteX8" fmla="*/ 63666 w 95494"/>
                  <a:gd name="connsiteY8" fmla="*/ 39301 h 40655"/>
                  <a:gd name="connsiteX9" fmla="*/ 95286 w 95494"/>
                  <a:gd name="connsiteY9" fmla="*/ 13236 h 40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494" h="40655">
                    <a:moveTo>
                      <a:pt x="95286" y="13236"/>
                    </a:moveTo>
                    <a:cubicBezTo>
                      <a:pt x="93149" y="2554"/>
                      <a:pt x="75630" y="-2574"/>
                      <a:pt x="55548" y="1272"/>
                    </a:cubicBezTo>
                    <a:cubicBezTo>
                      <a:pt x="47002" y="2981"/>
                      <a:pt x="39738" y="6399"/>
                      <a:pt x="33756" y="9818"/>
                    </a:cubicBezTo>
                    <a:cubicBezTo>
                      <a:pt x="20083" y="17936"/>
                      <a:pt x="0" y="35028"/>
                      <a:pt x="0" y="35028"/>
                    </a:cubicBezTo>
                    <a:cubicBezTo>
                      <a:pt x="4700" y="31610"/>
                      <a:pt x="11110" y="28619"/>
                      <a:pt x="17519" y="25200"/>
                    </a:cubicBezTo>
                    <a:cubicBezTo>
                      <a:pt x="26065" y="21355"/>
                      <a:pt x="64948" y="5972"/>
                      <a:pt x="69648" y="19218"/>
                    </a:cubicBezTo>
                    <a:cubicBezTo>
                      <a:pt x="71785" y="25200"/>
                      <a:pt x="64521" y="33319"/>
                      <a:pt x="44438" y="35883"/>
                    </a:cubicBezTo>
                    <a:cubicBezTo>
                      <a:pt x="38883" y="36737"/>
                      <a:pt x="32047" y="36310"/>
                      <a:pt x="28628" y="34601"/>
                    </a:cubicBezTo>
                    <a:cubicBezTo>
                      <a:pt x="35465" y="40155"/>
                      <a:pt x="49138" y="42292"/>
                      <a:pt x="63666" y="39301"/>
                    </a:cubicBezTo>
                    <a:cubicBezTo>
                      <a:pt x="82894" y="35455"/>
                      <a:pt x="97422" y="23918"/>
                      <a:pt x="95286" y="13236"/>
                    </a:cubicBezTo>
                    <a:close/>
                  </a:path>
                </a:pathLst>
              </a:custGeom>
              <a:solidFill>
                <a:srgbClr val="215D93"/>
              </a:solidFill>
              <a:ln w="4254" cap="flat">
                <a:noFill/>
                <a:prstDash val="solid"/>
                <a:miter/>
              </a:ln>
            </p:spPr>
            <p:txBody>
              <a:bodyPr rtlCol="0" anchor="ctr"/>
              <a:lstStyle/>
              <a:p>
                <a:endParaRPr lang="en-CA" dirty="0"/>
              </a:p>
            </p:txBody>
          </p:sp>
        </p:grpSp>
        <p:sp>
          <p:nvSpPr>
            <p:cNvPr id="5" name="Freeform: Shape 4">
              <a:extLst>
                <a:ext uri="{FF2B5EF4-FFF2-40B4-BE49-F238E27FC236}">
                  <a16:creationId xmlns:a16="http://schemas.microsoft.com/office/drawing/2014/main" id="{2A2C95CC-4227-4D2A-B49C-AC0D5E4264D1}"/>
                </a:ext>
              </a:extLst>
            </p:cNvPr>
            <p:cNvSpPr/>
            <p:nvPr/>
          </p:nvSpPr>
          <p:spPr>
            <a:xfrm>
              <a:off x="10722140" y="6012480"/>
              <a:ext cx="173210" cy="152115"/>
            </a:xfrm>
            <a:custGeom>
              <a:avLst/>
              <a:gdLst>
                <a:gd name="connsiteX0" fmla="*/ 64094 w 173210"/>
                <a:gd name="connsiteY0" fmla="*/ 0 h 152115"/>
                <a:gd name="connsiteX1" fmla="*/ 0 w 173210"/>
                <a:gd name="connsiteY1" fmla="*/ 152115 h 152115"/>
                <a:gd name="connsiteX2" fmla="*/ 121351 w 173210"/>
                <a:gd name="connsiteY2" fmla="*/ 102122 h 152115"/>
                <a:gd name="connsiteX3" fmla="*/ 155534 w 173210"/>
                <a:gd name="connsiteY3" fmla="*/ 131606 h 152115"/>
                <a:gd name="connsiteX4" fmla="*/ 169634 w 173210"/>
                <a:gd name="connsiteY4" fmla="*/ 39738 h 152115"/>
                <a:gd name="connsiteX5" fmla="*/ 64094 w 173210"/>
                <a:gd name="connsiteY5" fmla="*/ 0 h 152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210" h="152115">
                  <a:moveTo>
                    <a:pt x="64094" y="0"/>
                  </a:moveTo>
                  <a:cubicBezTo>
                    <a:pt x="64094" y="0"/>
                    <a:pt x="99559" y="33329"/>
                    <a:pt x="0" y="152115"/>
                  </a:cubicBezTo>
                  <a:cubicBezTo>
                    <a:pt x="0" y="152115"/>
                    <a:pt x="74776" y="89731"/>
                    <a:pt x="121351" y="102122"/>
                  </a:cubicBezTo>
                  <a:cubicBezTo>
                    <a:pt x="121351" y="102122"/>
                    <a:pt x="139724" y="106395"/>
                    <a:pt x="155534" y="131606"/>
                  </a:cubicBezTo>
                  <a:cubicBezTo>
                    <a:pt x="168352" y="101695"/>
                    <a:pt x="179035" y="68794"/>
                    <a:pt x="169634" y="39738"/>
                  </a:cubicBezTo>
                  <a:cubicBezTo>
                    <a:pt x="169634" y="39738"/>
                    <a:pt x="139297" y="0"/>
                    <a:pt x="64094" y="0"/>
                  </a:cubicBezTo>
                  <a:close/>
                </a:path>
              </a:pathLst>
            </a:custGeom>
            <a:noFill/>
            <a:ln w="4254" cap="flat">
              <a:noFill/>
              <a:prstDash val="solid"/>
              <a:miter/>
            </a:ln>
          </p:spPr>
          <p:txBody>
            <a:bodyPr rtlCol="0" anchor="ctr"/>
            <a:lstStyle/>
            <a:p>
              <a:endParaRPr lang="en-CA" dirty="0"/>
            </a:p>
          </p:txBody>
        </p:sp>
        <p:sp>
          <p:nvSpPr>
            <p:cNvPr id="6" name="Freeform: Shape 5">
              <a:extLst>
                <a:ext uri="{FF2B5EF4-FFF2-40B4-BE49-F238E27FC236}">
                  <a16:creationId xmlns:a16="http://schemas.microsoft.com/office/drawing/2014/main" id="{F16FBF86-A29C-44E6-9DF6-197BF9DBA0CB}"/>
                </a:ext>
              </a:extLst>
            </p:cNvPr>
            <p:cNvSpPr/>
            <p:nvPr/>
          </p:nvSpPr>
          <p:spPr>
            <a:xfrm>
              <a:off x="10609763" y="6168742"/>
              <a:ext cx="272611" cy="107376"/>
            </a:xfrm>
            <a:custGeom>
              <a:avLst/>
              <a:gdLst>
                <a:gd name="connsiteX0" fmla="*/ 0 w 272611"/>
                <a:gd name="connsiteY0" fmla="*/ 98403 h 107376"/>
                <a:gd name="connsiteX1" fmla="*/ 238856 w 272611"/>
                <a:gd name="connsiteY1" fmla="*/ 27046 h 107376"/>
                <a:gd name="connsiteX2" fmla="*/ 173053 w 272611"/>
                <a:gd name="connsiteY2" fmla="*/ 107376 h 107376"/>
                <a:gd name="connsiteX3" fmla="*/ 272611 w 272611"/>
                <a:gd name="connsiteY3" fmla="*/ 7390 h 107376"/>
                <a:gd name="connsiteX4" fmla="*/ 0 w 272611"/>
                <a:gd name="connsiteY4" fmla="*/ 98403 h 107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2611" h="107376">
                  <a:moveTo>
                    <a:pt x="0" y="98403"/>
                  </a:moveTo>
                  <a:cubicBezTo>
                    <a:pt x="0" y="98403"/>
                    <a:pt x="159807" y="15081"/>
                    <a:pt x="238856" y="27046"/>
                  </a:cubicBezTo>
                  <a:cubicBezTo>
                    <a:pt x="208091" y="73620"/>
                    <a:pt x="173053" y="107376"/>
                    <a:pt x="173053" y="107376"/>
                  </a:cubicBezTo>
                  <a:cubicBezTo>
                    <a:pt x="223046" y="73620"/>
                    <a:pt x="253811" y="39010"/>
                    <a:pt x="272611" y="7390"/>
                  </a:cubicBezTo>
                  <a:cubicBezTo>
                    <a:pt x="173053" y="-31921"/>
                    <a:pt x="0" y="98403"/>
                    <a:pt x="0" y="98403"/>
                  </a:cubicBezTo>
                  <a:close/>
                </a:path>
              </a:pathLst>
            </a:custGeom>
            <a:solidFill>
              <a:srgbClr val="6B1E0E"/>
            </a:solidFill>
            <a:ln w="4254" cap="flat">
              <a:noFill/>
              <a:prstDash val="solid"/>
              <a:miter/>
            </a:ln>
          </p:spPr>
          <p:txBody>
            <a:bodyPr rtlCol="0" anchor="ctr"/>
            <a:lstStyle/>
            <a:p>
              <a:endParaRPr lang="en-CA" dirty="0"/>
            </a:p>
          </p:txBody>
        </p:sp>
        <p:sp>
          <p:nvSpPr>
            <p:cNvPr id="7" name="Freeform: Shape 6">
              <a:extLst>
                <a:ext uri="{FF2B5EF4-FFF2-40B4-BE49-F238E27FC236}">
                  <a16:creationId xmlns:a16="http://schemas.microsoft.com/office/drawing/2014/main" id="{0DF3B6AE-CC95-42E5-9533-190EEA29A937}"/>
                </a:ext>
              </a:extLst>
            </p:cNvPr>
            <p:cNvSpPr/>
            <p:nvPr/>
          </p:nvSpPr>
          <p:spPr>
            <a:xfrm>
              <a:off x="10658047" y="5973597"/>
              <a:ext cx="247891" cy="244410"/>
            </a:xfrm>
            <a:custGeom>
              <a:avLst/>
              <a:gdLst>
                <a:gd name="connsiteX0" fmla="*/ 241847 w 247891"/>
                <a:gd name="connsiteY0" fmla="*/ 72212 h 244410"/>
                <a:gd name="connsiteX1" fmla="*/ 186726 w 247891"/>
                <a:gd name="connsiteY1" fmla="*/ 35465 h 244410"/>
                <a:gd name="connsiteX2" fmla="*/ 177326 w 247891"/>
                <a:gd name="connsiteY2" fmla="*/ 0 h 244410"/>
                <a:gd name="connsiteX3" fmla="*/ 179035 w 247891"/>
                <a:gd name="connsiteY3" fmla="*/ 32474 h 244410"/>
                <a:gd name="connsiteX4" fmla="*/ 85885 w 247891"/>
                <a:gd name="connsiteY4" fmla="*/ 20937 h 244410"/>
                <a:gd name="connsiteX5" fmla="*/ 0 w 247891"/>
                <a:gd name="connsiteY5" fmla="*/ 244410 h 244410"/>
                <a:gd name="connsiteX6" fmla="*/ 185444 w 247891"/>
                <a:gd name="connsiteY6" fmla="*/ 161516 h 244410"/>
                <a:gd name="connsiteX7" fmla="*/ 225609 w 247891"/>
                <a:gd name="connsiteY7" fmla="*/ 198690 h 244410"/>
                <a:gd name="connsiteX8" fmla="*/ 241847 w 247891"/>
                <a:gd name="connsiteY8" fmla="*/ 72212 h 244410"/>
                <a:gd name="connsiteX9" fmla="*/ 219627 w 247891"/>
                <a:gd name="connsiteY9" fmla="*/ 170062 h 244410"/>
                <a:gd name="connsiteX10" fmla="*/ 185444 w 247891"/>
                <a:gd name="connsiteY10" fmla="*/ 140579 h 244410"/>
                <a:gd name="connsiteX11" fmla="*/ 64094 w 247891"/>
                <a:gd name="connsiteY11" fmla="*/ 190999 h 244410"/>
                <a:gd name="connsiteX12" fmla="*/ 128187 w 247891"/>
                <a:gd name="connsiteY12" fmla="*/ 38883 h 244410"/>
                <a:gd name="connsiteX13" fmla="*/ 233728 w 247891"/>
                <a:gd name="connsiteY13" fmla="*/ 78621 h 244410"/>
                <a:gd name="connsiteX14" fmla="*/ 219627 w 247891"/>
                <a:gd name="connsiteY14" fmla="*/ 170062 h 2444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47891" h="244410">
                  <a:moveTo>
                    <a:pt x="241847" y="72212"/>
                  </a:moveTo>
                  <a:cubicBezTo>
                    <a:pt x="241847" y="72212"/>
                    <a:pt x="225609" y="50420"/>
                    <a:pt x="186726" y="35465"/>
                  </a:cubicBezTo>
                  <a:cubicBezTo>
                    <a:pt x="184590" y="22219"/>
                    <a:pt x="181171" y="10255"/>
                    <a:pt x="177326" y="0"/>
                  </a:cubicBezTo>
                  <a:cubicBezTo>
                    <a:pt x="179462" y="8973"/>
                    <a:pt x="179889" y="22219"/>
                    <a:pt x="179035" y="32474"/>
                  </a:cubicBezTo>
                  <a:cubicBezTo>
                    <a:pt x="155534" y="24356"/>
                    <a:pt x="124769" y="18801"/>
                    <a:pt x="85885" y="20937"/>
                  </a:cubicBezTo>
                  <a:cubicBezTo>
                    <a:pt x="85885" y="20937"/>
                    <a:pt x="169634" y="60248"/>
                    <a:pt x="0" y="244410"/>
                  </a:cubicBezTo>
                  <a:cubicBezTo>
                    <a:pt x="0" y="244410"/>
                    <a:pt x="139297" y="149124"/>
                    <a:pt x="185444" y="161516"/>
                  </a:cubicBezTo>
                  <a:cubicBezTo>
                    <a:pt x="185444" y="161516"/>
                    <a:pt x="205527" y="164080"/>
                    <a:pt x="225609" y="198690"/>
                  </a:cubicBezTo>
                  <a:cubicBezTo>
                    <a:pt x="263211" y="128187"/>
                    <a:pt x="241847" y="72212"/>
                    <a:pt x="241847" y="72212"/>
                  </a:cubicBezTo>
                  <a:close/>
                  <a:moveTo>
                    <a:pt x="219627" y="170062"/>
                  </a:moveTo>
                  <a:cubicBezTo>
                    <a:pt x="203390" y="144852"/>
                    <a:pt x="185444" y="140579"/>
                    <a:pt x="185444" y="140579"/>
                  </a:cubicBezTo>
                  <a:cubicBezTo>
                    <a:pt x="138869" y="128614"/>
                    <a:pt x="64094" y="190999"/>
                    <a:pt x="64094" y="190999"/>
                  </a:cubicBezTo>
                  <a:cubicBezTo>
                    <a:pt x="163652" y="72212"/>
                    <a:pt x="128187" y="38883"/>
                    <a:pt x="128187" y="38883"/>
                  </a:cubicBezTo>
                  <a:cubicBezTo>
                    <a:pt x="203390" y="38883"/>
                    <a:pt x="233728" y="78621"/>
                    <a:pt x="233728" y="78621"/>
                  </a:cubicBezTo>
                  <a:cubicBezTo>
                    <a:pt x="243128" y="107250"/>
                    <a:pt x="232446" y="140151"/>
                    <a:pt x="219627" y="170062"/>
                  </a:cubicBezTo>
                  <a:close/>
                </a:path>
              </a:pathLst>
            </a:custGeom>
            <a:solidFill>
              <a:srgbClr val="6B1E0E"/>
            </a:solidFill>
            <a:ln w="4254" cap="flat">
              <a:noFill/>
              <a:prstDash val="solid"/>
              <a:miter/>
            </a:ln>
          </p:spPr>
          <p:txBody>
            <a:bodyPr rtlCol="0" anchor="ctr"/>
            <a:lstStyle/>
            <a:p>
              <a:endParaRPr lang="en-CA" dirty="0"/>
            </a:p>
          </p:txBody>
        </p:sp>
        <p:sp>
          <p:nvSpPr>
            <p:cNvPr id="8" name="Freeform: Shape 7">
              <a:extLst>
                <a:ext uri="{FF2B5EF4-FFF2-40B4-BE49-F238E27FC236}">
                  <a16:creationId xmlns:a16="http://schemas.microsoft.com/office/drawing/2014/main" id="{3F9C81B3-5C3C-46F9-B4EA-270347309C89}"/>
                </a:ext>
              </a:extLst>
            </p:cNvPr>
            <p:cNvSpPr/>
            <p:nvPr/>
          </p:nvSpPr>
          <p:spPr>
            <a:xfrm>
              <a:off x="10758033" y="5975276"/>
              <a:ext cx="72078" cy="20539"/>
            </a:xfrm>
            <a:custGeom>
              <a:avLst/>
              <a:gdLst>
                <a:gd name="connsiteX0" fmla="*/ 71358 w 72078"/>
                <a:gd name="connsiteY0" fmla="*/ 1739 h 20539"/>
                <a:gd name="connsiteX1" fmla="*/ 0 w 72078"/>
                <a:gd name="connsiteY1" fmla="*/ 10285 h 20539"/>
                <a:gd name="connsiteX2" fmla="*/ 71785 w 72078"/>
                <a:gd name="connsiteY2" fmla="*/ 20540 h 20539"/>
                <a:gd name="connsiteX3" fmla="*/ 71358 w 72078"/>
                <a:gd name="connsiteY3" fmla="*/ 1739 h 20539"/>
              </a:gdLst>
              <a:ahLst/>
              <a:cxnLst>
                <a:cxn ang="0">
                  <a:pos x="connsiteX0" y="connsiteY0"/>
                </a:cxn>
                <a:cxn ang="0">
                  <a:pos x="connsiteX1" y="connsiteY1"/>
                </a:cxn>
                <a:cxn ang="0">
                  <a:pos x="connsiteX2" y="connsiteY2"/>
                </a:cxn>
                <a:cxn ang="0">
                  <a:pos x="connsiteX3" y="connsiteY3"/>
                </a:cxn>
              </a:cxnLst>
              <a:rect l="l" t="t" r="r" b="b"/>
              <a:pathLst>
                <a:path w="72078" h="20539">
                  <a:moveTo>
                    <a:pt x="71358" y="1739"/>
                  </a:moveTo>
                  <a:cubicBezTo>
                    <a:pt x="27347" y="-4671"/>
                    <a:pt x="2991" y="8575"/>
                    <a:pt x="0" y="10285"/>
                  </a:cubicBezTo>
                  <a:cubicBezTo>
                    <a:pt x="46147" y="11567"/>
                    <a:pt x="55548" y="16267"/>
                    <a:pt x="71785" y="20540"/>
                  </a:cubicBezTo>
                  <a:cubicBezTo>
                    <a:pt x="72639" y="14558"/>
                    <a:pt x="71358" y="1739"/>
                    <a:pt x="71358" y="1739"/>
                  </a:cubicBezTo>
                  <a:close/>
                </a:path>
              </a:pathLst>
            </a:custGeom>
            <a:solidFill>
              <a:srgbClr val="6B1E0E"/>
            </a:solidFill>
            <a:ln w="4254" cap="flat">
              <a:noFill/>
              <a:prstDash val="solid"/>
              <a:miter/>
            </a:ln>
          </p:spPr>
          <p:txBody>
            <a:bodyPr rtlCol="0" anchor="ctr"/>
            <a:lstStyle/>
            <a:p>
              <a:endParaRPr lang="en-CA" dirty="0"/>
            </a:p>
          </p:txBody>
        </p:sp>
      </p:grpSp>
    </p:spTree>
    <p:extLst>
      <p:ext uri="{BB962C8B-B14F-4D97-AF65-F5344CB8AC3E}">
        <p14:creationId xmlns:p14="http://schemas.microsoft.com/office/powerpoint/2010/main" val="1482874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81F82-9D58-4DDD-B76D-DC61CC0B806A}"/>
              </a:ext>
            </a:extLst>
          </p:cNvPr>
          <p:cNvSpPr>
            <a:spLocks noGrp="1"/>
          </p:cNvSpPr>
          <p:nvPr>
            <p:ph type="title"/>
          </p:nvPr>
        </p:nvSpPr>
        <p:spPr/>
        <p:txBody>
          <a:bodyPr/>
          <a:lstStyle>
            <a:lvl1pPr>
              <a:defRPr>
                <a:latin typeface="DM Serif Text" pitchFamily="2" charset="0"/>
              </a:defRPr>
            </a:lvl1p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A3674523-201E-4AAE-8DD5-263D42F4FAA2}"/>
              </a:ext>
            </a:extLst>
          </p:cNvPr>
          <p:cNvSpPr>
            <a:spLocks noGrp="1"/>
          </p:cNvSpPr>
          <p:nvPr>
            <p:ph type="body" orient="vert" idx="1"/>
          </p:nvPr>
        </p:nvSpPr>
        <p:spPr/>
        <p:txBody>
          <a:bodyPr vert="eaVert"/>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2271719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1D9CD9-03BC-42B0-8EB9-889263FC9CC6}"/>
              </a:ext>
            </a:extLst>
          </p:cNvPr>
          <p:cNvSpPr>
            <a:spLocks noGrp="1"/>
          </p:cNvSpPr>
          <p:nvPr>
            <p:ph type="title" orient="vert" hasCustomPrompt="1"/>
          </p:nvPr>
        </p:nvSpPr>
        <p:spPr>
          <a:xfrm>
            <a:off x="8724900" y="365125"/>
            <a:ext cx="2628900" cy="5811838"/>
          </a:xfrm>
        </p:spPr>
        <p:txBody>
          <a:bodyPr vert="eaVert"/>
          <a:lstStyle>
            <a:lvl1pPr>
              <a:defRPr>
                <a:latin typeface="DM Serif Text" pitchFamily="2" charset="0"/>
              </a:defRPr>
            </a:lvl1pPr>
          </a:lstStyle>
          <a:p>
            <a:r>
              <a:rPr lang="en-US" dirty="0"/>
              <a:t>Click to edit Master title style</a:t>
            </a:r>
            <a:br>
              <a:rPr lang="en-US" dirty="0"/>
            </a:br>
            <a:endParaRPr lang="en-CA" dirty="0"/>
          </a:p>
        </p:txBody>
      </p:sp>
      <p:sp>
        <p:nvSpPr>
          <p:cNvPr id="3" name="Vertical Text Placeholder 2">
            <a:extLst>
              <a:ext uri="{FF2B5EF4-FFF2-40B4-BE49-F238E27FC236}">
                <a16:creationId xmlns:a16="http://schemas.microsoft.com/office/drawing/2014/main" id="{E9882ECC-03AB-4F5E-8E2A-41A7E5CBA6BB}"/>
              </a:ext>
            </a:extLst>
          </p:cNvPr>
          <p:cNvSpPr>
            <a:spLocks noGrp="1"/>
          </p:cNvSpPr>
          <p:nvPr>
            <p:ph type="body" orient="vert" idx="1"/>
          </p:nvPr>
        </p:nvSpPr>
        <p:spPr>
          <a:xfrm>
            <a:off x="838200" y="365125"/>
            <a:ext cx="7734300" cy="5811838"/>
          </a:xfrm>
        </p:spPr>
        <p:txBody>
          <a:bodyPr vert="eaVert"/>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Tree>
    <p:extLst>
      <p:ext uri="{BB962C8B-B14F-4D97-AF65-F5344CB8AC3E}">
        <p14:creationId xmlns:p14="http://schemas.microsoft.com/office/powerpoint/2010/main" val="23266138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23493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aphic 13">
            <a:extLst>
              <a:ext uri="{FF2B5EF4-FFF2-40B4-BE49-F238E27FC236}">
                <a16:creationId xmlns:a16="http://schemas.microsoft.com/office/drawing/2014/main" id="{2C1D33C6-881A-4B0A-AA7C-8CCBE48DF7D6}"/>
              </a:ext>
            </a:extLst>
          </p:cNvPr>
          <p:cNvGrpSpPr/>
          <p:nvPr userDrawn="1"/>
        </p:nvGrpSpPr>
        <p:grpSpPr>
          <a:xfrm>
            <a:off x="10209392" y="5847394"/>
            <a:ext cx="1320755" cy="456773"/>
            <a:chOff x="10209392" y="5973597"/>
            <a:chExt cx="1320755" cy="456773"/>
          </a:xfrm>
        </p:grpSpPr>
        <p:grpSp>
          <p:nvGrpSpPr>
            <p:cNvPr id="3" name="Graphic 13">
              <a:extLst>
                <a:ext uri="{FF2B5EF4-FFF2-40B4-BE49-F238E27FC236}">
                  <a16:creationId xmlns:a16="http://schemas.microsoft.com/office/drawing/2014/main" id="{7E805EDE-7144-49F6-85F4-CE75A3FB487B}"/>
                </a:ext>
              </a:extLst>
            </p:cNvPr>
            <p:cNvGrpSpPr/>
            <p:nvPr/>
          </p:nvGrpSpPr>
          <p:grpSpPr>
            <a:xfrm>
              <a:off x="10209392" y="6186387"/>
              <a:ext cx="1320755" cy="243982"/>
              <a:chOff x="10209392" y="6186387"/>
              <a:chExt cx="1320755" cy="243982"/>
            </a:xfrm>
          </p:grpSpPr>
          <p:sp>
            <p:nvSpPr>
              <p:cNvPr id="11" name="Freeform: Shape 10">
                <a:extLst>
                  <a:ext uri="{FF2B5EF4-FFF2-40B4-BE49-F238E27FC236}">
                    <a16:creationId xmlns:a16="http://schemas.microsoft.com/office/drawing/2014/main" id="{F661CEBC-3778-4A6D-8DD9-36E959E68127}"/>
                  </a:ext>
                </a:extLst>
              </p:cNvPr>
              <p:cNvSpPr/>
              <p:nvPr/>
            </p:nvSpPr>
            <p:spPr>
              <a:xfrm>
                <a:off x="11194296" y="6220998"/>
                <a:ext cx="27773" cy="13673"/>
              </a:xfrm>
              <a:custGeom>
                <a:avLst/>
                <a:gdLst>
                  <a:gd name="connsiteX0" fmla="*/ 25210 w 27773"/>
                  <a:gd name="connsiteY0" fmla="*/ 5127 h 13673"/>
                  <a:gd name="connsiteX1" fmla="*/ 14528 w 27773"/>
                  <a:gd name="connsiteY1" fmla="*/ 0 h 13673"/>
                  <a:gd name="connsiteX2" fmla="*/ 3846 w 27773"/>
                  <a:gd name="connsiteY2" fmla="*/ 5127 h 13673"/>
                  <a:gd name="connsiteX3" fmla="*/ 0 w 27773"/>
                  <a:gd name="connsiteY3" fmla="*/ 13673 h 13673"/>
                  <a:gd name="connsiteX4" fmla="*/ 27774 w 27773"/>
                  <a:gd name="connsiteY4" fmla="*/ 13673 h 13673"/>
                  <a:gd name="connsiteX5" fmla="*/ 25210 w 27773"/>
                  <a:gd name="connsiteY5" fmla="*/ 5127 h 13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773" h="13673">
                    <a:moveTo>
                      <a:pt x="25210" y="5127"/>
                    </a:moveTo>
                    <a:cubicBezTo>
                      <a:pt x="22219" y="427"/>
                      <a:pt x="17519" y="0"/>
                      <a:pt x="14528" y="0"/>
                    </a:cubicBezTo>
                    <a:cubicBezTo>
                      <a:pt x="12391" y="0"/>
                      <a:pt x="7691" y="427"/>
                      <a:pt x="3846" y="5127"/>
                    </a:cubicBezTo>
                    <a:cubicBezTo>
                      <a:pt x="1282" y="8119"/>
                      <a:pt x="855" y="11110"/>
                      <a:pt x="0" y="13673"/>
                    </a:cubicBezTo>
                    <a:lnTo>
                      <a:pt x="27774" y="13673"/>
                    </a:lnTo>
                    <a:cubicBezTo>
                      <a:pt x="27347" y="10682"/>
                      <a:pt x="26919" y="8119"/>
                      <a:pt x="25210" y="5127"/>
                    </a:cubicBezTo>
                    <a:close/>
                  </a:path>
                </a:pathLst>
              </a:custGeom>
              <a:noFill/>
              <a:ln w="4254" cap="flat">
                <a:noFill/>
                <a:prstDash val="solid"/>
                <a:miter/>
              </a:ln>
            </p:spPr>
            <p:txBody>
              <a:bodyPr rtlCol="0" anchor="ctr"/>
              <a:lstStyle/>
              <a:p>
                <a:endParaRPr lang="en-CA" dirty="0"/>
              </a:p>
            </p:txBody>
          </p:sp>
          <p:sp>
            <p:nvSpPr>
              <p:cNvPr id="12" name="Freeform: Shape 11">
                <a:extLst>
                  <a:ext uri="{FF2B5EF4-FFF2-40B4-BE49-F238E27FC236}">
                    <a16:creationId xmlns:a16="http://schemas.microsoft.com/office/drawing/2014/main" id="{409A23B2-4D57-4A40-8663-06335DB17FDC}"/>
                  </a:ext>
                </a:extLst>
              </p:cNvPr>
              <p:cNvSpPr/>
              <p:nvPr/>
            </p:nvSpPr>
            <p:spPr>
              <a:xfrm>
                <a:off x="11252835" y="6240653"/>
                <a:ext cx="19655" cy="21364"/>
              </a:xfrm>
              <a:custGeom>
                <a:avLst/>
                <a:gdLst>
                  <a:gd name="connsiteX0" fmla="*/ 7691 w 19655"/>
                  <a:gd name="connsiteY0" fmla="*/ 21365 h 21364"/>
                  <a:gd name="connsiteX1" fmla="*/ 19655 w 19655"/>
                  <a:gd name="connsiteY1" fmla="*/ 14955 h 21364"/>
                  <a:gd name="connsiteX2" fmla="*/ 19655 w 19655"/>
                  <a:gd name="connsiteY2" fmla="*/ 0 h 21364"/>
                  <a:gd name="connsiteX3" fmla="*/ 10682 w 19655"/>
                  <a:gd name="connsiteY3" fmla="*/ 4273 h 21364"/>
                  <a:gd name="connsiteX4" fmla="*/ 0 w 19655"/>
                  <a:gd name="connsiteY4" fmla="*/ 14528 h 21364"/>
                  <a:gd name="connsiteX5" fmla="*/ 7691 w 19655"/>
                  <a:gd name="connsiteY5" fmla="*/ 21365 h 2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655" h="21364">
                    <a:moveTo>
                      <a:pt x="7691" y="21365"/>
                    </a:moveTo>
                    <a:cubicBezTo>
                      <a:pt x="8973" y="21365"/>
                      <a:pt x="14101" y="20937"/>
                      <a:pt x="19655" y="14955"/>
                    </a:cubicBezTo>
                    <a:lnTo>
                      <a:pt x="19655" y="0"/>
                    </a:lnTo>
                    <a:cubicBezTo>
                      <a:pt x="16237" y="2136"/>
                      <a:pt x="14955" y="2991"/>
                      <a:pt x="10682" y="4273"/>
                    </a:cubicBezTo>
                    <a:cubicBezTo>
                      <a:pt x="7691" y="5127"/>
                      <a:pt x="0" y="7691"/>
                      <a:pt x="0" y="14528"/>
                    </a:cubicBezTo>
                    <a:cubicBezTo>
                      <a:pt x="0" y="17946"/>
                      <a:pt x="3418" y="21365"/>
                      <a:pt x="7691" y="21365"/>
                    </a:cubicBezTo>
                    <a:close/>
                  </a:path>
                </a:pathLst>
              </a:custGeom>
              <a:noFill/>
              <a:ln w="4254" cap="flat">
                <a:noFill/>
                <a:prstDash val="solid"/>
                <a:miter/>
              </a:ln>
            </p:spPr>
            <p:txBody>
              <a:bodyPr rtlCol="0" anchor="ctr"/>
              <a:lstStyle/>
              <a:p>
                <a:endParaRPr lang="en-CA" dirty="0"/>
              </a:p>
            </p:txBody>
          </p:sp>
          <p:sp>
            <p:nvSpPr>
              <p:cNvPr id="13" name="Freeform: Shape 12">
                <a:extLst>
                  <a:ext uri="{FF2B5EF4-FFF2-40B4-BE49-F238E27FC236}">
                    <a16:creationId xmlns:a16="http://schemas.microsoft.com/office/drawing/2014/main" id="{A5FA2CDC-F01D-496D-AC09-9C18D7681E3B}"/>
                  </a:ext>
                </a:extLst>
              </p:cNvPr>
              <p:cNvSpPr/>
              <p:nvPr/>
            </p:nvSpPr>
            <p:spPr>
              <a:xfrm>
                <a:off x="10266648" y="6241080"/>
                <a:ext cx="57684" cy="64541"/>
              </a:xfrm>
              <a:custGeom>
                <a:avLst/>
                <a:gdLst>
                  <a:gd name="connsiteX0" fmla="*/ 57684 w 57684"/>
                  <a:gd name="connsiteY0" fmla="*/ 32901 h 64541"/>
                  <a:gd name="connsiteX1" fmla="*/ 41020 w 57684"/>
                  <a:gd name="connsiteY1" fmla="*/ 3846 h 64541"/>
                  <a:gd name="connsiteX2" fmla="*/ 11964 w 57684"/>
                  <a:gd name="connsiteY2" fmla="*/ 0 h 64541"/>
                  <a:gd name="connsiteX3" fmla="*/ 0 w 57684"/>
                  <a:gd name="connsiteY3" fmla="*/ 0 h 64541"/>
                  <a:gd name="connsiteX4" fmla="*/ 0 w 57684"/>
                  <a:gd name="connsiteY4" fmla="*/ 64521 h 64541"/>
                  <a:gd name="connsiteX5" fmla="*/ 15382 w 57684"/>
                  <a:gd name="connsiteY5" fmla="*/ 64521 h 64541"/>
                  <a:gd name="connsiteX6" fmla="*/ 57684 w 57684"/>
                  <a:gd name="connsiteY6" fmla="*/ 32901 h 64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84" h="64541">
                    <a:moveTo>
                      <a:pt x="57684" y="32901"/>
                    </a:moveTo>
                    <a:cubicBezTo>
                      <a:pt x="57684" y="19228"/>
                      <a:pt x="52557" y="8973"/>
                      <a:pt x="41020" y="3846"/>
                    </a:cubicBezTo>
                    <a:cubicBezTo>
                      <a:pt x="32901" y="427"/>
                      <a:pt x="23501" y="0"/>
                      <a:pt x="11964" y="0"/>
                    </a:cubicBezTo>
                    <a:lnTo>
                      <a:pt x="0" y="0"/>
                    </a:lnTo>
                    <a:lnTo>
                      <a:pt x="0" y="64521"/>
                    </a:lnTo>
                    <a:lnTo>
                      <a:pt x="15382" y="64521"/>
                    </a:lnTo>
                    <a:cubicBezTo>
                      <a:pt x="34611" y="64948"/>
                      <a:pt x="57684" y="58966"/>
                      <a:pt x="57684" y="32901"/>
                    </a:cubicBezTo>
                    <a:close/>
                  </a:path>
                </a:pathLst>
              </a:custGeom>
              <a:noFill/>
              <a:ln w="4254" cap="flat">
                <a:noFill/>
                <a:prstDash val="solid"/>
                <a:miter/>
              </a:ln>
            </p:spPr>
            <p:txBody>
              <a:bodyPr rtlCol="0" anchor="ctr"/>
              <a:lstStyle/>
              <a:p>
                <a:endParaRPr lang="en-CA" dirty="0"/>
              </a:p>
            </p:txBody>
          </p:sp>
          <p:sp>
            <p:nvSpPr>
              <p:cNvPr id="14" name="Freeform: Shape 13">
                <a:extLst>
                  <a:ext uri="{FF2B5EF4-FFF2-40B4-BE49-F238E27FC236}">
                    <a16:creationId xmlns:a16="http://schemas.microsoft.com/office/drawing/2014/main" id="{E7932D11-617C-4166-86EB-840A575CAC3C}"/>
                  </a:ext>
                </a:extLst>
              </p:cNvPr>
              <p:cNvSpPr/>
              <p:nvPr/>
            </p:nvSpPr>
            <p:spPr>
              <a:xfrm>
                <a:off x="10486703" y="6220998"/>
                <a:ext cx="27773" cy="13673"/>
              </a:xfrm>
              <a:custGeom>
                <a:avLst/>
                <a:gdLst>
                  <a:gd name="connsiteX0" fmla="*/ 25210 w 27773"/>
                  <a:gd name="connsiteY0" fmla="*/ 5127 h 13673"/>
                  <a:gd name="connsiteX1" fmla="*/ 14528 w 27773"/>
                  <a:gd name="connsiteY1" fmla="*/ 0 h 13673"/>
                  <a:gd name="connsiteX2" fmla="*/ 3846 w 27773"/>
                  <a:gd name="connsiteY2" fmla="*/ 5127 h 13673"/>
                  <a:gd name="connsiteX3" fmla="*/ 0 w 27773"/>
                  <a:gd name="connsiteY3" fmla="*/ 13673 h 13673"/>
                  <a:gd name="connsiteX4" fmla="*/ 27774 w 27773"/>
                  <a:gd name="connsiteY4" fmla="*/ 13673 h 13673"/>
                  <a:gd name="connsiteX5" fmla="*/ 25210 w 27773"/>
                  <a:gd name="connsiteY5" fmla="*/ 5127 h 13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773" h="13673">
                    <a:moveTo>
                      <a:pt x="25210" y="5127"/>
                    </a:moveTo>
                    <a:cubicBezTo>
                      <a:pt x="22219" y="427"/>
                      <a:pt x="17519" y="0"/>
                      <a:pt x="14528" y="0"/>
                    </a:cubicBezTo>
                    <a:cubicBezTo>
                      <a:pt x="12391" y="0"/>
                      <a:pt x="7691" y="427"/>
                      <a:pt x="3846" y="5127"/>
                    </a:cubicBezTo>
                    <a:cubicBezTo>
                      <a:pt x="1282" y="8119"/>
                      <a:pt x="855" y="11110"/>
                      <a:pt x="0" y="13673"/>
                    </a:cubicBezTo>
                    <a:lnTo>
                      <a:pt x="27774" y="13673"/>
                    </a:lnTo>
                    <a:cubicBezTo>
                      <a:pt x="27347" y="10682"/>
                      <a:pt x="27347" y="8119"/>
                      <a:pt x="25210" y="5127"/>
                    </a:cubicBezTo>
                    <a:close/>
                  </a:path>
                </a:pathLst>
              </a:custGeom>
              <a:noFill/>
              <a:ln w="4254" cap="flat">
                <a:noFill/>
                <a:prstDash val="solid"/>
                <a:miter/>
              </a:ln>
            </p:spPr>
            <p:txBody>
              <a:bodyPr rtlCol="0" anchor="ctr"/>
              <a:lstStyle/>
              <a:p>
                <a:endParaRPr lang="en-CA" dirty="0"/>
              </a:p>
            </p:txBody>
          </p:sp>
          <p:sp>
            <p:nvSpPr>
              <p:cNvPr id="15" name="Freeform: Shape 14">
                <a:extLst>
                  <a:ext uri="{FF2B5EF4-FFF2-40B4-BE49-F238E27FC236}">
                    <a16:creationId xmlns:a16="http://schemas.microsoft.com/office/drawing/2014/main" id="{9B604E26-AF76-49BF-A746-BF372EF6C209}"/>
                  </a:ext>
                </a:extLst>
              </p:cNvPr>
              <p:cNvSpPr/>
              <p:nvPr/>
            </p:nvSpPr>
            <p:spPr>
              <a:xfrm>
                <a:off x="11015689" y="6220998"/>
                <a:ext cx="28201" cy="44010"/>
              </a:xfrm>
              <a:custGeom>
                <a:avLst/>
                <a:gdLst>
                  <a:gd name="connsiteX0" fmla="*/ 15382 w 28201"/>
                  <a:gd name="connsiteY0" fmla="*/ 44011 h 44010"/>
                  <a:gd name="connsiteX1" fmla="*/ 20937 w 28201"/>
                  <a:gd name="connsiteY1" fmla="*/ 42729 h 44010"/>
                  <a:gd name="connsiteX2" fmla="*/ 28201 w 28201"/>
                  <a:gd name="connsiteY2" fmla="*/ 23074 h 44010"/>
                  <a:gd name="connsiteX3" fmla="*/ 22646 w 28201"/>
                  <a:gd name="connsiteY3" fmla="*/ 3846 h 44010"/>
                  <a:gd name="connsiteX4" fmla="*/ 13673 w 28201"/>
                  <a:gd name="connsiteY4" fmla="*/ 0 h 44010"/>
                  <a:gd name="connsiteX5" fmla="*/ 4273 w 28201"/>
                  <a:gd name="connsiteY5" fmla="*/ 4700 h 44010"/>
                  <a:gd name="connsiteX6" fmla="*/ 0 w 28201"/>
                  <a:gd name="connsiteY6" fmla="*/ 20083 h 44010"/>
                  <a:gd name="connsiteX7" fmla="*/ 15382 w 28201"/>
                  <a:gd name="connsiteY7" fmla="*/ 44011 h 44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201" h="44010">
                    <a:moveTo>
                      <a:pt x="15382" y="44011"/>
                    </a:moveTo>
                    <a:cubicBezTo>
                      <a:pt x="17092" y="44011"/>
                      <a:pt x="19228" y="43584"/>
                      <a:pt x="20937" y="42729"/>
                    </a:cubicBezTo>
                    <a:cubicBezTo>
                      <a:pt x="28201" y="38456"/>
                      <a:pt x="28201" y="27347"/>
                      <a:pt x="28201" y="23074"/>
                    </a:cubicBezTo>
                    <a:cubicBezTo>
                      <a:pt x="28201" y="14528"/>
                      <a:pt x="25637" y="7264"/>
                      <a:pt x="22646" y="3846"/>
                    </a:cubicBezTo>
                    <a:cubicBezTo>
                      <a:pt x="20510" y="1709"/>
                      <a:pt x="17519" y="0"/>
                      <a:pt x="13673" y="0"/>
                    </a:cubicBezTo>
                    <a:cubicBezTo>
                      <a:pt x="9400" y="0"/>
                      <a:pt x="5982" y="2564"/>
                      <a:pt x="4273" y="4700"/>
                    </a:cubicBezTo>
                    <a:cubicBezTo>
                      <a:pt x="1282" y="8546"/>
                      <a:pt x="0" y="14101"/>
                      <a:pt x="0" y="20083"/>
                    </a:cubicBezTo>
                    <a:cubicBezTo>
                      <a:pt x="0" y="30765"/>
                      <a:pt x="4273" y="44011"/>
                      <a:pt x="15382" y="44011"/>
                    </a:cubicBezTo>
                    <a:close/>
                  </a:path>
                </a:pathLst>
              </a:custGeom>
              <a:noFill/>
              <a:ln w="4254" cap="flat">
                <a:noFill/>
                <a:prstDash val="solid"/>
                <a:miter/>
              </a:ln>
            </p:spPr>
            <p:txBody>
              <a:bodyPr rtlCol="0" anchor="ctr"/>
              <a:lstStyle/>
              <a:p>
                <a:endParaRPr lang="en-CA" dirty="0"/>
              </a:p>
            </p:txBody>
          </p:sp>
          <p:sp>
            <p:nvSpPr>
              <p:cNvPr id="16" name="Freeform: Shape 15">
                <a:extLst>
                  <a:ext uri="{FF2B5EF4-FFF2-40B4-BE49-F238E27FC236}">
                    <a16:creationId xmlns:a16="http://schemas.microsoft.com/office/drawing/2014/main" id="{77BA0A3D-2ACB-44AB-BE4F-01418B4F12B2}"/>
                  </a:ext>
                </a:extLst>
              </p:cNvPr>
              <p:cNvSpPr/>
              <p:nvPr/>
            </p:nvSpPr>
            <p:spPr>
              <a:xfrm>
                <a:off x="10266221" y="6327820"/>
                <a:ext cx="67939" cy="75203"/>
              </a:xfrm>
              <a:custGeom>
                <a:avLst/>
                <a:gdLst>
                  <a:gd name="connsiteX0" fmla="*/ 51702 w 67939"/>
                  <a:gd name="connsiteY0" fmla="*/ 6837 h 75203"/>
                  <a:gd name="connsiteX1" fmla="*/ 20083 w 67939"/>
                  <a:gd name="connsiteY1" fmla="*/ 0 h 75203"/>
                  <a:gd name="connsiteX2" fmla="*/ 0 w 67939"/>
                  <a:gd name="connsiteY2" fmla="*/ 0 h 75203"/>
                  <a:gd name="connsiteX3" fmla="*/ 0 w 67939"/>
                  <a:gd name="connsiteY3" fmla="*/ 49566 h 75203"/>
                  <a:gd name="connsiteX4" fmla="*/ 20510 w 67939"/>
                  <a:gd name="connsiteY4" fmla="*/ 75203 h 75203"/>
                  <a:gd name="connsiteX5" fmla="*/ 55120 w 67939"/>
                  <a:gd name="connsiteY5" fmla="*/ 66657 h 75203"/>
                  <a:gd name="connsiteX6" fmla="*/ 67939 w 67939"/>
                  <a:gd name="connsiteY6" fmla="*/ 38456 h 75203"/>
                  <a:gd name="connsiteX7" fmla="*/ 51702 w 67939"/>
                  <a:gd name="connsiteY7" fmla="*/ 6837 h 75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939" h="75203">
                    <a:moveTo>
                      <a:pt x="51702" y="6837"/>
                    </a:moveTo>
                    <a:cubicBezTo>
                      <a:pt x="41020" y="0"/>
                      <a:pt x="29483" y="0"/>
                      <a:pt x="20083" y="0"/>
                    </a:cubicBezTo>
                    <a:lnTo>
                      <a:pt x="0" y="0"/>
                    </a:lnTo>
                    <a:lnTo>
                      <a:pt x="0" y="49566"/>
                    </a:lnTo>
                    <a:cubicBezTo>
                      <a:pt x="0" y="63666"/>
                      <a:pt x="427" y="75203"/>
                      <a:pt x="20510" y="75203"/>
                    </a:cubicBezTo>
                    <a:cubicBezTo>
                      <a:pt x="32047" y="75203"/>
                      <a:pt x="46147" y="73494"/>
                      <a:pt x="55120" y="66657"/>
                    </a:cubicBezTo>
                    <a:cubicBezTo>
                      <a:pt x="61530" y="61530"/>
                      <a:pt x="67939" y="52557"/>
                      <a:pt x="67939" y="38456"/>
                    </a:cubicBezTo>
                    <a:cubicBezTo>
                      <a:pt x="67939" y="19655"/>
                      <a:pt x="57257" y="10255"/>
                      <a:pt x="51702" y="6837"/>
                    </a:cubicBezTo>
                    <a:close/>
                  </a:path>
                </a:pathLst>
              </a:custGeom>
              <a:noFill/>
              <a:ln w="4254" cap="flat">
                <a:noFill/>
                <a:prstDash val="solid"/>
                <a:miter/>
              </a:ln>
            </p:spPr>
            <p:txBody>
              <a:bodyPr rtlCol="0" anchor="ctr"/>
              <a:lstStyle/>
              <a:p>
                <a:endParaRPr lang="en-CA" dirty="0"/>
              </a:p>
            </p:txBody>
          </p:sp>
          <p:sp>
            <p:nvSpPr>
              <p:cNvPr id="17" name="Freeform: Shape 16">
                <a:extLst>
                  <a:ext uri="{FF2B5EF4-FFF2-40B4-BE49-F238E27FC236}">
                    <a16:creationId xmlns:a16="http://schemas.microsoft.com/office/drawing/2014/main" id="{86CAB29A-2FAE-4AE5-9059-83112A8B4E5F}"/>
                  </a:ext>
                </a:extLst>
              </p:cNvPr>
              <p:cNvSpPr/>
              <p:nvPr/>
            </p:nvSpPr>
            <p:spPr>
              <a:xfrm>
                <a:off x="11123793" y="6216298"/>
                <a:ext cx="62384" cy="54693"/>
              </a:xfrm>
              <a:custGeom>
                <a:avLst/>
                <a:gdLst>
                  <a:gd name="connsiteX0" fmla="*/ 7264 w 62384"/>
                  <a:gd name="connsiteY0" fmla="*/ 8973 h 54693"/>
                  <a:gd name="connsiteX1" fmla="*/ 26919 w 62384"/>
                  <a:gd name="connsiteY1" fmla="*/ 54693 h 54693"/>
                  <a:gd name="connsiteX2" fmla="*/ 34183 w 62384"/>
                  <a:gd name="connsiteY2" fmla="*/ 54693 h 54693"/>
                  <a:gd name="connsiteX3" fmla="*/ 55120 w 62384"/>
                  <a:gd name="connsiteY3" fmla="*/ 8973 h 54693"/>
                  <a:gd name="connsiteX4" fmla="*/ 62384 w 62384"/>
                  <a:gd name="connsiteY4" fmla="*/ 1709 h 54693"/>
                  <a:gd name="connsiteX5" fmla="*/ 62384 w 62384"/>
                  <a:gd name="connsiteY5" fmla="*/ 0 h 54693"/>
                  <a:gd name="connsiteX6" fmla="*/ 41447 w 62384"/>
                  <a:gd name="connsiteY6" fmla="*/ 0 h 54693"/>
                  <a:gd name="connsiteX7" fmla="*/ 41447 w 62384"/>
                  <a:gd name="connsiteY7" fmla="*/ 1709 h 54693"/>
                  <a:gd name="connsiteX8" fmla="*/ 46575 w 62384"/>
                  <a:gd name="connsiteY8" fmla="*/ 6409 h 54693"/>
                  <a:gd name="connsiteX9" fmla="*/ 45293 w 62384"/>
                  <a:gd name="connsiteY9" fmla="*/ 11110 h 54693"/>
                  <a:gd name="connsiteX10" fmla="*/ 34183 w 62384"/>
                  <a:gd name="connsiteY10" fmla="*/ 36747 h 54693"/>
                  <a:gd name="connsiteX11" fmla="*/ 23501 w 62384"/>
                  <a:gd name="connsiteY11" fmla="*/ 10255 h 54693"/>
                  <a:gd name="connsiteX12" fmla="*/ 22646 w 62384"/>
                  <a:gd name="connsiteY12" fmla="*/ 6409 h 54693"/>
                  <a:gd name="connsiteX13" fmla="*/ 26919 w 62384"/>
                  <a:gd name="connsiteY13" fmla="*/ 2136 h 54693"/>
                  <a:gd name="connsiteX14" fmla="*/ 26919 w 62384"/>
                  <a:gd name="connsiteY14" fmla="*/ 427 h 54693"/>
                  <a:gd name="connsiteX15" fmla="*/ 0 w 62384"/>
                  <a:gd name="connsiteY15" fmla="*/ 427 h 54693"/>
                  <a:gd name="connsiteX16" fmla="*/ 0 w 62384"/>
                  <a:gd name="connsiteY16" fmla="*/ 2136 h 54693"/>
                  <a:gd name="connsiteX17" fmla="*/ 7264 w 62384"/>
                  <a:gd name="connsiteY17" fmla="*/ 8973 h 54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2384" h="54693">
                    <a:moveTo>
                      <a:pt x="7264" y="8973"/>
                    </a:moveTo>
                    <a:lnTo>
                      <a:pt x="26919" y="54693"/>
                    </a:lnTo>
                    <a:lnTo>
                      <a:pt x="34183" y="54693"/>
                    </a:lnTo>
                    <a:lnTo>
                      <a:pt x="55120" y="8973"/>
                    </a:lnTo>
                    <a:cubicBezTo>
                      <a:pt x="57684" y="3846"/>
                      <a:pt x="58539" y="2136"/>
                      <a:pt x="62384" y="1709"/>
                    </a:cubicBezTo>
                    <a:lnTo>
                      <a:pt x="62384" y="0"/>
                    </a:lnTo>
                    <a:lnTo>
                      <a:pt x="41447" y="0"/>
                    </a:lnTo>
                    <a:lnTo>
                      <a:pt x="41447" y="1709"/>
                    </a:lnTo>
                    <a:cubicBezTo>
                      <a:pt x="42729" y="1709"/>
                      <a:pt x="46575" y="2136"/>
                      <a:pt x="46575" y="6409"/>
                    </a:cubicBezTo>
                    <a:cubicBezTo>
                      <a:pt x="46575" y="7691"/>
                      <a:pt x="45720" y="10255"/>
                      <a:pt x="45293" y="11110"/>
                    </a:cubicBezTo>
                    <a:lnTo>
                      <a:pt x="34183" y="36747"/>
                    </a:lnTo>
                    <a:lnTo>
                      <a:pt x="23501" y="10255"/>
                    </a:lnTo>
                    <a:cubicBezTo>
                      <a:pt x="23074" y="8973"/>
                      <a:pt x="22646" y="7691"/>
                      <a:pt x="22646" y="6409"/>
                    </a:cubicBezTo>
                    <a:cubicBezTo>
                      <a:pt x="22646" y="2564"/>
                      <a:pt x="25637" y="2136"/>
                      <a:pt x="26919" y="2136"/>
                    </a:cubicBezTo>
                    <a:lnTo>
                      <a:pt x="26919" y="427"/>
                    </a:lnTo>
                    <a:lnTo>
                      <a:pt x="0" y="427"/>
                    </a:lnTo>
                    <a:lnTo>
                      <a:pt x="0" y="2136"/>
                    </a:lnTo>
                    <a:cubicBezTo>
                      <a:pt x="3418" y="2136"/>
                      <a:pt x="5555" y="4273"/>
                      <a:pt x="7264" y="8973"/>
                    </a:cubicBezTo>
                    <a:close/>
                  </a:path>
                </a:pathLst>
              </a:custGeom>
              <a:solidFill>
                <a:srgbClr val="034239"/>
              </a:solidFill>
              <a:ln w="4254" cap="flat">
                <a:noFill/>
                <a:prstDash val="solid"/>
                <a:miter/>
              </a:ln>
            </p:spPr>
            <p:txBody>
              <a:bodyPr rtlCol="0" anchor="ctr"/>
              <a:lstStyle/>
              <a:p>
                <a:endParaRPr lang="en-CA" dirty="0"/>
              </a:p>
            </p:txBody>
          </p:sp>
          <p:sp>
            <p:nvSpPr>
              <p:cNvPr id="18" name="Freeform: Shape 17">
                <a:extLst>
                  <a:ext uri="{FF2B5EF4-FFF2-40B4-BE49-F238E27FC236}">
                    <a16:creationId xmlns:a16="http://schemas.microsoft.com/office/drawing/2014/main" id="{CD922275-C5D4-46EE-8423-B5305DA0EBAF}"/>
                  </a:ext>
                </a:extLst>
              </p:cNvPr>
              <p:cNvSpPr/>
              <p:nvPr/>
            </p:nvSpPr>
            <p:spPr>
              <a:xfrm>
                <a:off x="10209392" y="6219716"/>
                <a:ext cx="165788" cy="204244"/>
              </a:xfrm>
              <a:custGeom>
                <a:avLst/>
                <a:gdLst>
                  <a:gd name="connsiteX0" fmla="*/ 114514 w 165788"/>
                  <a:gd name="connsiteY0" fmla="*/ 94004 h 204244"/>
                  <a:gd name="connsiteX1" fmla="*/ 155961 w 165788"/>
                  <a:gd name="connsiteY1" fmla="*/ 48284 h 204244"/>
                  <a:gd name="connsiteX2" fmla="*/ 128614 w 165788"/>
                  <a:gd name="connsiteY2" fmla="*/ 5555 h 204244"/>
                  <a:gd name="connsiteX3" fmla="*/ 85458 w 165788"/>
                  <a:gd name="connsiteY3" fmla="*/ 0 h 204244"/>
                  <a:gd name="connsiteX4" fmla="*/ 0 w 165788"/>
                  <a:gd name="connsiteY4" fmla="*/ 0 h 204244"/>
                  <a:gd name="connsiteX5" fmla="*/ 0 w 165788"/>
                  <a:gd name="connsiteY5" fmla="*/ 4273 h 204244"/>
                  <a:gd name="connsiteX6" fmla="*/ 17519 w 165788"/>
                  <a:gd name="connsiteY6" fmla="*/ 31620 h 204244"/>
                  <a:gd name="connsiteX7" fmla="*/ 17519 w 165788"/>
                  <a:gd name="connsiteY7" fmla="*/ 173480 h 204244"/>
                  <a:gd name="connsiteX8" fmla="*/ 0 w 165788"/>
                  <a:gd name="connsiteY8" fmla="*/ 199972 h 204244"/>
                  <a:gd name="connsiteX9" fmla="*/ 0 w 165788"/>
                  <a:gd name="connsiteY9" fmla="*/ 204245 h 204244"/>
                  <a:gd name="connsiteX10" fmla="*/ 87595 w 165788"/>
                  <a:gd name="connsiteY10" fmla="*/ 204245 h 204244"/>
                  <a:gd name="connsiteX11" fmla="*/ 140151 w 165788"/>
                  <a:gd name="connsiteY11" fmla="*/ 193990 h 204244"/>
                  <a:gd name="connsiteX12" fmla="*/ 165789 w 165788"/>
                  <a:gd name="connsiteY12" fmla="*/ 147843 h 204244"/>
                  <a:gd name="connsiteX13" fmla="*/ 114514 w 165788"/>
                  <a:gd name="connsiteY13" fmla="*/ 94004 h 204244"/>
                  <a:gd name="connsiteX14" fmla="*/ 56830 w 165788"/>
                  <a:gd name="connsiteY14" fmla="*/ 21792 h 204244"/>
                  <a:gd name="connsiteX15" fmla="*/ 68794 w 165788"/>
                  <a:gd name="connsiteY15" fmla="*/ 21792 h 204244"/>
                  <a:gd name="connsiteX16" fmla="*/ 97850 w 165788"/>
                  <a:gd name="connsiteY16" fmla="*/ 25637 h 204244"/>
                  <a:gd name="connsiteX17" fmla="*/ 114514 w 165788"/>
                  <a:gd name="connsiteY17" fmla="*/ 54693 h 204244"/>
                  <a:gd name="connsiteX18" fmla="*/ 71785 w 165788"/>
                  <a:gd name="connsiteY18" fmla="*/ 86740 h 204244"/>
                  <a:gd name="connsiteX19" fmla="*/ 56402 w 165788"/>
                  <a:gd name="connsiteY19" fmla="*/ 86740 h 204244"/>
                  <a:gd name="connsiteX20" fmla="*/ 56402 w 165788"/>
                  <a:gd name="connsiteY20" fmla="*/ 21792 h 204244"/>
                  <a:gd name="connsiteX21" fmla="*/ 111950 w 165788"/>
                  <a:gd name="connsiteY21" fmla="*/ 175189 h 204244"/>
                  <a:gd name="connsiteX22" fmla="*/ 77340 w 165788"/>
                  <a:gd name="connsiteY22" fmla="*/ 183735 h 204244"/>
                  <a:gd name="connsiteX23" fmla="*/ 56830 w 165788"/>
                  <a:gd name="connsiteY23" fmla="*/ 158098 h 204244"/>
                  <a:gd name="connsiteX24" fmla="*/ 56830 w 165788"/>
                  <a:gd name="connsiteY24" fmla="*/ 108105 h 204244"/>
                  <a:gd name="connsiteX25" fmla="*/ 76912 w 165788"/>
                  <a:gd name="connsiteY25" fmla="*/ 108105 h 204244"/>
                  <a:gd name="connsiteX26" fmla="*/ 108532 w 165788"/>
                  <a:gd name="connsiteY26" fmla="*/ 114941 h 204244"/>
                  <a:gd name="connsiteX27" fmla="*/ 124769 w 165788"/>
                  <a:gd name="connsiteY27" fmla="*/ 146561 h 204244"/>
                  <a:gd name="connsiteX28" fmla="*/ 111950 w 165788"/>
                  <a:gd name="connsiteY28" fmla="*/ 175189 h 204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65788" h="204244">
                    <a:moveTo>
                      <a:pt x="114514" y="94004"/>
                    </a:moveTo>
                    <a:cubicBezTo>
                      <a:pt x="136306" y="88022"/>
                      <a:pt x="155961" y="75630"/>
                      <a:pt x="155961" y="48284"/>
                    </a:cubicBezTo>
                    <a:cubicBezTo>
                      <a:pt x="155961" y="31192"/>
                      <a:pt x="148270" y="13673"/>
                      <a:pt x="128614" y="5555"/>
                    </a:cubicBezTo>
                    <a:cubicBezTo>
                      <a:pt x="117505" y="855"/>
                      <a:pt x="103404" y="0"/>
                      <a:pt x="85458" y="0"/>
                    </a:cubicBezTo>
                    <a:lnTo>
                      <a:pt x="0" y="0"/>
                    </a:lnTo>
                    <a:lnTo>
                      <a:pt x="0" y="4273"/>
                    </a:lnTo>
                    <a:cubicBezTo>
                      <a:pt x="17519" y="6409"/>
                      <a:pt x="17519" y="16664"/>
                      <a:pt x="17519" y="31620"/>
                    </a:cubicBezTo>
                    <a:lnTo>
                      <a:pt x="17519" y="173480"/>
                    </a:lnTo>
                    <a:cubicBezTo>
                      <a:pt x="17519" y="189290"/>
                      <a:pt x="15382" y="196981"/>
                      <a:pt x="0" y="199972"/>
                    </a:cubicBezTo>
                    <a:lnTo>
                      <a:pt x="0" y="204245"/>
                    </a:lnTo>
                    <a:lnTo>
                      <a:pt x="87595" y="204245"/>
                    </a:lnTo>
                    <a:cubicBezTo>
                      <a:pt x="103404" y="204245"/>
                      <a:pt x="123060" y="204245"/>
                      <a:pt x="140151" y="193990"/>
                    </a:cubicBezTo>
                    <a:cubicBezTo>
                      <a:pt x="153397" y="185871"/>
                      <a:pt x="165789" y="170062"/>
                      <a:pt x="165789" y="147843"/>
                    </a:cubicBezTo>
                    <a:cubicBezTo>
                      <a:pt x="165789" y="115796"/>
                      <a:pt x="142288" y="99986"/>
                      <a:pt x="114514" y="94004"/>
                    </a:cubicBezTo>
                    <a:close/>
                    <a:moveTo>
                      <a:pt x="56830" y="21792"/>
                    </a:moveTo>
                    <a:lnTo>
                      <a:pt x="68794" y="21792"/>
                    </a:lnTo>
                    <a:cubicBezTo>
                      <a:pt x="80758" y="21792"/>
                      <a:pt x="89731" y="22219"/>
                      <a:pt x="97850" y="25637"/>
                    </a:cubicBezTo>
                    <a:cubicBezTo>
                      <a:pt x="109386" y="30765"/>
                      <a:pt x="114514" y="41020"/>
                      <a:pt x="114514" y="54693"/>
                    </a:cubicBezTo>
                    <a:cubicBezTo>
                      <a:pt x="114514" y="80758"/>
                      <a:pt x="91440" y="86740"/>
                      <a:pt x="71785" y="86740"/>
                    </a:cubicBezTo>
                    <a:lnTo>
                      <a:pt x="56402" y="86740"/>
                    </a:lnTo>
                    <a:lnTo>
                      <a:pt x="56402" y="21792"/>
                    </a:lnTo>
                    <a:close/>
                    <a:moveTo>
                      <a:pt x="111950" y="175189"/>
                    </a:moveTo>
                    <a:cubicBezTo>
                      <a:pt x="102977" y="182026"/>
                      <a:pt x="89304" y="183735"/>
                      <a:pt x="77340" y="183735"/>
                    </a:cubicBezTo>
                    <a:cubicBezTo>
                      <a:pt x="57257" y="183735"/>
                      <a:pt x="56830" y="172198"/>
                      <a:pt x="56830" y="158098"/>
                    </a:cubicBezTo>
                    <a:lnTo>
                      <a:pt x="56830" y="108105"/>
                    </a:lnTo>
                    <a:lnTo>
                      <a:pt x="76912" y="108105"/>
                    </a:lnTo>
                    <a:cubicBezTo>
                      <a:pt x="86313" y="108105"/>
                      <a:pt x="97850" y="108532"/>
                      <a:pt x="108532" y="114941"/>
                    </a:cubicBezTo>
                    <a:cubicBezTo>
                      <a:pt x="114087" y="118360"/>
                      <a:pt x="124769" y="127760"/>
                      <a:pt x="124769" y="146561"/>
                    </a:cubicBezTo>
                    <a:cubicBezTo>
                      <a:pt x="124769" y="160661"/>
                      <a:pt x="118360" y="170062"/>
                      <a:pt x="111950" y="175189"/>
                    </a:cubicBezTo>
                    <a:close/>
                  </a:path>
                </a:pathLst>
              </a:custGeom>
              <a:solidFill>
                <a:srgbClr val="034239"/>
              </a:solidFill>
              <a:ln w="4254" cap="flat">
                <a:noFill/>
                <a:prstDash val="solid"/>
                <a:miter/>
              </a:ln>
            </p:spPr>
            <p:txBody>
              <a:bodyPr rtlCol="0" anchor="ctr"/>
              <a:lstStyle/>
              <a:p>
                <a:endParaRPr lang="en-CA" dirty="0"/>
              </a:p>
            </p:txBody>
          </p:sp>
          <p:sp>
            <p:nvSpPr>
              <p:cNvPr id="19" name="Freeform: Shape 18">
                <a:extLst>
                  <a:ext uri="{FF2B5EF4-FFF2-40B4-BE49-F238E27FC236}">
                    <a16:creationId xmlns:a16="http://schemas.microsoft.com/office/drawing/2014/main" id="{5C1D1DBA-CD03-479F-8D51-C557D527C942}"/>
                  </a:ext>
                </a:extLst>
              </p:cNvPr>
              <p:cNvSpPr/>
              <p:nvPr/>
            </p:nvSpPr>
            <p:spPr>
              <a:xfrm>
                <a:off x="10371335" y="6285519"/>
                <a:ext cx="114941" cy="138014"/>
              </a:xfrm>
              <a:custGeom>
                <a:avLst/>
                <a:gdLst>
                  <a:gd name="connsiteX0" fmla="*/ 55975 w 114941"/>
                  <a:gd name="connsiteY0" fmla="*/ 24783 h 138014"/>
                  <a:gd name="connsiteX1" fmla="*/ 55975 w 114941"/>
                  <a:gd name="connsiteY1" fmla="*/ 0 h 138014"/>
                  <a:gd name="connsiteX2" fmla="*/ 0 w 114941"/>
                  <a:gd name="connsiteY2" fmla="*/ 29056 h 138014"/>
                  <a:gd name="connsiteX3" fmla="*/ 1282 w 114941"/>
                  <a:gd name="connsiteY3" fmla="*/ 32047 h 138014"/>
                  <a:gd name="connsiteX4" fmla="*/ 19655 w 114941"/>
                  <a:gd name="connsiteY4" fmla="*/ 61103 h 138014"/>
                  <a:gd name="connsiteX5" fmla="*/ 19655 w 114941"/>
                  <a:gd name="connsiteY5" fmla="*/ 103832 h 138014"/>
                  <a:gd name="connsiteX6" fmla="*/ 17519 w 114941"/>
                  <a:gd name="connsiteY6" fmla="*/ 122205 h 138014"/>
                  <a:gd name="connsiteX7" fmla="*/ 2564 w 114941"/>
                  <a:gd name="connsiteY7" fmla="*/ 134169 h 138014"/>
                  <a:gd name="connsiteX8" fmla="*/ 2564 w 114941"/>
                  <a:gd name="connsiteY8" fmla="*/ 138015 h 138014"/>
                  <a:gd name="connsiteX9" fmla="*/ 73067 w 114941"/>
                  <a:gd name="connsiteY9" fmla="*/ 138015 h 138014"/>
                  <a:gd name="connsiteX10" fmla="*/ 73067 w 114941"/>
                  <a:gd name="connsiteY10" fmla="*/ 134169 h 138014"/>
                  <a:gd name="connsiteX11" fmla="*/ 55548 w 114941"/>
                  <a:gd name="connsiteY11" fmla="*/ 103404 h 138014"/>
                  <a:gd name="connsiteX12" fmla="*/ 55548 w 114941"/>
                  <a:gd name="connsiteY12" fmla="*/ 63666 h 138014"/>
                  <a:gd name="connsiteX13" fmla="*/ 61530 w 114941"/>
                  <a:gd name="connsiteY13" fmla="*/ 40165 h 138014"/>
                  <a:gd name="connsiteX14" fmla="*/ 84176 w 114941"/>
                  <a:gd name="connsiteY14" fmla="*/ 28628 h 138014"/>
                  <a:gd name="connsiteX15" fmla="*/ 105541 w 114941"/>
                  <a:gd name="connsiteY15" fmla="*/ 42729 h 138014"/>
                  <a:gd name="connsiteX16" fmla="*/ 108959 w 114941"/>
                  <a:gd name="connsiteY16" fmla="*/ 42729 h 138014"/>
                  <a:gd name="connsiteX17" fmla="*/ 114941 w 114941"/>
                  <a:gd name="connsiteY17" fmla="*/ 3846 h 138014"/>
                  <a:gd name="connsiteX18" fmla="*/ 98277 w 114941"/>
                  <a:gd name="connsiteY18" fmla="*/ 855 h 138014"/>
                  <a:gd name="connsiteX19" fmla="*/ 55975 w 114941"/>
                  <a:gd name="connsiteY19" fmla="*/ 24783 h 138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4941" h="138014">
                    <a:moveTo>
                      <a:pt x="55975" y="24783"/>
                    </a:moveTo>
                    <a:lnTo>
                      <a:pt x="55975" y="0"/>
                    </a:lnTo>
                    <a:lnTo>
                      <a:pt x="0" y="29056"/>
                    </a:lnTo>
                    <a:lnTo>
                      <a:pt x="1282" y="32047"/>
                    </a:lnTo>
                    <a:cubicBezTo>
                      <a:pt x="19655" y="32047"/>
                      <a:pt x="19655" y="46147"/>
                      <a:pt x="19655" y="61103"/>
                    </a:cubicBezTo>
                    <a:lnTo>
                      <a:pt x="19655" y="103832"/>
                    </a:lnTo>
                    <a:cubicBezTo>
                      <a:pt x="19655" y="109386"/>
                      <a:pt x="19228" y="117078"/>
                      <a:pt x="17519" y="122205"/>
                    </a:cubicBezTo>
                    <a:cubicBezTo>
                      <a:pt x="13673" y="130751"/>
                      <a:pt x="7264" y="132887"/>
                      <a:pt x="2564" y="134169"/>
                    </a:cubicBezTo>
                    <a:lnTo>
                      <a:pt x="2564" y="138015"/>
                    </a:lnTo>
                    <a:lnTo>
                      <a:pt x="73067" y="138015"/>
                    </a:lnTo>
                    <a:lnTo>
                      <a:pt x="73067" y="134169"/>
                    </a:lnTo>
                    <a:cubicBezTo>
                      <a:pt x="57257" y="128187"/>
                      <a:pt x="55548" y="124769"/>
                      <a:pt x="55548" y="103404"/>
                    </a:cubicBezTo>
                    <a:lnTo>
                      <a:pt x="55548" y="63666"/>
                    </a:lnTo>
                    <a:cubicBezTo>
                      <a:pt x="55548" y="56830"/>
                      <a:pt x="55548" y="48284"/>
                      <a:pt x="61530" y="40165"/>
                    </a:cubicBezTo>
                    <a:cubicBezTo>
                      <a:pt x="66657" y="32901"/>
                      <a:pt x="74349" y="28628"/>
                      <a:pt x="84176" y="28628"/>
                    </a:cubicBezTo>
                    <a:cubicBezTo>
                      <a:pt x="96995" y="28628"/>
                      <a:pt x="102122" y="36747"/>
                      <a:pt x="105541" y="42729"/>
                    </a:cubicBezTo>
                    <a:lnTo>
                      <a:pt x="108959" y="42729"/>
                    </a:lnTo>
                    <a:lnTo>
                      <a:pt x="114941" y="3846"/>
                    </a:lnTo>
                    <a:cubicBezTo>
                      <a:pt x="111950" y="2564"/>
                      <a:pt x="106395" y="855"/>
                      <a:pt x="98277" y="855"/>
                    </a:cubicBezTo>
                    <a:cubicBezTo>
                      <a:pt x="76485" y="1709"/>
                      <a:pt x="64948" y="14528"/>
                      <a:pt x="55975" y="24783"/>
                    </a:cubicBezTo>
                    <a:close/>
                  </a:path>
                </a:pathLst>
              </a:custGeom>
              <a:solidFill>
                <a:srgbClr val="034239"/>
              </a:solidFill>
              <a:ln w="4254" cap="flat">
                <a:noFill/>
                <a:prstDash val="solid"/>
                <a:miter/>
              </a:ln>
            </p:spPr>
            <p:txBody>
              <a:bodyPr rtlCol="0" anchor="ctr"/>
              <a:lstStyle/>
              <a:p>
                <a:endParaRPr lang="en-CA" dirty="0"/>
              </a:p>
            </p:txBody>
          </p:sp>
          <p:sp>
            <p:nvSpPr>
              <p:cNvPr id="20" name="Freeform: Shape 19">
                <a:extLst>
                  <a:ext uri="{FF2B5EF4-FFF2-40B4-BE49-F238E27FC236}">
                    <a16:creationId xmlns:a16="http://schemas.microsoft.com/office/drawing/2014/main" id="{F445B13E-480C-498F-BB7B-AB7437B8BF4D}"/>
                  </a:ext>
                </a:extLst>
              </p:cNvPr>
              <p:cNvSpPr/>
              <p:nvPr/>
            </p:nvSpPr>
            <p:spPr>
              <a:xfrm>
                <a:off x="10491403" y="6288082"/>
                <a:ext cx="165361" cy="141860"/>
              </a:xfrm>
              <a:custGeom>
                <a:avLst/>
                <a:gdLst>
                  <a:gd name="connsiteX0" fmla="*/ 148697 w 165361"/>
                  <a:gd name="connsiteY0" fmla="*/ 87595 h 141860"/>
                  <a:gd name="connsiteX1" fmla="*/ 148697 w 165361"/>
                  <a:gd name="connsiteY1" fmla="*/ 0 h 141860"/>
                  <a:gd name="connsiteX2" fmla="*/ 95286 w 165361"/>
                  <a:gd name="connsiteY2" fmla="*/ 10682 h 141860"/>
                  <a:gd name="connsiteX3" fmla="*/ 95286 w 165361"/>
                  <a:gd name="connsiteY3" fmla="*/ 14528 h 141860"/>
                  <a:gd name="connsiteX4" fmla="*/ 112377 w 165361"/>
                  <a:gd name="connsiteY4" fmla="*/ 35892 h 141860"/>
                  <a:gd name="connsiteX5" fmla="*/ 112377 w 165361"/>
                  <a:gd name="connsiteY5" fmla="*/ 82467 h 141860"/>
                  <a:gd name="connsiteX6" fmla="*/ 105541 w 165361"/>
                  <a:gd name="connsiteY6" fmla="*/ 105113 h 141860"/>
                  <a:gd name="connsiteX7" fmla="*/ 80331 w 165361"/>
                  <a:gd name="connsiteY7" fmla="*/ 115368 h 141860"/>
                  <a:gd name="connsiteX8" fmla="*/ 54693 w 165361"/>
                  <a:gd name="connsiteY8" fmla="*/ 97850 h 141860"/>
                  <a:gd name="connsiteX9" fmla="*/ 52557 w 165361"/>
                  <a:gd name="connsiteY9" fmla="*/ 82040 h 141860"/>
                  <a:gd name="connsiteX10" fmla="*/ 52557 w 165361"/>
                  <a:gd name="connsiteY10" fmla="*/ 0 h 141860"/>
                  <a:gd name="connsiteX11" fmla="*/ 0 w 165361"/>
                  <a:gd name="connsiteY11" fmla="*/ 10682 h 141860"/>
                  <a:gd name="connsiteX12" fmla="*/ 0 w 165361"/>
                  <a:gd name="connsiteY12" fmla="*/ 14528 h 141860"/>
                  <a:gd name="connsiteX13" fmla="*/ 16237 w 165361"/>
                  <a:gd name="connsiteY13" fmla="*/ 39311 h 141860"/>
                  <a:gd name="connsiteX14" fmla="*/ 16237 w 165361"/>
                  <a:gd name="connsiteY14" fmla="*/ 89731 h 141860"/>
                  <a:gd name="connsiteX15" fmla="*/ 25637 w 165361"/>
                  <a:gd name="connsiteY15" fmla="*/ 124342 h 141860"/>
                  <a:gd name="connsiteX16" fmla="*/ 64094 w 165361"/>
                  <a:gd name="connsiteY16" fmla="*/ 141006 h 141860"/>
                  <a:gd name="connsiteX17" fmla="*/ 114514 w 165361"/>
                  <a:gd name="connsiteY17" fmla="*/ 115368 h 141860"/>
                  <a:gd name="connsiteX18" fmla="*/ 133742 w 165361"/>
                  <a:gd name="connsiteY18" fmla="*/ 141861 h 141860"/>
                  <a:gd name="connsiteX19" fmla="*/ 165361 w 165361"/>
                  <a:gd name="connsiteY19" fmla="*/ 117932 h 141860"/>
                  <a:gd name="connsiteX20" fmla="*/ 163652 w 165361"/>
                  <a:gd name="connsiteY20" fmla="*/ 114941 h 141860"/>
                  <a:gd name="connsiteX21" fmla="*/ 148697 w 165361"/>
                  <a:gd name="connsiteY21" fmla="*/ 87595 h 141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5361" h="141860">
                    <a:moveTo>
                      <a:pt x="148697" y="87595"/>
                    </a:moveTo>
                    <a:lnTo>
                      <a:pt x="148697" y="0"/>
                    </a:lnTo>
                    <a:lnTo>
                      <a:pt x="95286" y="10682"/>
                    </a:lnTo>
                    <a:lnTo>
                      <a:pt x="95286" y="14528"/>
                    </a:lnTo>
                    <a:cubicBezTo>
                      <a:pt x="109386" y="16664"/>
                      <a:pt x="112377" y="22219"/>
                      <a:pt x="112377" y="35892"/>
                    </a:cubicBezTo>
                    <a:lnTo>
                      <a:pt x="112377" y="82467"/>
                    </a:lnTo>
                    <a:cubicBezTo>
                      <a:pt x="112377" y="88449"/>
                      <a:pt x="111950" y="97422"/>
                      <a:pt x="105541" y="105113"/>
                    </a:cubicBezTo>
                    <a:cubicBezTo>
                      <a:pt x="100413" y="111096"/>
                      <a:pt x="91440" y="115368"/>
                      <a:pt x="80331" y="115368"/>
                    </a:cubicBezTo>
                    <a:cubicBezTo>
                      <a:pt x="67085" y="115368"/>
                      <a:pt x="58112" y="108532"/>
                      <a:pt x="54693" y="97850"/>
                    </a:cubicBezTo>
                    <a:cubicBezTo>
                      <a:pt x="53411" y="93149"/>
                      <a:pt x="52557" y="88449"/>
                      <a:pt x="52557" y="82040"/>
                    </a:cubicBezTo>
                    <a:lnTo>
                      <a:pt x="52557" y="0"/>
                    </a:lnTo>
                    <a:lnTo>
                      <a:pt x="0" y="10682"/>
                    </a:lnTo>
                    <a:lnTo>
                      <a:pt x="0" y="14528"/>
                    </a:lnTo>
                    <a:cubicBezTo>
                      <a:pt x="14955" y="16664"/>
                      <a:pt x="16237" y="23928"/>
                      <a:pt x="16237" y="39311"/>
                    </a:cubicBezTo>
                    <a:lnTo>
                      <a:pt x="16237" y="89731"/>
                    </a:lnTo>
                    <a:cubicBezTo>
                      <a:pt x="16237" y="100413"/>
                      <a:pt x="16664" y="113232"/>
                      <a:pt x="25637" y="124342"/>
                    </a:cubicBezTo>
                    <a:cubicBezTo>
                      <a:pt x="29483" y="129469"/>
                      <a:pt x="40165" y="141006"/>
                      <a:pt x="64094" y="141006"/>
                    </a:cubicBezTo>
                    <a:cubicBezTo>
                      <a:pt x="87595" y="141006"/>
                      <a:pt x="104686" y="128614"/>
                      <a:pt x="114514" y="115368"/>
                    </a:cubicBezTo>
                    <a:cubicBezTo>
                      <a:pt x="116650" y="123487"/>
                      <a:pt x="120496" y="132033"/>
                      <a:pt x="133742" y="141861"/>
                    </a:cubicBezTo>
                    <a:lnTo>
                      <a:pt x="165361" y="117932"/>
                    </a:lnTo>
                    <a:lnTo>
                      <a:pt x="163652" y="114941"/>
                    </a:lnTo>
                    <a:cubicBezTo>
                      <a:pt x="148697" y="112377"/>
                      <a:pt x="148697" y="101695"/>
                      <a:pt x="148697" y="87595"/>
                    </a:cubicBezTo>
                    <a:close/>
                  </a:path>
                </a:pathLst>
              </a:custGeom>
              <a:solidFill>
                <a:srgbClr val="034239"/>
              </a:solidFill>
              <a:ln w="4254" cap="flat">
                <a:noFill/>
                <a:prstDash val="solid"/>
                <a:miter/>
              </a:ln>
            </p:spPr>
            <p:txBody>
              <a:bodyPr rtlCol="0" anchor="ctr"/>
              <a:lstStyle/>
              <a:p>
                <a:endParaRPr lang="en-CA" dirty="0"/>
              </a:p>
            </p:txBody>
          </p:sp>
          <p:sp>
            <p:nvSpPr>
              <p:cNvPr id="21" name="Freeform: Shape 20">
                <a:extLst>
                  <a:ext uri="{FF2B5EF4-FFF2-40B4-BE49-F238E27FC236}">
                    <a16:creationId xmlns:a16="http://schemas.microsoft.com/office/drawing/2014/main" id="{CB38D23C-8DF0-4030-ADA6-E0C444FEE83E}"/>
                  </a:ext>
                </a:extLst>
              </p:cNvPr>
              <p:cNvSpPr/>
              <p:nvPr/>
            </p:nvSpPr>
            <p:spPr>
              <a:xfrm>
                <a:off x="10657619" y="6285519"/>
                <a:ext cx="169207" cy="138442"/>
              </a:xfrm>
              <a:custGeom>
                <a:avLst/>
                <a:gdLst>
                  <a:gd name="connsiteX0" fmla="*/ 151688 w 169207"/>
                  <a:gd name="connsiteY0" fmla="*/ 105541 h 138442"/>
                  <a:gd name="connsiteX1" fmla="*/ 151688 w 169207"/>
                  <a:gd name="connsiteY1" fmla="*/ 55548 h 138442"/>
                  <a:gd name="connsiteX2" fmla="*/ 142715 w 169207"/>
                  <a:gd name="connsiteY2" fmla="*/ 18801 h 138442"/>
                  <a:gd name="connsiteX3" fmla="*/ 104686 w 169207"/>
                  <a:gd name="connsiteY3" fmla="*/ 2136 h 138442"/>
                  <a:gd name="connsiteX4" fmla="*/ 55975 w 169207"/>
                  <a:gd name="connsiteY4" fmla="*/ 24783 h 138442"/>
                  <a:gd name="connsiteX5" fmla="*/ 55975 w 169207"/>
                  <a:gd name="connsiteY5" fmla="*/ 0 h 138442"/>
                  <a:gd name="connsiteX6" fmla="*/ 0 w 169207"/>
                  <a:gd name="connsiteY6" fmla="*/ 29056 h 138442"/>
                  <a:gd name="connsiteX7" fmla="*/ 2136 w 169207"/>
                  <a:gd name="connsiteY7" fmla="*/ 32474 h 138442"/>
                  <a:gd name="connsiteX8" fmla="*/ 20083 w 169207"/>
                  <a:gd name="connsiteY8" fmla="*/ 60675 h 138442"/>
                  <a:gd name="connsiteX9" fmla="*/ 20083 w 169207"/>
                  <a:gd name="connsiteY9" fmla="*/ 104686 h 138442"/>
                  <a:gd name="connsiteX10" fmla="*/ 2564 w 169207"/>
                  <a:gd name="connsiteY10" fmla="*/ 134597 h 138442"/>
                  <a:gd name="connsiteX11" fmla="*/ 2564 w 169207"/>
                  <a:gd name="connsiteY11" fmla="*/ 138442 h 138442"/>
                  <a:gd name="connsiteX12" fmla="*/ 72639 w 169207"/>
                  <a:gd name="connsiteY12" fmla="*/ 138442 h 138442"/>
                  <a:gd name="connsiteX13" fmla="*/ 72212 w 169207"/>
                  <a:gd name="connsiteY13" fmla="*/ 134597 h 138442"/>
                  <a:gd name="connsiteX14" fmla="*/ 55975 w 169207"/>
                  <a:gd name="connsiteY14" fmla="*/ 108105 h 138442"/>
                  <a:gd name="connsiteX15" fmla="*/ 55975 w 169207"/>
                  <a:gd name="connsiteY15" fmla="*/ 58966 h 138442"/>
                  <a:gd name="connsiteX16" fmla="*/ 66230 w 169207"/>
                  <a:gd name="connsiteY16" fmla="*/ 34183 h 138442"/>
                  <a:gd name="connsiteX17" fmla="*/ 86740 w 169207"/>
                  <a:gd name="connsiteY17" fmla="*/ 27774 h 138442"/>
                  <a:gd name="connsiteX18" fmla="*/ 115368 w 169207"/>
                  <a:gd name="connsiteY18" fmla="*/ 58539 h 138442"/>
                  <a:gd name="connsiteX19" fmla="*/ 115368 w 169207"/>
                  <a:gd name="connsiteY19" fmla="*/ 108105 h 138442"/>
                  <a:gd name="connsiteX20" fmla="*/ 99559 w 169207"/>
                  <a:gd name="connsiteY20" fmla="*/ 134597 h 138442"/>
                  <a:gd name="connsiteX21" fmla="*/ 99559 w 169207"/>
                  <a:gd name="connsiteY21" fmla="*/ 138442 h 138442"/>
                  <a:gd name="connsiteX22" fmla="*/ 169207 w 169207"/>
                  <a:gd name="connsiteY22" fmla="*/ 138442 h 138442"/>
                  <a:gd name="connsiteX23" fmla="*/ 169207 w 169207"/>
                  <a:gd name="connsiteY23" fmla="*/ 134597 h 138442"/>
                  <a:gd name="connsiteX24" fmla="*/ 151688 w 169207"/>
                  <a:gd name="connsiteY24" fmla="*/ 105541 h 138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9207" h="138442">
                    <a:moveTo>
                      <a:pt x="151688" y="105541"/>
                    </a:moveTo>
                    <a:lnTo>
                      <a:pt x="151688" y="55548"/>
                    </a:lnTo>
                    <a:cubicBezTo>
                      <a:pt x="151688" y="42729"/>
                      <a:pt x="151261" y="29910"/>
                      <a:pt x="142715" y="18801"/>
                    </a:cubicBezTo>
                    <a:cubicBezTo>
                      <a:pt x="136306" y="10255"/>
                      <a:pt x="123487" y="2136"/>
                      <a:pt x="104686" y="2136"/>
                    </a:cubicBezTo>
                    <a:cubicBezTo>
                      <a:pt x="79903" y="2136"/>
                      <a:pt x="65375" y="15810"/>
                      <a:pt x="55975" y="24783"/>
                    </a:cubicBezTo>
                    <a:lnTo>
                      <a:pt x="55975" y="0"/>
                    </a:lnTo>
                    <a:lnTo>
                      <a:pt x="0" y="29056"/>
                    </a:lnTo>
                    <a:lnTo>
                      <a:pt x="2136" y="32474"/>
                    </a:lnTo>
                    <a:cubicBezTo>
                      <a:pt x="19655" y="32901"/>
                      <a:pt x="20083" y="42302"/>
                      <a:pt x="20083" y="60675"/>
                    </a:cubicBezTo>
                    <a:lnTo>
                      <a:pt x="20083" y="104686"/>
                    </a:lnTo>
                    <a:cubicBezTo>
                      <a:pt x="20083" y="119214"/>
                      <a:pt x="19655" y="132033"/>
                      <a:pt x="2564" y="134597"/>
                    </a:cubicBezTo>
                    <a:lnTo>
                      <a:pt x="2564" y="138442"/>
                    </a:lnTo>
                    <a:lnTo>
                      <a:pt x="72639" y="138442"/>
                    </a:lnTo>
                    <a:lnTo>
                      <a:pt x="72212" y="134597"/>
                    </a:lnTo>
                    <a:cubicBezTo>
                      <a:pt x="56402" y="130324"/>
                      <a:pt x="55975" y="123914"/>
                      <a:pt x="55975" y="108105"/>
                    </a:cubicBezTo>
                    <a:lnTo>
                      <a:pt x="55975" y="58966"/>
                    </a:lnTo>
                    <a:cubicBezTo>
                      <a:pt x="55975" y="52129"/>
                      <a:pt x="56402" y="42302"/>
                      <a:pt x="66230" y="34183"/>
                    </a:cubicBezTo>
                    <a:cubicBezTo>
                      <a:pt x="70930" y="30765"/>
                      <a:pt x="77340" y="27774"/>
                      <a:pt x="86740" y="27774"/>
                    </a:cubicBezTo>
                    <a:cubicBezTo>
                      <a:pt x="114941" y="27774"/>
                      <a:pt x="115368" y="51702"/>
                      <a:pt x="115368" y="58539"/>
                    </a:cubicBezTo>
                    <a:lnTo>
                      <a:pt x="115368" y="108105"/>
                    </a:lnTo>
                    <a:cubicBezTo>
                      <a:pt x="115368" y="123060"/>
                      <a:pt x="114941" y="130751"/>
                      <a:pt x="99559" y="134597"/>
                    </a:cubicBezTo>
                    <a:lnTo>
                      <a:pt x="99559" y="138442"/>
                    </a:lnTo>
                    <a:lnTo>
                      <a:pt x="169207" y="138442"/>
                    </a:lnTo>
                    <a:lnTo>
                      <a:pt x="169207" y="134597"/>
                    </a:lnTo>
                    <a:cubicBezTo>
                      <a:pt x="151688" y="131606"/>
                      <a:pt x="151688" y="123487"/>
                      <a:pt x="151688" y="105541"/>
                    </a:cubicBezTo>
                    <a:close/>
                  </a:path>
                </a:pathLst>
              </a:custGeom>
              <a:solidFill>
                <a:srgbClr val="034239"/>
              </a:solidFill>
              <a:ln w="4254" cap="flat">
                <a:noFill/>
                <a:prstDash val="solid"/>
                <a:miter/>
              </a:ln>
            </p:spPr>
            <p:txBody>
              <a:bodyPr rtlCol="0" anchor="ctr"/>
              <a:lstStyle/>
              <a:p>
                <a:endParaRPr lang="en-CA" dirty="0"/>
              </a:p>
            </p:txBody>
          </p:sp>
          <p:sp>
            <p:nvSpPr>
              <p:cNvPr id="22" name="Freeform: Shape 21">
                <a:extLst>
                  <a:ext uri="{FF2B5EF4-FFF2-40B4-BE49-F238E27FC236}">
                    <a16:creationId xmlns:a16="http://schemas.microsoft.com/office/drawing/2014/main" id="{FEB7A37B-A5E7-499A-BCA0-BFDDD2E1C626}"/>
                  </a:ext>
                </a:extLst>
              </p:cNvPr>
              <p:cNvSpPr/>
              <p:nvPr/>
            </p:nvSpPr>
            <p:spPr>
              <a:xfrm>
                <a:off x="10834090" y="6288082"/>
                <a:ext cx="95292" cy="142287"/>
              </a:xfrm>
              <a:custGeom>
                <a:avLst/>
                <a:gdLst>
                  <a:gd name="connsiteX0" fmla="*/ 68794 w 95292"/>
                  <a:gd name="connsiteY0" fmla="*/ 60248 h 142287"/>
                  <a:gd name="connsiteX1" fmla="*/ 57684 w 95292"/>
                  <a:gd name="connsiteY1" fmla="*/ 55121 h 142287"/>
                  <a:gd name="connsiteX2" fmla="*/ 37602 w 95292"/>
                  <a:gd name="connsiteY2" fmla="*/ 34183 h 142287"/>
                  <a:gd name="connsiteX3" fmla="*/ 59393 w 95292"/>
                  <a:gd name="connsiteY3" fmla="*/ 17092 h 142287"/>
                  <a:gd name="connsiteX4" fmla="*/ 86313 w 95292"/>
                  <a:gd name="connsiteY4" fmla="*/ 38883 h 142287"/>
                  <a:gd name="connsiteX5" fmla="*/ 90158 w 95292"/>
                  <a:gd name="connsiteY5" fmla="*/ 38883 h 142287"/>
                  <a:gd name="connsiteX6" fmla="*/ 90158 w 95292"/>
                  <a:gd name="connsiteY6" fmla="*/ 6837 h 142287"/>
                  <a:gd name="connsiteX7" fmla="*/ 52984 w 95292"/>
                  <a:gd name="connsiteY7" fmla="*/ 0 h 142287"/>
                  <a:gd name="connsiteX8" fmla="*/ 1709 w 95292"/>
                  <a:gd name="connsiteY8" fmla="*/ 40593 h 142287"/>
                  <a:gd name="connsiteX9" fmla="*/ 24356 w 95292"/>
                  <a:gd name="connsiteY9" fmla="*/ 73494 h 142287"/>
                  <a:gd name="connsiteX10" fmla="*/ 36320 w 95292"/>
                  <a:gd name="connsiteY10" fmla="*/ 79476 h 142287"/>
                  <a:gd name="connsiteX11" fmla="*/ 59393 w 95292"/>
                  <a:gd name="connsiteY11" fmla="*/ 104259 h 142287"/>
                  <a:gd name="connsiteX12" fmla="*/ 33756 w 95292"/>
                  <a:gd name="connsiteY12" fmla="*/ 124342 h 142287"/>
                  <a:gd name="connsiteX13" fmla="*/ 4273 w 95292"/>
                  <a:gd name="connsiteY13" fmla="*/ 100841 h 142287"/>
                  <a:gd name="connsiteX14" fmla="*/ 0 w 95292"/>
                  <a:gd name="connsiteY14" fmla="*/ 100841 h 142287"/>
                  <a:gd name="connsiteX15" fmla="*/ 0 w 95292"/>
                  <a:gd name="connsiteY15" fmla="*/ 135451 h 142287"/>
                  <a:gd name="connsiteX16" fmla="*/ 39311 w 95292"/>
                  <a:gd name="connsiteY16" fmla="*/ 142288 h 142287"/>
                  <a:gd name="connsiteX17" fmla="*/ 81185 w 95292"/>
                  <a:gd name="connsiteY17" fmla="*/ 129469 h 142287"/>
                  <a:gd name="connsiteX18" fmla="*/ 95286 w 95292"/>
                  <a:gd name="connsiteY18" fmla="*/ 98277 h 142287"/>
                  <a:gd name="connsiteX19" fmla="*/ 68794 w 95292"/>
                  <a:gd name="connsiteY19" fmla="*/ 60248 h 142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5292" h="142287">
                    <a:moveTo>
                      <a:pt x="68794" y="60248"/>
                    </a:moveTo>
                    <a:lnTo>
                      <a:pt x="57684" y="55121"/>
                    </a:lnTo>
                    <a:cubicBezTo>
                      <a:pt x="48284" y="50848"/>
                      <a:pt x="37602" y="45720"/>
                      <a:pt x="37602" y="34183"/>
                    </a:cubicBezTo>
                    <a:cubicBezTo>
                      <a:pt x="37602" y="24783"/>
                      <a:pt x="46575" y="17092"/>
                      <a:pt x="59393" y="17092"/>
                    </a:cubicBezTo>
                    <a:cubicBezTo>
                      <a:pt x="80331" y="17092"/>
                      <a:pt x="84176" y="31620"/>
                      <a:pt x="86313" y="38883"/>
                    </a:cubicBezTo>
                    <a:lnTo>
                      <a:pt x="90158" y="38883"/>
                    </a:lnTo>
                    <a:lnTo>
                      <a:pt x="90158" y="6837"/>
                    </a:lnTo>
                    <a:cubicBezTo>
                      <a:pt x="83749" y="4700"/>
                      <a:pt x="70930" y="0"/>
                      <a:pt x="52984" y="0"/>
                    </a:cubicBezTo>
                    <a:cubicBezTo>
                      <a:pt x="19655" y="0"/>
                      <a:pt x="1709" y="18374"/>
                      <a:pt x="1709" y="40593"/>
                    </a:cubicBezTo>
                    <a:cubicBezTo>
                      <a:pt x="1709" y="60675"/>
                      <a:pt x="16664" y="68794"/>
                      <a:pt x="24356" y="73494"/>
                    </a:cubicBezTo>
                    <a:lnTo>
                      <a:pt x="36320" y="79476"/>
                    </a:lnTo>
                    <a:cubicBezTo>
                      <a:pt x="46575" y="84604"/>
                      <a:pt x="59393" y="91440"/>
                      <a:pt x="59393" y="104259"/>
                    </a:cubicBezTo>
                    <a:cubicBezTo>
                      <a:pt x="59393" y="118787"/>
                      <a:pt x="46147" y="124342"/>
                      <a:pt x="33756" y="124342"/>
                    </a:cubicBezTo>
                    <a:cubicBezTo>
                      <a:pt x="11964" y="124342"/>
                      <a:pt x="6837" y="109386"/>
                      <a:pt x="4273" y="100841"/>
                    </a:cubicBezTo>
                    <a:lnTo>
                      <a:pt x="0" y="100841"/>
                    </a:lnTo>
                    <a:lnTo>
                      <a:pt x="0" y="135451"/>
                    </a:lnTo>
                    <a:cubicBezTo>
                      <a:pt x="11110" y="138869"/>
                      <a:pt x="20937" y="142288"/>
                      <a:pt x="39311" y="142288"/>
                    </a:cubicBezTo>
                    <a:cubicBezTo>
                      <a:pt x="61957" y="142288"/>
                      <a:pt x="74776" y="134597"/>
                      <a:pt x="81185" y="129469"/>
                    </a:cubicBezTo>
                    <a:cubicBezTo>
                      <a:pt x="90158" y="121778"/>
                      <a:pt x="95286" y="109814"/>
                      <a:pt x="95286" y="98277"/>
                    </a:cubicBezTo>
                    <a:cubicBezTo>
                      <a:pt x="95713" y="73067"/>
                      <a:pt x="75630" y="63666"/>
                      <a:pt x="68794" y="60248"/>
                    </a:cubicBezTo>
                    <a:close/>
                  </a:path>
                </a:pathLst>
              </a:custGeom>
              <a:solidFill>
                <a:srgbClr val="034239"/>
              </a:solidFill>
              <a:ln w="4254" cap="flat">
                <a:noFill/>
                <a:prstDash val="solid"/>
                <a:miter/>
              </a:ln>
            </p:spPr>
            <p:txBody>
              <a:bodyPr rtlCol="0" anchor="ctr"/>
              <a:lstStyle/>
              <a:p>
                <a:endParaRPr lang="en-CA" dirty="0"/>
              </a:p>
            </p:txBody>
          </p:sp>
          <p:sp>
            <p:nvSpPr>
              <p:cNvPr id="23" name="Freeform: Shape 22">
                <a:extLst>
                  <a:ext uri="{FF2B5EF4-FFF2-40B4-BE49-F238E27FC236}">
                    <a16:creationId xmlns:a16="http://schemas.microsoft.com/office/drawing/2014/main" id="{8E60C1F6-9CBC-436E-9101-0A238748C0DE}"/>
                  </a:ext>
                </a:extLst>
              </p:cNvPr>
              <p:cNvSpPr/>
              <p:nvPr/>
            </p:nvSpPr>
            <p:spPr>
              <a:xfrm>
                <a:off x="10931513" y="6292783"/>
                <a:ext cx="242273" cy="133741"/>
              </a:xfrm>
              <a:custGeom>
                <a:avLst/>
                <a:gdLst>
                  <a:gd name="connsiteX0" fmla="*/ 242274 w 242273"/>
                  <a:gd name="connsiteY0" fmla="*/ 0 h 133741"/>
                  <a:gd name="connsiteX1" fmla="*/ 190572 w 242273"/>
                  <a:gd name="connsiteY1" fmla="*/ 0 h 133741"/>
                  <a:gd name="connsiteX2" fmla="*/ 190572 w 242273"/>
                  <a:gd name="connsiteY2" fmla="*/ 3846 h 133741"/>
                  <a:gd name="connsiteX3" fmla="*/ 202536 w 242273"/>
                  <a:gd name="connsiteY3" fmla="*/ 15810 h 133741"/>
                  <a:gd name="connsiteX4" fmla="*/ 199545 w 242273"/>
                  <a:gd name="connsiteY4" fmla="*/ 26065 h 133741"/>
                  <a:gd name="connsiteX5" fmla="*/ 171344 w 242273"/>
                  <a:gd name="connsiteY5" fmla="*/ 89731 h 133741"/>
                  <a:gd name="connsiteX6" fmla="*/ 145279 w 242273"/>
                  <a:gd name="connsiteY6" fmla="*/ 26492 h 133741"/>
                  <a:gd name="connsiteX7" fmla="*/ 143142 w 242273"/>
                  <a:gd name="connsiteY7" fmla="*/ 17092 h 133741"/>
                  <a:gd name="connsiteX8" fmla="*/ 154679 w 242273"/>
                  <a:gd name="connsiteY8" fmla="*/ 4273 h 133741"/>
                  <a:gd name="connsiteX9" fmla="*/ 154679 w 242273"/>
                  <a:gd name="connsiteY9" fmla="*/ 427 h 133741"/>
                  <a:gd name="connsiteX10" fmla="*/ 88022 w 242273"/>
                  <a:gd name="connsiteY10" fmla="*/ 427 h 133741"/>
                  <a:gd name="connsiteX11" fmla="*/ 88022 w 242273"/>
                  <a:gd name="connsiteY11" fmla="*/ 4273 h 133741"/>
                  <a:gd name="connsiteX12" fmla="*/ 103832 w 242273"/>
                  <a:gd name="connsiteY12" fmla="*/ 17092 h 133741"/>
                  <a:gd name="connsiteX13" fmla="*/ 110668 w 242273"/>
                  <a:gd name="connsiteY13" fmla="*/ 31192 h 133741"/>
                  <a:gd name="connsiteX14" fmla="*/ 84176 w 242273"/>
                  <a:gd name="connsiteY14" fmla="*/ 89731 h 133741"/>
                  <a:gd name="connsiteX15" fmla="*/ 58539 w 242273"/>
                  <a:gd name="connsiteY15" fmla="*/ 26919 h 133741"/>
                  <a:gd name="connsiteX16" fmla="*/ 55975 w 242273"/>
                  <a:gd name="connsiteY16" fmla="*/ 16664 h 133741"/>
                  <a:gd name="connsiteX17" fmla="*/ 67939 w 242273"/>
                  <a:gd name="connsiteY17" fmla="*/ 3846 h 133741"/>
                  <a:gd name="connsiteX18" fmla="*/ 67939 w 242273"/>
                  <a:gd name="connsiteY18" fmla="*/ 0 h 133741"/>
                  <a:gd name="connsiteX19" fmla="*/ 0 w 242273"/>
                  <a:gd name="connsiteY19" fmla="*/ 0 h 133741"/>
                  <a:gd name="connsiteX20" fmla="*/ 0 w 242273"/>
                  <a:gd name="connsiteY20" fmla="*/ 3846 h 133741"/>
                  <a:gd name="connsiteX21" fmla="*/ 18801 w 242273"/>
                  <a:gd name="connsiteY21" fmla="*/ 24783 h 133741"/>
                  <a:gd name="connsiteX22" fmla="*/ 66230 w 242273"/>
                  <a:gd name="connsiteY22" fmla="*/ 133742 h 133741"/>
                  <a:gd name="connsiteX23" fmla="*/ 83322 w 242273"/>
                  <a:gd name="connsiteY23" fmla="*/ 133742 h 133741"/>
                  <a:gd name="connsiteX24" fmla="*/ 120069 w 242273"/>
                  <a:gd name="connsiteY24" fmla="*/ 55121 h 133741"/>
                  <a:gd name="connsiteX25" fmla="*/ 154679 w 242273"/>
                  <a:gd name="connsiteY25" fmla="*/ 133742 h 133741"/>
                  <a:gd name="connsiteX26" fmla="*/ 171771 w 242273"/>
                  <a:gd name="connsiteY26" fmla="*/ 133742 h 133741"/>
                  <a:gd name="connsiteX27" fmla="*/ 223046 w 242273"/>
                  <a:gd name="connsiteY27" fmla="*/ 24783 h 133741"/>
                  <a:gd name="connsiteX28" fmla="*/ 242274 w 242273"/>
                  <a:gd name="connsiteY28" fmla="*/ 3846 h 133741"/>
                  <a:gd name="connsiteX29" fmla="*/ 242274 w 242273"/>
                  <a:gd name="connsiteY29" fmla="*/ 0 h 133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42273" h="133741">
                    <a:moveTo>
                      <a:pt x="242274" y="0"/>
                    </a:moveTo>
                    <a:lnTo>
                      <a:pt x="190572" y="0"/>
                    </a:lnTo>
                    <a:lnTo>
                      <a:pt x="190572" y="3846"/>
                    </a:lnTo>
                    <a:cubicBezTo>
                      <a:pt x="193563" y="4273"/>
                      <a:pt x="202536" y="5982"/>
                      <a:pt x="202536" y="15810"/>
                    </a:cubicBezTo>
                    <a:cubicBezTo>
                      <a:pt x="202536" y="18801"/>
                      <a:pt x="201254" y="22646"/>
                      <a:pt x="199545" y="26065"/>
                    </a:cubicBezTo>
                    <a:lnTo>
                      <a:pt x="171344" y="89731"/>
                    </a:lnTo>
                    <a:lnTo>
                      <a:pt x="145279" y="26492"/>
                    </a:lnTo>
                    <a:cubicBezTo>
                      <a:pt x="144424" y="23501"/>
                      <a:pt x="143142" y="19655"/>
                      <a:pt x="143142" y="17092"/>
                    </a:cubicBezTo>
                    <a:cubicBezTo>
                      <a:pt x="143142" y="6837"/>
                      <a:pt x="150834" y="5128"/>
                      <a:pt x="154679" y="4273"/>
                    </a:cubicBezTo>
                    <a:lnTo>
                      <a:pt x="154679" y="427"/>
                    </a:lnTo>
                    <a:lnTo>
                      <a:pt x="88022" y="427"/>
                    </a:lnTo>
                    <a:lnTo>
                      <a:pt x="88022" y="4273"/>
                    </a:lnTo>
                    <a:cubicBezTo>
                      <a:pt x="95713" y="5555"/>
                      <a:pt x="99131" y="7691"/>
                      <a:pt x="103832" y="17092"/>
                    </a:cubicBezTo>
                    <a:lnTo>
                      <a:pt x="110668" y="31192"/>
                    </a:lnTo>
                    <a:lnTo>
                      <a:pt x="84176" y="89731"/>
                    </a:lnTo>
                    <a:lnTo>
                      <a:pt x="58539" y="26919"/>
                    </a:lnTo>
                    <a:cubicBezTo>
                      <a:pt x="57257" y="23928"/>
                      <a:pt x="55975" y="20083"/>
                      <a:pt x="55975" y="16664"/>
                    </a:cubicBezTo>
                    <a:cubicBezTo>
                      <a:pt x="55975" y="8973"/>
                      <a:pt x="60248" y="5128"/>
                      <a:pt x="67939" y="3846"/>
                    </a:cubicBezTo>
                    <a:lnTo>
                      <a:pt x="67939" y="0"/>
                    </a:lnTo>
                    <a:lnTo>
                      <a:pt x="0" y="0"/>
                    </a:lnTo>
                    <a:lnTo>
                      <a:pt x="0" y="3846"/>
                    </a:lnTo>
                    <a:cubicBezTo>
                      <a:pt x="11110" y="7691"/>
                      <a:pt x="12391" y="9828"/>
                      <a:pt x="18801" y="24783"/>
                    </a:cubicBezTo>
                    <a:lnTo>
                      <a:pt x="66230" y="133742"/>
                    </a:lnTo>
                    <a:lnTo>
                      <a:pt x="83322" y="133742"/>
                    </a:lnTo>
                    <a:lnTo>
                      <a:pt x="120069" y="55121"/>
                    </a:lnTo>
                    <a:lnTo>
                      <a:pt x="154679" y="133742"/>
                    </a:lnTo>
                    <a:lnTo>
                      <a:pt x="171771" y="133742"/>
                    </a:lnTo>
                    <a:lnTo>
                      <a:pt x="223046" y="24783"/>
                    </a:lnTo>
                    <a:cubicBezTo>
                      <a:pt x="229028" y="11964"/>
                      <a:pt x="230737" y="7691"/>
                      <a:pt x="242274" y="3846"/>
                    </a:cubicBezTo>
                    <a:lnTo>
                      <a:pt x="242274" y="0"/>
                    </a:lnTo>
                    <a:close/>
                  </a:path>
                </a:pathLst>
              </a:custGeom>
              <a:solidFill>
                <a:srgbClr val="034239"/>
              </a:solidFill>
              <a:ln w="4254" cap="flat">
                <a:noFill/>
                <a:prstDash val="solid"/>
                <a:miter/>
              </a:ln>
            </p:spPr>
            <p:txBody>
              <a:bodyPr rtlCol="0" anchor="ctr"/>
              <a:lstStyle/>
              <a:p>
                <a:endParaRPr lang="en-CA" dirty="0"/>
              </a:p>
            </p:txBody>
          </p:sp>
          <p:sp>
            <p:nvSpPr>
              <p:cNvPr id="24" name="Freeform: Shape 23">
                <a:extLst>
                  <a:ext uri="{FF2B5EF4-FFF2-40B4-BE49-F238E27FC236}">
                    <a16:creationId xmlns:a16="http://schemas.microsoft.com/office/drawing/2014/main" id="{BA6620A8-F430-47BE-B9DF-3D088416BCE6}"/>
                  </a:ext>
                </a:extLst>
              </p:cNvPr>
              <p:cNvSpPr/>
              <p:nvPr/>
            </p:nvSpPr>
            <p:spPr>
              <a:xfrm>
                <a:off x="10527296" y="6215870"/>
                <a:ext cx="97849" cy="54265"/>
              </a:xfrm>
              <a:custGeom>
                <a:avLst/>
                <a:gdLst>
                  <a:gd name="connsiteX0" fmla="*/ 7264 w 97849"/>
                  <a:gd name="connsiteY0" fmla="*/ 10255 h 54265"/>
                  <a:gd name="connsiteX1" fmla="*/ 26492 w 97849"/>
                  <a:gd name="connsiteY1" fmla="*/ 54266 h 54265"/>
                  <a:gd name="connsiteX2" fmla="*/ 33329 w 97849"/>
                  <a:gd name="connsiteY2" fmla="*/ 54266 h 54265"/>
                  <a:gd name="connsiteX3" fmla="*/ 48284 w 97849"/>
                  <a:gd name="connsiteY3" fmla="*/ 22219 h 54265"/>
                  <a:gd name="connsiteX4" fmla="*/ 62384 w 97849"/>
                  <a:gd name="connsiteY4" fmla="*/ 54266 h 54265"/>
                  <a:gd name="connsiteX5" fmla="*/ 69221 w 97849"/>
                  <a:gd name="connsiteY5" fmla="*/ 54266 h 54265"/>
                  <a:gd name="connsiteX6" fmla="*/ 90158 w 97849"/>
                  <a:gd name="connsiteY6" fmla="*/ 10255 h 54265"/>
                  <a:gd name="connsiteX7" fmla="*/ 97850 w 97849"/>
                  <a:gd name="connsiteY7" fmla="*/ 1709 h 54265"/>
                  <a:gd name="connsiteX8" fmla="*/ 97850 w 97849"/>
                  <a:gd name="connsiteY8" fmla="*/ 0 h 54265"/>
                  <a:gd name="connsiteX9" fmla="*/ 76912 w 97849"/>
                  <a:gd name="connsiteY9" fmla="*/ 0 h 54265"/>
                  <a:gd name="connsiteX10" fmla="*/ 76912 w 97849"/>
                  <a:gd name="connsiteY10" fmla="*/ 1709 h 54265"/>
                  <a:gd name="connsiteX11" fmla="*/ 82040 w 97849"/>
                  <a:gd name="connsiteY11" fmla="*/ 6837 h 54265"/>
                  <a:gd name="connsiteX12" fmla="*/ 80758 w 97849"/>
                  <a:gd name="connsiteY12" fmla="*/ 11110 h 54265"/>
                  <a:gd name="connsiteX13" fmla="*/ 69221 w 97849"/>
                  <a:gd name="connsiteY13" fmla="*/ 36747 h 54265"/>
                  <a:gd name="connsiteX14" fmla="*/ 58539 w 97849"/>
                  <a:gd name="connsiteY14" fmla="*/ 11110 h 54265"/>
                  <a:gd name="connsiteX15" fmla="*/ 57684 w 97849"/>
                  <a:gd name="connsiteY15" fmla="*/ 7264 h 54265"/>
                  <a:gd name="connsiteX16" fmla="*/ 62384 w 97849"/>
                  <a:gd name="connsiteY16" fmla="*/ 2136 h 54265"/>
                  <a:gd name="connsiteX17" fmla="*/ 62384 w 97849"/>
                  <a:gd name="connsiteY17" fmla="*/ 427 h 54265"/>
                  <a:gd name="connsiteX18" fmla="*/ 35465 w 97849"/>
                  <a:gd name="connsiteY18" fmla="*/ 427 h 54265"/>
                  <a:gd name="connsiteX19" fmla="*/ 35465 w 97849"/>
                  <a:gd name="connsiteY19" fmla="*/ 2136 h 54265"/>
                  <a:gd name="connsiteX20" fmla="*/ 41874 w 97849"/>
                  <a:gd name="connsiteY20" fmla="*/ 7264 h 54265"/>
                  <a:gd name="connsiteX21" fmla="*/ 44438 w 97849"/>
                  <a:gd name="connsiteY21" fmla="*/ 12819 h 54265"/>
                  <a:gd name="connsiteX22" fmla="*/ 33756 w 97849"/>
                  <a:gd name="connsiteY22" fmla="*/ 36747 h 54265"/>
                  <a:gd name="connsiteX23" fmla="*/ 23501 w 97849"/>
                  <a:gd name="connsiteY23" fmla="*/ 11110 h 54265"/>
                  <a:gd name="connsiteX24" fmla="*/ 22646 w 97849"/>
                  <a:gd name="connsiteY24" fmla="*/ 6837 h 54265"/>
                  <a:gd name="connsiteX25" fmla="*/ 27347 w 97849"/>
                  <a:gd name="connsiteY25" fmla="*/ 1709 h 54265"/>
                  <a:gd name="connsiteX26" fmla="*/ 27347 w 97849"/>
                  <a:gd name="connsiteY26" fmla="*/ 0 h 54265"/>
                  <a:gd name="connsiteX27" fmla="*/ 0 w 97849"/>
                  <a:gd name="connsiteY27" fmla="*/ 0 h 54265"/>
                  <a:gd name="connsiteX28" fmla="*/ 0 w 97849"/>
                  <a:gd name="connsiteY28" fmla="*/ 1709 h 54265"/>
                  <a:gd name="connsiteX29" fmla="*/ 7264 w 97849"/>
                  <a:gd name="connsiteY29" fmla="*/ 10255 h 54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97849" h="54265">
                    <a:moveTo>
                      <a:pt x="7264" y="10255"/>
                    </a:moveTo>
                    <a:lnTo>
                      <a:pt x="26492" y="54266"/>
                    </a:lnTo>
                    <a:lnTo>
                      <a:pt x="33329" y="54266"/>
                    </a:lnTo>
                    <a:lnTo>
                      <a:pt x="48284" y="22219"/>
                    </a:lnTo>
                    <a:lnTo>
                      <a:pt x="62384" y="54266"/>
                    </a:lnTo>
                    <a:lnTo>
                      <a:pt x="69221" y="54266"/>
                    </a:lnTo>
                    <a:lnTo>
                      <a:pt x="90158" y="10255"/>
                    </a:lnTo>
                    <a:cubicBezTo>
                      <a:pt x="92722" y="5127"/>
                      <a:pt x="93149" y="3418"/>
                      <a:pt x="97850" y="1709"/>
                    </a:cubicBezTo>
                    <a:lnTo>
                      <a:pt x="97850" y="0"/>
                    </a:lnTo>
                    <a:lnTo>
                      <a:pt x="76912" y="0"/>
                    </a:lnTo>
                    <a:lnTo>
                      <a:pt x="76912" y="1709"/>
                    </a:lnTo>
                    <a:cubicBezTo>
                      <a:pt x="78194" y="2136"/>
                      <a:pt x="82040" y="2564"/>
                      <a:pt x="82040" y="6837"/>
                    </a:cubicBezTo>
                    <a:cubicBezTo>
                      <a:pt x="82040" y="8119"/>
                      <a:pt x="81613" y="9400"/>
                      <a:pt x="80758" y="11110"/>
                    </a:cubicBezTo>
                    <a:lnTo>
                      <a:pt x="69221" y="36747"/>
                    </a:lnTo>
                    <a:lnTo>
                      <a:pt x="58539" y="11110"/>
                    </a:lnTo>
                    <a:cubicBezTo>
                      <a:pt x="58112" y="9828"/>
                      <a:pt x="57684" y="8546"/>
                      <a:pt x="57684" y="7264"/>
                    </a:cubicBezTo>
                    <a:cubicBezTo>
                      <a:pt x="57684" y="2991"/>
                      <a:pt x="60675" y="2564"/>
                      <a:pt x="62384" y="2136"/>
                    </a:cubicBezTo>
                    <a:lnTo>
                      <a:pt x="62384" y="427"/>
                    </a:lnTo>
                    <a:lnTo>
                      <a:pt x="35465" y="427"/>
                    </a:lnTo>
                    <a:lnTo>
                      <a:pt x="35465" y="2136"/>
                    </a:lnTo>
                    <a:cubicBezTo>
                      <a:pt x="38456" y="2564"/>
                      <a:pt x="39738" y="3418"/>
                      <a:pt x="41874" y="7264"/>
                    </a:cubicBezTo>
                    <a:lnTo>
                      <a:pt x="44438" y="12819"/>
                    </a:lnTo>
                    <a:lnTo>
                      <a:pt x="33756" y="36747"/>
                    </a:lnTo>
                    <a:lnTo>
                      <a:pt x="23501" y="11110"/>
                    </a:lnTo>
                    <a:cubicBezTo>
                      <a:pt x="23074" y="9828"/>
                      <a:pt x="22646" y="8546"/>
                      <a:pt x="22646" y="6837"/>
                    </a:cubicBezTo>
                    <a:cubicBezTo>
                      <a:pt x="22646" y="3846"/>
                      <a:pt x="24356" y="2136"/>
                      <a:pt x="27347" y="1709"/>
                    </a:cubicBezTo>
                    <a:lnTo>
                      <a:pt x="27347" y="0"/>
                    </a:lnTo>
                    <a:lnTo>
                      <a:pt x="0" y="0"/>
                    </a:lnTo>
                    <a:lnTo>
                      <a:pt x="0" y="1709"/>
                    </a:lnTo>
                    <a:cubicBezTo>
                      <a:pt x="3846" y="3418"/>
                      <a:pt x="4700" y="4273"/>
                      <a:pt x="7264" y="10255"/>
                    </a:cubicBezTo>
                    <a:close/>
                  </a:path>
                </a:pathLst>
              </a:custGeom>
              <a:solidFill>
                <a:srgbClr val="034239"/>
              </a:solidFill>
              <a:ln w="4254" cap="flat">
                <a:noFill/>
                <a:prstDash val="solid"/>
                <a:miter/>
              </a:ln>
            </p:spPr>
            <p:txBody>
              <a:bodyPr rtlCol="0" anchor="ctr"/>
              <a:lstStyle/>
              <a:p>
                <a:endParaRPr lang="en-CA" dirty="0"/>
              </a:p>
            </p:txBody>
          </p:sp>
          <p:sp>
            <p:nvSpPr>
              <p:cNvPr id="25" name="Freeform: Shape 24">
                <a:extLst>
                  <a:ext uri="{FF2B5EF4-FFF2-40B4-BE49-F238E27FC236}">
                    <a16:creationId xmlns:a16="http://schemas.microsoft.com/office/drawing/2014/main" id="{C4061923-989E-41F7-9795-D4EA064EF8A3}"/>
                  </a:ext>
                </a:extLst>
              </p:cNvPr>
              <p:cNvSpPr/>
              <p:nvPr/>
            </p:nvSpPr>
            <p:spPr>
              <a:xfrm>
                <a:off x="11172077" y="6285519"/>
                <a:ext cx="73493" cy="138442"/>
              </a:xfrm>
              <a:custGeom>
                <a:avLst/>
                <a:gdLst>
                  <a:gd name="connsiteX0" fmla="*/ 55548 w 73493"/>
                  <a:gd name="connsiteY0" fmla="*/ 107677 h 138442"/>
                  <a:gd name="connsiteX1" fmla="*/ 55548 w 73493"/>
                  <a:gd name="connsiteY1" fmla="*/ 0 h 138442"/>
                  <a:gd name="connsiteX2" fmla="*/ 0 w 73493"/>
                  <a:gd name="connsiteY2" fmla="*/ 27347 h 138442"/>
                  <a:gd name="connsiteX3" fmla="*/ 1709 w 73493"/>
                  <a:gd name="connsiteY3" fmla="*/ 30338 h 138442"/>
                  <a:gd name="connsiteX4" fmla="*/ 19655 w 73493"/>
                  <a:gd name="connsiteY4" fmla="*/ 52129 h 138442"/>
                  <a:gd name="connsiteX5" fmla="*/ 19655 w 73493"/>
                  <a:gd name="connsiteY5" fmla="*/ 105968 h 138442"/>
                  <a:gd name="connsiteX6" fmla="*/ 2136 w 73493"/>
                  <a:gd name="connsiteY6" fmla="*/ 134597 h 138442"/>
                  <a:gd name="connsiteX7" fmla="*/ 2136 w 73493"/>
                  <a:gd name="connsiteY7" fmla="*/ 138442 h 138442"/>
                  <a:gd name="connsiteX8" fmla="*/ 73494 w 73493"/>
                  <a:gd name="connsiteY8" fmla="*/ 138442 h 138442"/>
                  <a:gd name="connsiteX9" fmla="*/ 73494 w 73493"/>
                  <a:gd name="connsiteY9" fmla="*/ 134597 h 138442"/>
                  <a:gd name="connsiteX10" fmla="*/ 55548 w 73493"/>
                  <a:gd name="connsiteY10" fmla="*/ 107677 h 138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3493" h="138442">
                    <a:moveTo>
                      <a:pt x="55548" y="107677"/>
                    </a:moveTo>
                    <a:lnTo>
                      <a:pt x="55548" y="0"/>
                    </a:lnTo>
                    <a:lnTo>
                      <a:pt x="0" y="27347"/>
                    </a:lnTo>
                    <a:lnTo>
                      <a:pt x="1709" y="30338"/>
                    </a:lnTo>
                    <a:cubicBezTo>
                      <a:pt x="18801" y="29483"/>
                      <a:pt x="19655" y="37174"/>
                      <a:pt x="19655" y="52129"/>
                    </a:cubicBezTo>
                    <a:lnTo>
                      <a:pt x="19655" y="105968"/>
                    </a:lnTo>
                    <a:cubicBezTo>
                      <a:pt x="19655" y="122632"/>
                      <a:pt x="19655" y="129469"/>
                      <a:pt x="2136" y="134597"/>
                    </a:cubicBezTo>
                    <a:lnTo>
                      <a:pt x="2136" y="138442"/>
                    </a:lnTo>
                    <a:lnTo>
                      <a:pt x="73494" y="138442"/>
                    </a:lnTo>
                    <a:lnTo>
                      <a:pt x="73494" y="134597"/>
                    </a:lnTo>
                    <a:cubicBezTo>
                      <a:pt x="57684" y="130751"/>
                      <a:pt x="55548" y="126905"/>
                      <a:pt x="55548" y="107677"/>
                    </a:cubicBezTo>
                    <a:close/>
                  </a:path>
                </a:pathLst>
              </a:custGeom>
              <a:solidFill>
                <a:srgbClr val="034239"/>
              </a:solidFill>
              <a:ln w="4254" cap="flat">
                <a:noFill/>
                <a:prstDash val="solid"/>
                <a:miter/>
              </a:ln>
            </p:spPr>
            <p:txBody>
              <a:bodyPr rtlCol="0" anchor="ctr"/>
              <a:lstStyle/>
              <a:p>
                <a:endParaRPr lang="en-CA" dirty="0"/>
              </a:p>
            </p:txBody>
          </p:sp>
          <p:sp>
            <p:nvSpPr>
              <p:cNvPr id="26" name="Freeform: Shape 25">
                <a:extLst>
                  <a:ext uri="{FF2B5EF4-FFF2-40B4-BE49-F238E27FC236}">
                    <a16:creationId xmlns:a16="http://schemas.microsoft.com/office/drawing/2014/main" id="{30962E4E-D06B-4B60-8A81-B8C3CDCF464C}"/>
                  </a:ext>
                </a:extLst>
              </p:cNvPr>
              <p:cNvSpPr/>
              <p:nvPr/>
            </p:nvSpPr>
            <p:spPr>
              <a:xfrm>
                <a:off x="11245571" y="6287655"/>
                <a:ext cx="124341" cy="141005"/>
              </a:xfrm>
              <a:custGeom>
                <a:avLst/>
                <a:gdLst>
                  <a:gd name="connsiteX0" fmla="*/ 120069 w 124341"/>
                  <a:gd name="connsiteY0" fmla="*/ 93149 h 141005"/>
                  <a:gd name="connsiteX1" fmla="*/ 77767 w 124341"/>
                  <a:gd name="connsiteY1" fmla="*/ 113232 h 141005"/>
                  <a:gd name="connsiteX2" fmla="*/ 32474 w 124341"/>
                  <a:gd name="connsiteY2" fmla="*/ 63239 h 141005"/>
                  <a:gd name="connsiteX3" fmla="*/ 72212 w 124341"/>
                  <a:gd name="connsiteY3" fmla="*/ 17092 h 141005"/>
                  <a:gd name="connsiteX4" fmla="*/ 109386 w 124341"/>
                  <a:gd name="connsiteY4" fmla="*/ 47857 h 141005"/>
                  <a:gd name="connsiteX5" fmla="*/ 113232 w 124341"/>
                  <a:gd name="connsiteY5" fmla="*/ 47857 h 141005"/>
                  <a:gd name="connsiteX6" fmla="*/ 120069 w 124341"/>
                  <a:gd name="connsiteY6" fmla="*/ 14955 h 141005"/>
                  <a:gd name="connsiteX7" fmla="*/ 72212 w 124341"/>
                  <a:gd name="connsiteY7" fmla="*/ 0 h 141005"/>
                  <a:gd name="connsiteX8" fmla="*/ 0 w 124341"/>
                  <a:gd name="connsiteY8" fmla="*/ 73921 h 141005"/>
                  <a:gd name="connsiteX9" fmla="*/ 63666 w 124341"/>
                  <a:gd name="connsiteY9" fmla="*/ 141006 h 141005"/>
                  <a:gd name="connsiteX10" fmla="*/ 124342 w 124341"/>
                  <a:gd name="connsiteY10" fmla="*/ 94859 h 141005"/>
                  <a:gd name="connsiteX11" fmla="*/ 120069 w 124341"/>
                  <a:gd name="connsiteY11" fmla="*/ 93149 h 141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4341" h="141005">
                    <a:moveTo>
                      <a:pt x="120069" y="93149"/>
                    </a:moveTo>
                    <a:cubicBezTo>
                      <a:pt x="111523" y="101695"/>
                      <a:pt x="99986" y="113232"/>
                      <a:pt x="77767" y="113232"/>
                    </a:cubicBezTo>
                    <a:cubicBezTo>
                      <a:pt x="44011" y="113232"/>
                      <a:pt x="32474" y="85031"/>
                      <a:pt x="32474" y="63239"/>
                    </a:cubicBezTo>
                    <a:cubicBezTo>
                      <a:pt x="32474" y="40165"/>
                      <a:pt x="44011" y="17092"/>
                      <a:pt x="72212" y="17092"/>
                    </a:cubicBezTo>
                    <a:cubicBezTo>
                      <a:pt x="98277" y="17092"/>
                      <a:pt x="104686" y="35465"/>
                      <a:pt x="109386" y="47857"/>
                    </a:cubicBezTo>
                    <a:lnTo>
                      <a:pt x="113232" y="47857"/>
                    </a:lnTo>
                    <a:lnTo>
                      <a:pt x="120069" y="14955"/>
                    </a:lnTo>
                    <a:cubicBezTo>
                      <a:pt x="113659" y="10682"/>
                      <a:pt x="98277" y="0"/>
                      <a:pt x="72212" y="0"/>
                    </a:cubicBezTo>
                    <a:cubicBezTo>
                      <a:pt x="28201" y="0"/>
                      <a:pt x="0" y="33329"/>
                      <a:pt x="0" y="73921"/>
                    </a:cubicBezTo>
                    <a:cubicBezTo>
                      <a:pt x="0" y="102977"/>
                      <a:pt x="16664" y="141006"/>
                      <a:pt x="63666" y="141006"/>
                    </a:cubicBezTo>
                    <a:cubicBezTo>
                      <a:pt x="85885" y="141006"/>
                      <a:pt x="107677" y="133315"/>
                      <a:pt x="124342" y="94859"/>
                    </a:cubicBezTo>
                    <a:lnTo>
                      <a:pt x="120069" y="93149"/>
                    </a:lnTo>
                    <a:close/>
                  </a:path>
                </a:pathLst>
              </a:custGeom>
              <a:solidFill>
                <a:srgbClr val="034239"/>
              </a:solidFill>
              <a:ln w="4254" cap="flat">
                <a:noFill/>
                <a:prstDash val="solid"/>
                <a:miter/>
              </a:ln>
            </p:spPr>
            <p:txBody>
              <a:bodyPr rtlCol="0" anchor="ctr"/>
              <a:lstStyle/>
              <a:p>
                <a:endParaRPr lang="en-CA" dirty="0"/>
              </a:p>
            </p:txBody>
          </p:sp>
          <p:sp>
            <p:nvSpPr>
              <p:cNvPr id="27" name="Freeform: Shape 26">
                <a:extLst>
                  <a:ext uri="{FF2B5EF4-FFF2-40B4-BE49-F238E27FC236}">
                    <a16:creationId xmlns:a16="http://schemas.microsoft.com/office/drawing/2014/main" id="{C3995556-572D-4195-B316-0EE6C10B4AE3}"/>
                  </a:ext>
                </a:extLst>
              </p:cNvPr>
              <p:cNvSpPr/>
              <p:nvPr/>
            </p:nvSpPr>
            <p:spPr>
              <a:xfrm>
                <a:off x="11363503" y="6216298"/>
                <a:ext cx="166643" cy="207235"/>
              </a:xfrm>
              <a:custGeom>
                <a:avLst/>
                <a:gdLst>
                  <a:gd name="connsiteX0" fmla="*/ 147843 w 166643"/>
                  <a:gd name="connsiteY0" fmla="*/ 187581 h 207235"/>
                  <a:gd name="connsiteX1" fmla="*/ 92722 w 166643"/>
                  <a:gd name="connsiteY1" fmla="*/ 129469 h 207235"/>
                  <a:gd name="connsiteX2" fmla="*/ 133315 w 166643"/>
                  <a:gd name="connsiteY2" fmla="*/ 93149 h 207235"/>
                  <a:gd name="connsiteX3" fmla="*/ 152970 w 166643"/>
                  <a:gd name="connsiteY3" fmla="*/ 80331 h 207235"/>
                  <a:gd name="connsiteX4" fmla="*/ 152970 w 166643"/>
                  <a:gd name="connsiteY4" fmla="*/ 76485 h 207235"/>
                  <a:gd name="connsiteX5" fmla="*/ 96568 w 166643"/>
                  <a:gd name="connsiteY5" fmla="*/ 76485 h 207235"/>
                  <a:gd name="connsiteX6" fmla="*/ 96568 w 166643"/>
                  <a:gd name="connsiteY6" fmla="*/ 80331 h 207235"/>
                  <a:gd name="connsiteX7" fmla="*/ 104686 w 166643"/>
                  <a:gd name="connsiteY7" fmla="*/ 87167 h 207235"/>
                  <a:gd name="connsiteX8" fmla="*/ 96568 w 166643"/>
                  <a:gd name="connsiteY8" fmla="*/ 99131 h 207235"/>
                  <a:gd name="connsiteX9" fmla="*/ 55975 w 166643"/>
                  <a:gd name="connsiteY9" fmla="*/ 134597 h 207235"/>
                  <a:gd name="connsiteX10" fmla="*/ 55975 w 166643"/>
                  <a:gd name="connsiteY10" fmla="*/ 0 h 207235"/>
                  <a:gd name="connsiteX11" fmla="*/ 0 w 166643"/>
                  <a:gd name="connsiteY11" fmla="*/ 28628 h 207235"/>
                  <a:gd name="connsiteX12" fmla="*/ 1709 w 166643"/>
                  <a:gd name="connsiteY12" fmla="*/ 32047 h 207235"/>
                  <a:gd name="connsiteX13" fmla="*/ 7264 w 166643"/>
                  <a:gd name="connsiteY13" fmla="*/ 31192 h 207235"/>
                  <a:gd name="connsiteX14" fmla="*/ 20083 w 166643"/>
                  <a:gd name="connsiteY14" fmla="*/ 53839 h 207235"/>
                  <a:gd name="connsiteX15" fmla="*/ 20083 w 166643"/>
                  <a:gd name="connsiteY15" fmla="*/ 180317 h 207235"/>
                  <a:gd name="connsiteX16" fmla="*/ 3418 w 166643"/>
                  <a:gd name="connsiteY16" fmla="*/ 203390 h 207235"/>
                  <a:gd name="connsiteX17" fmla="*/ 3418 w 166643"/>
                  <a:gd name="connsiteY17" fmla="*/ 207236 h 207235"/>
                  <a:gd name="connsiteX18" fmla="*/ 72212 w 166643"/>
                  <a:gd name="connsiteY18" fmla="*/ 207236 h 207235"/>
                  <a:gd name="connsiteX19" fmla="*/ 72212 w 166643"/>
                  <a:gd name="connsiteY19" fmla="*/ 203390 h 207235"/>
                  <a:gd name="connsiteX20" fmla="*/ 55548 w 166643"/>
                  <a:gd name="connsiteY20" fmla="*/ 177753 h 207235"/>
                  <a:gd name="connsiteX21" fmla="*/ 55548 w 166643"/>
                  <a:gd name="connsiteY21" fmla="*/ 139724 h 207235"/>
                  <a:gd name="connsiteX22" fmla="*/ 100413 w 166643"/>
                  <a:gd name="connsiteY22" fmla="*/ 187153 h 207235"/>
                  <a:gd name="connsiteX23" fmla="*/ 145706 w 166643"/>
                  <a:gd name="connsiteY23" fmla="*/ 207236 h 207235"/>
                  <a:gd name="connsiteX24" fmla="*/ 166643 w 166643"/>
                  <a:gd name="connsiteY24" fmla="*/ 207236 h 207235"/>
                  <a:gd name="connsiteX25" fmla="*/ 166643 w 166643"/>
                  <a:gd name="connsiteY25" fmla="*/ 203390 h 207235"/>
                  <a:gd name="connsiteX26" fmla="*/ 147843 w 166643"/>
                  <a:gd name="connsiteY26" fmla="*/ 187581 h 20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66643" h="207235">
                    <a:moveTo>
                      <a:pt x="147843" y="187581"/>
                    </a:moveTo>
                    <a:lnTo>
                      <a:pt x="92722" y="129469"/>
                    </a:lnTo>
                    <a:lnTo>
                      <a:pt x="133315" y="93149"/>
                    </a:lnTo>
                    <a:cubicBezTo>
                      <a:pt x="144424" y="83322"/>
                      <a:pt x="144852" y="82894"/>
                      <a:pt x="152970" y="80331"/>
                    </a:cubicBezTo>
                    <a:lnTo>
                      <a:pt x="152970" y="76485"/>
                    </a:lnTo>
                    <a:lnTo>
                      <a:pt x="96568" y="76485"/>
                    </a:lnTo>
                    <a:lnTo>
                      <a:pt x="96568" y="80331"/>
                    </a:lnTo>
                    <a:cubicBezTo>
                      <a:pt x="99131" y="80758"/>
                      <a:pt x="104686" y="82040"/>
                      <a:pt x="104686" y="87167"/>
                    </a:cubicBezTo>
                    <a:cubicBezTo>
                      <a:pt x="104686" y="91013"/>
                      <a:pt x="102122" y="93577"/>
                      <a:pt x="96568" y="99131"/>
                    </a:cubicBezTo>
                    <a:lnTo>
                      <a:pt x="55975" y="134597"/>
                    </a:lnTo>
                    <a:lnTo>
                      <a:pt x="55975" y="0"/>
                    </a:lnTo>
                    <a:lnTo>
                      <a:pt x="0" y="28628"/>
                    </a:lnTo>
                    <a:lnTo>
                      <a:pt x="1709" y="32047"/>
                    </a:lnTo>
                    <a:cubicBezTo>
                      <a:pt x="3846" y="31619"/>
                      <a:pt x="5555" y="31192"/>
                      <a:pt x="7264" y="31192"/>
                    </a:cubicBezTo>
                    <a:cubicBezTo>
                      <a:pt x="19655" y="31192"/>
                      <a:pt x="20083" y="42302"/>
                      <a:pt x="20083" y="53839"/>
                    </a:cubicBezTo>
                    <a:lnTo>
                      <a:pt x="20083" y="180317"/>
                    </a:lnTo>
                    <a:cubicBezTo>
                      <a:pt x="20083" y="192708"/>
                      <a:pt x="18801" y="200827"/>
                      <a:pt x="3418" y="203390"/>
                    </a:cubicBezTo>
                    <a:lnTo>
                      <a:pt x="3418" y="207236"/>
                    </a:lnTo>
                    <a:lnTo>
                      <a:pt x="72212" y="207236"/>
                    </a:lnTo>
                    <a:lnTo>
                      <a:pt x="72212" y="203390"/>
                    </a:lnTo>
                    <a:cubicBezTo>
                      <a:pt x="55975" y="199972"/>
                      <a:pt x="55548" y="190999"/>
                      <a:pt x="55548" y="177753"/>
                    </a:cubicBezTo>
                    <a:lnTo>
                      <a:pt x="55548" y="139724"/>
                    </a:lnTo>
                    <a:lnTo>
                      <a:pt x="100413" y="187153"/>
                    </a:lnTo>
                    <a:cubicBezTo>
                      <a:pt x="114941" y="202108"/>
                      <a:pt x="120496" y="207236"/>
                      <a:pt x="145706" y="207236"/>
                    </a:cubicBezTo>
                    <a:lnTo>
                      <a:pt x="166643" y="207236"/>
                    </a:lnTo>
                    <a:lnTo>
                      <a:pt x="166643" y="203390"/>
                    </a:lnTo>
                    <a:cubicBezTo>
                      <a:pt x="159379" y="200827"/>
                      <a:pt x="153397" y="193990"/>
                      <a:pt x="147843" y="187581"/>
                    </a:cubicBezTo>
                    <a:close/>
                  </a:path>
                </a:pathLst>
              </a:custGeom>
              <a:solidFill>
                <a:srgbClr val="034239"/>
              </a:solidFill>
              <a:ln w="4254" cap="flat">
                <a:noFill/>
                <a:prstDash val="solid"/>
                <a:miter/>
              </a:ln>
            </p:spPr>
            <p:txBody>
              <a:bodyPr rtlCol="0" anchor="ctr"/>
              <a:lstStyle/>
              <a:p>
                <a:endParaRPr lang="en-CA" dirty="0"/>
              </a:p>
            </p:txBody>
          </p:sp>
          <p:sp>
            <p:nvSpPr>
              <p:cNvPr id="28" name="Freeform: Shape 27">
                <a:extLst>
                  <a:ext uri="{FF2B5EF4-FFF2-40B4-BE49-F238E27FC236}">
                    <a16:creationId xmlns:a16="http://schemas.microsoft.com/office/drawing/2014/main" id="{EC60EAE0-4639-4D48-85DD-39E19B18CE4F}"/>
                  </a:ext>
                </a:extLst>
              </p:cNvPr>
              <p:cNvSpPr/>
              <p:nvPr/>
            </p:nvSpPr>
            <p:spPr>
              <a:xfrm>
                <a:off x="10911857" y="6186387"/>
                <a:ext cx="88876" cy="84176"/>
              </a:xfrm>
              <a:custGeom>
                <a:avLst/>
                <a:gdLst>
                  <a:gd name="connsiteX0" fmla="*/ 23074 w 88876"/>
                  <a:gd name="connsiteY0" fmla="*/ 81613 h 84176"/>
                  <a:gd name="connsiteX1" fmla="*/ 15810 w 88876"/>
                  <a:gd name="connsiteY1" fmla="*/ 71358 h 84176"/>
                  <a:gd name="connsiteX2" fmla="*/ 15810 w 88876"/>
                  <a:gd name="connsiteY2" fmla="*/ 16237 h 84176"/>
                  <a:gd name="connsiteX3" fmla="*/ 74349 w 88876"/>
                  <a:gd name="connsiteY3" fmla="*/ 84176 h 84176"/>
                  <a:gd name="connsiteX4" fmla="*/ 81613 w 88876"/>
                  <a:gd name="connsiteY4" fmla="*/ 84176 h 84176"/>
                  <a:gd name="connsiteX5" fmla="*/ 81613 w 88876"/>
                  <a:gd name="connsiteY5" fmla="*/ 11964 h 84176"/>
                  <a:gd name="connsiteX6" fmla="*/ 88876 w 88876"/>
                  <a:gd name="connsiteY6" fmla="*/ 1709 h 84176"/>
                  <a:gd name="connsiteX7" fmla="*/ 88876 w 88876"/>
                  <a:gd name="connsiteY7" fmla="*/ 0 h 84176"/>
                  <a:gd name="connsiteX8" fmla="*/ 65375 w 88876"/>
                  <a:gd name="connsiteY8" fmla="*/ 0 h 84176"/>
                  <a:gd name="connsiteX9" fmla="*/ 65375 w 88876"/>
                  <a:gd name="connsiteY9" fmla="*/ 1709 h 84176"/>
                  <a:gd name="connsiteX10" fmla="*/ 72639 w 88876"/>
                  <a:gd name="connsiteY10" fmla="*/ 12391 h 84176"/>
                  <a:gd name="connsiteX11" fmla="*/ 72639 w 88876"/>
                  <a:gd name="connsiteY11" fmla="*/ 57684 h 84176"/>
                  <a:gd name="connsiteX12" fmla="*/ 23501 w 88876"/>
                  <a:gd name="connsiteY12" fmla="*/ 0 h 84176"/>
                  <a:gd name="connsiteX13" fmla="*/ 0 w 88876"/>
                  <a:gd name="connsiteY13" fmla="*/ 0 h 84176"/>
                  <a:gd name="connsiteX14" fmla="*/ 0 w 88876"/>
                  <a:gd name="connsiteY14" fmla="*/ 1709 h 84176"/>
                  <a:gd name="connsiteX15" fmla="*/ 6409 w 88876"/>
                  <a:gd name="connsiteY15" fmla="*/ 5555 h 84176"/>
                  <a:gd name="connsiteX16" fmla="*/ 7264 w 88876"/>
                  <a:gd name="connsiteY16" fmla="*/ 11537 h 84176"/>
                  <a:gd name="connsiteX17" fmla="*/ 7264 w 88876"/>
                  <a:gd name="connsiteY17" fmla="*/ 71358 h 84176"/>
                  <a:gd name="connsiteX18" fmla="*/ 5128 w 88876"/>
                  <a:gd name="connsiteY18" fmla="*/ 79476 h 84176"/>
                  <a:gd name="connsiteX19" fmla="*/ 0 w 88876"/>
                  <a:gd name="connsiteY19" fmla="*/ 81613 h 84176"/>
                  <a:gd name="connsiteX20" fmla="*/ 0 w 88876"/>
                  <a:gd name="connsiteY20" fmla="*/ 83322 h 84176"/>
                  <a:gd name="connsiteX21" fmla="*/ 23501 w 88876"/>
                  <a:gd name="connsiteY21" fmla="*/ 83322 h 84176"/>
                  <a:gd name="connsiteX22" fmla="*/ 23501 w 88876"/>
                  <a:gd name="connsiteY22" fmla="*/ 81613 h 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8876" h="84176">
                    <a:moveTo>
                      <a:pt x="23074" y="81613"/>
                    </a:moveTo>
                    <a:cubicBezTo>
                      <a:pt x="18374" y="80758"/>
                      <a:pt x="15810" y="79476"/>
                      <a:pt x="15810" y="71358"/>
                    </a:cubicBezTo>
                    <a:lnTo>
                      <a:pt x="15810" y="16237"/>
                    </a:lnTo>
                    <a:lnTo>
                      <a:pt x="74349" y="84176"/>
                    </a:lnTo>
                    <a:lnTo>
                      <a:pt x="81613" y="84176"/>
                    </a:lnTo>
                    <a:lnTo>
                      <a:pt x="81613" y="11964"/>
                    </a:lnTo>
                    <a:cubicBezTo>
                      <a:pt x="81613" y="5555"/>
                      <a:pt x="82467" y="2991"/>
                      <a:pt x="88876" y="1709"/>
                    </a:cubicBezTo>
                    <a:lnTo>
                      <a:pt x="88876" y="0"/>
                    </a:lnTo>
                    <a:lnTo>
                      <a:pt x="65375" y="0"/>
                    </a:lnTo>
                    <a:lnTo>
                      <a:pt x="65375" y="1709"/>
                    </a:lnTo>
                    <a:cubicBezTo>
                      <a:pt x="71785" y="2991"/>
                      <a:pt x="72639" y="5982"/>
                      <a:pt x="72639" y="12391"/>
                    </a:cubicBezTo>
                    <a:lnTo>
                      <a:pt x="72639" y="57684"/>
                    </a:lnTo>
                    <a:lnTo>
                      <a:pt x="23501" y="0"/>
                    </a:lnTo>
                    <a:lnTo>
                      <a:pt x="0" y="0"/>
                    </a:lnTo>
                    <a:lnTo>
                      <a:pt x="0" y="1709"/>
                    </a:lnTo>
                    <a:cubicBezTo>
                      <a:pt x="1709" y="2136"/>
                      <a:pt x="5128" y="2136"/>
                      <a:pt x="6409" y="5555"/>
                    </a:cubicBezTo>
                    <a:cubicBezTo>
                      <a:pt x="7264" y="7264"/>
                      <a:pt x="7264" y="8973"/>
                      <a:pt x="7264" y="11537"/>
                    </a:cubicBezTo>
                    <a:lnTo>
                      <a:pt x="7264" y="71358"/>
                    </a:lnTo>
                    <a:cubicBezTo>
                      <a:pt x="7264" y="75203"/>
                      <a:pt x="6837" y="77767"/>
                      <a:pt x="5128" y="79476"/>
                    </a:cubicBezTo>
                    <a:cubicBezTo>
                      <a:pt x="3418" y="81185"/>
                      <a:pt x="1709" y="81185"/>
                      <a:pt x="0" y="81613"/>
                    </a:cubicBezTo>
                    <a:lnTo>
                      <a:pt x="0" y="83322"/>
                    </a:lnTo>
                    <a:lnTo>
                      <a:pt x="23501" y="83322"/>
                    </a:lnTo>
                    <a:lnTo>
                      <a:pt x="23501" y="81613"/>
                    </a:lnTo>
                    <a:close/>
                  </a:path>
                </a:pathLst>
              </a:custGeom>
              <a:solidFill>
                <a:srgbClr val="034239"/>
              </a:solidFill>
              <a:ln w="4254" cap="flat">
                <a:noFill/>
                <a:prstDash val="solid"/>
                <a:miter/>
              </a:ln>
            </p:spPr>
            <p:txBody>
              <a:bodyPr rtlCol="0" anchor="ctr"/>
              <a:lstStyle/>
              <a:p>
                <a:endParaRPr lang="en-CA" dirty="0"/>
              </a:p>
            </p:txBody>
          </p:sp>
          <p:sp>
            <p:nvSpPr>
              <p:cNvPr id="29" name="Freeform: Shape 28">
                <a:extLst>
                  <a:ext uri="{FF2B5EF4-FFF2-40B4-BE49-F238E27FC236}">
                    <a16:creationId xmlns:a16="http://schemas.microsoft.com/office/drawing/2014/main" id="{6F2E142B-9B8A-44DF-ADD0-B45546013C1A}"/>
                  </a:ext>
                </a:extLst>
              </p:cNvPr>
              <p:cNvSpPr/>
              <p:nvPr/>
            </p:nvSpPr>
            <p:spPr>
              <a:xfrm>
                <a:off x="10383726" y="6186387"/>
                <a:ext cx="89303" cy="84176"/>
              </a:xfrm>
              <a:custGeom>
                <a:avLst/>
                <a:gdLst>
                  <a:gd name="connsiteX0" fmla="*/ 23501 w 89303"/>
                  <a:gd name="connsiteY0" fmla="*/ 81613 h 84176"/>
                  <a:gd name="connsiteX1" fmla="*/ 16237 w 89303"/>
                  <a:gd name="connsiteY1" fmla="*/ 71358 h 84176"/>
                  <a:gd name="connsiteX2" fmla="*/ 16237 w 89303"/>
                  <a:gd name="connsiteY2" fmla="*/ 16237 h 84176"/>
                  <a:gd name="connsiteX3" fmla="*/ 74776 w 89303"/>
                  <a:gd name="connsiteY3" fmla="*/ 84176 h 84176"/>
                  <a:gd name="connsiteX4" fmla="*/ 82040 w 89303"/>
                  <a:gd name="connsiteY4" fmla="*/ 84176 h 84176"/>
                  <a:gd name="connsiteX5" fmla="*/ 82040 w 89303"/>
                  <a:gd name="connsiteY5" fmla="*/ 11964 h 84176"/>
                  <a:gd name="connsiteX6" fmla="*/ 89304 w 89303"/>
                  <a:gd name="connsiteY6" fmla="*/ 1709 h 84176"/>
                  <a:gd name="connsiteX7" fmla="*/ 89304 w 89303"/>
                  <a:gd name="connsiteY7" fmla="*/ 0 h 84176"/>
                  <a:gd name="connsiteX8" fmla="*/ 65803 w 89303"/>
                  <a:gd name="connsiteY8" fmla="*/ 0 h 84176"/>
                  <a:gd name="connsiteX9" fmla="*/ 65803 w 89303"/>
                  <a:gd name="connsiteY9" fmla="*/ 1709 h 84176"/>
                  <a:gd name="connsiteX10" fmla="*/ 73067 w 89303"/>
                  <a:gd name="connsiteY10" fmla="*/ 12391 h 84176"/>
                  <a:gd name="connsiteX11" fmla="*/ 73067 w 89303"/>
                  <a:gd name="connsiteY11" fmla="*/ 57684 h 84176"/>
                  <a:gd name="connsiteX12" fmla="*/ 23501 w 89303"/>
                  <a:gd name="connsiteY12" fmla="*/ 0 h 84176"/>
                  <a:gd name="connsiteX13" fmla="*/ 0 w 89303"/>
                  <a:gd name="connsiteY13" fmla="*/ 0 h 84176"/>
                  <a:gd name="connsiteX14" fmla="*/ 0 w 89303"/>
                  <a:gd name="connsiteY14" fmla="*/ 1709 h 84176"/>
                  <a:gd name="connsiteX15" fmla="*/ 6409 w 89303"/>
                  <a:gd name="connsiteY15" fmla="*/ 5555 h 84176"/>
                  <a:gd name="connsiteX16" fmla="*/ 7264 w 89303"/>
                  <a:gd name="connsiteY16" fmla="*/ 11537 h 84176"/>
                  <a:gd name="connsiteX17" fmla="*/ 7264 w 89303"/>
                  <a:gd name="connsiteY17" fmla="*/ 71358 h 84176"/>
                  <a:gd name="connsiteX18" fmla="*/ 5127 w 89303"/>
                  <a:gd name="connsiteY18" fmla="*/ 79476 h 84176"/>
                  <a:gd name="connsiteX19" fmla="*/ 0 w 89303"/>
                  <a:gd name="connsiteY19" fmla="*/ 81613 h 84176"/>
                  <a:gd name="connsiteX20" fmla="*/ 0 w 89303"/>
                  <a:gd name="connsiteY20" fmla="*/ 83322 h 84176"/>
                  <a:gd name="connsiteX21" fmla="*/ 23501 w 89303"/>
                  <a:gd name="connsiteY21" fmla="*/ 83322 h 84176"/>
                  <a:gd name="connsiteX22" fmla="*/ 23501 w 89303"/>
                  <a:gd name="connsiteY22" fmla="*/ 81613 h 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9303" h="84176">
                    <a:moveTo>
                      <a:pt x="23501" y="81613"/>
                    </a:moveTo>
                    <a:cubicBezTo>
                      <a:pt x="18801" y="80758"/>
                      <a:pt x="16237" y="79476"/>
                      <a:pt x="16237" y="71358"/>
                    </a:cubicBezTo>
                    <a:lnTo>
                      <a:pt x="16237" y="16237"/>
                    </a:lnTo>
                    <a:lnTo>
                      <a:pt x="74776" y="84176"/>
                    </a:lnTo>
                    <a:lnTo>
                      <a:pt x="82040" y="84176"/>
                    </a:lnTo>
                    <a:lnTo>
                      <a:pt x="82040" y="11964"/>
                    </a:lnTo>
                    <a:cubicBezTo>
                      <a:pt x="82040" y="5555"/>
                      <a:pt x="82894" y="2991"/>
                      <a:pt x="89304" y="1709"/>
                    </a:cubicBezTo>
                    <a:lnTo>
                      <a:pt x="89304" y="0"/>
                    </a:lnTo>
                    <a:lnTo>
                      <a:pt x="65803" y="0"/>
                    </a:lnTo>
                    <a:lnTo>
                      <a:pt x="65803" y="1709"/>
                    </a:lnTo>
                    <a:cubicBezTo>
                      <a:pt x="72212" y="2991"/>
                      <a:pt x="73067" y="5982"/>
                      <a:pt x="73067" y="12391"/>
                    </a:cubicBezTo>
                    <a:lnTo>
                      <a:pt x="73067" y="57684"/>
                    </a:lnTo>
                    <a:lnTo>
                      <a:pt x="23501" y="0"/>
                    </a:lnTo>
                    <a:lnTo>
                      <a:pt x="0" y="0"/>
                    </a:lnTo>
                    <a:lnTo>
                      <a:pt x="0" y="1709"/>
                    </a:lnTo>
                    <a:cubicBezTo>
                      <a:pt x="1709" y="2136"/>
                      <a:pt x="5127" y="2136"/>
                      <a:pt x="6409" y="5555"/>
                    </a:cubicBezTo>
                    <a:cubicBezTo>
                      <a:pt x="7264" y="7264"/>
                      <a:pt x="7264" y="8973"/>
                      <a:pt x="7264" y="11537"/>
                    </a:cubicBezTo>
                    <a:lnTo>
                      <a:pt x="7264" y="71358"/>
                    </a:lnTo>
                    <a:cubicBezTo>
                      <a:pt x="7264" y="75203"/>
                      <a:pt x="6837" y="77767"/>
                      <a:pt x="5127" y="79476"/>
                    </a:cubicBezTo>
                    <a:cubicBezTo>
                      <a:pt x="3418" y="81185"/>
                      <a:pt x="1709" y="81185"/>
                      <a:pt x="0" y="81613"/>
                    </a:cubicBezTo>
                    <a:lnTo>
                      <a:pt x="0" y="83322"/>
                    </a:lnTo>
                    <a:lnTo>
                      <a:pt x="23501" y="83322"/>
                    </a:lnTo>
                    <a:lnTo>
                      <a:pt x="23501" y="81613"/>
                    </a:lnTo>
                    <a:close/>
                  </a:path>
                </a:pathLst>
              </a:custGeom>
              <a:solidFill>
                <a:srgbClr val="034239"/>
              </a:solidFill>
              <a:ln w="4254" cap="flat">
                <a:noFill/>
                <a:prstDash val="solid"/>
                <a:miter/>
              </a:ln>
            </p:spPr>
            <p:txBody>
              <a:bodyPr rtlCol="0" anchor="ctr"/>
              <a:lstStyle/>
              <a:p>
                <a:endParaRPr lang="en-CA" dirty="0"/>
              </a:p>
            </p:txBody>
          </p:sp>
          <p:sp>
            <p:nvSpPr>
              <p:cNvPr id="30" name="Freeform: Shape 29">
                <a:extLst>
                  <a:ext uri="{FF2B5EF4-FFF2-40B4-BE49-F238E27FC236}">
                    <a16:creationId xmlns:a16="http://schemas.microsoft.com/office/drawing/2014/main" id="{C41D835C-8299-4B51-BA30-A8393E06ED5C}"/>
                  </a:ext>
                </a:extLst>
              </p:cNvPr>
              <p:cNvSpPr/>
              <p:nvPr/>
            </p:nvSpPr>
            <p:spPr>
              <a:xfrm>
                <a:off x="11000306" y="6214161"/>
                <a:ext cx="59393" cy="57684"/>
              </a:xfrm>
              <a:custGeom>
                <a:avLst/>
                <a:gdLst>
                  <a:gd name="connsiteX0" fmla="*/ 7691 w 59393"/>
                  <a:gd name="connsiteY0" fmla="*/ 49566 h 57684"/>
                  <a:gd name="connsiteX1" fmla="*/ 29056 w 59393"/>
                  <a:gd name="connsiteY1" fmla="*/ 57684 h 57684"/>
                  <a:gd name="connsiteX2" fmla="*/ 59393 w 59393"/>
                  <a:gd name="connsiteY2" fmla="*/ 28628 h 57684"/>
                  <a:gd name="connsiteX3" fmla="*/ 29910 w 59393"/>
                  <a:gd name="connsiteY3" fmla="*/ 0 h 57684"/>
                  <a:gd name="connsiteX4" fmla="*/ 0 w 59393"/>
                  <a:gd name="connsiteY4" fmla="*/ 29056 h 57684"/>
                  <a:gd name="connsiteX5" fmla="*/ 7691 w 59393"/>
                  <a:gd name="connsiteY5" fmla="*/ 49566 h 57684"/>
                  <a:gd name="connsiteX6" fmla="*/ 19655 w 59393"/>
                  <a:gd name="connsiteY6" fmla="*/ 11537 h 57684"/>
                  <a:gd name="connsiteX7" fmla="*/ 29056 w 59393"/>
                  <a:gd name="connsiteY7" fmla="*/ 6837 h 57684"/>
                  <a:gd name="connsiteX8" fmla="*/ 38029 w 59393"/>
                  <a:gd name="connsiteY8" fmla="*/ 10682 h 57684"/>
                  <a:gd name="connsiteX9" fmla="*/ 43584 w 59393"/>
                  <a:gd name="connsiteY9" fmla="*/ 29910 h 57684"/>
                  <a:gd name="connsiteX10" fmla="*/ 36320 w 59393"/>
                  <a:gd name="connsiteY10" fmla="*/ 49566 h 57684"/>
                  <a:gd name="connsiteX11" fmla="*/ 30765 w 59393"/>
                  <a:gd name="connsiteY11" fmla="*/ 50848 h 57684"/>
                  <a:gd name="connsiteX12" fmla="*/ 15810 w 59393"/>
                  <a:gd name="connsiteY12" fmla="*/ 27347 h 57684"/>
                  <a:gd name="connsiteX13" fmla="*/ 19655 w 59393"/>
                  <a:gd name="connsiteY13" fmla="*/ 11537 h 57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9393" h="57684">
                    <a:moveTo>
                      <a:pt x="7691" y="49566"/>
                    </a:moveTo>
                    <a:cubicBezTo>
                      <a:pt x="14101" y="56402"/>
                      <a:pt x="22219" y="57684"/>
                      <a:pt x="29056" y="57684"/>
                    </a:cubicBezTo>
                    <a:cubicBezTo>
                      <a:pt x="50848" y="57684"/>
                      <a:pt x="59393" y="42302"/>
                      <a:pt x="59393" y="28628"/>
                    </a:cubicBezTo>
                    <a:cubicBezTo>
                      <a:pt x="59393" y="13673"/>
                      <a:pt x="49993" y="0"/>
                      <a:pt x="29910" y="0"/>
                    </a:cubicBezTo>
                    <a:cubicBezTo>
                      <a:pt x="11110" y="0"/>
                      <a:pt x="0" y="13246"/>
                      <a:pt x="0" y="29056"/>
                    </a:cubicBezTo>
                    <a:cubicBezTo>
                      <a:pt x="0" y="37174"/>
                      <a:pt x="2991" y="44438"/>
                      <a:pt x="7691" y="49566"/>
                    </a:cubicBezTo>
                    <a:close/>
                    <a:moveTo>
                      <a:pt x="19655" y="11537"/>
                    </a:moveTo>
                    <a:cubicBezTo>
                      <a:pt x="21365" y="8973"/>
                      <a:pt x="24783" y="6837"/>
                      <a:pt x="29056" y="6837"/>
                    </a:cubicBezTo>
                    <a:cubicBezTo>
                      <a:pt x="32474" y="6837"/>
                      <a:pt x="35892" y="8546"/>
                      <a:pt x="38029" y="10682"/>
                    </a:cubicBezTo>
                    <a:cubicBezTo>
                      <a:pt x="41020" y="14101"/>
                      <a:pt x="43584" y="20937"/>
                      <a:pt x="43584" y="29910"/>
                    </a:cubicBezTo>
                    <a:cubicBezTo>
                      <a:pt x="43584" y="33756"/>
                      <a:pt x="43156" y="45293"/>
                      <a:pt x="36320" y="49566"/>
                    </a:cubicBezTo>
                    <a:cubicBezTo>
                      <a:pt x="34611" y="50420"/>
                      <a:pt x="32474" y="50848"/>
                      <a:pt x="30765" y="50848"/>
                    </a:cubicBezTo>
                    <a:cubicBezTo>
                      <a:pt x="20083" y="50848"/>
                      <a:pt x="15810" y="37602"/>
                      <a:pt x="15810" y="27347"/>
                    </a:cubicBezTo>
                    <a:cubicBezTo>
                      <a:pt x="15382" y="20937"/>
                      <a:pt x="17092" y="15382"/>
                      <a:pt x="19655" y="11537"/>
                    </a:cubicBezTo>
                    <a:close/>
                  </a:path>
                </a:pathLst>
              </a:custGeom>
              <a:solidFill>
                <a:srgbClr val="034239"/>
              </a:solidFill>
              <a:ln w="4254" cap="flat">
                <a:noFill/>
                <a:prstDash val="solid"/>
                <a:miter/>
              </a:ln>
            </p:spPr>
            <p:txBody>
              <a:bodyPr rtlCol="0" anchor="ctr"/>
              <a:lstStyle/>
              <a:p>
                <a:endParaRPr lang="en-CA" dirty="0"/>
              </a:p>
            </p:txBody>
          </p:sp>
          <p:sp>
            <p:nvSpPr>
              <p:cNvPr id="31" name="Freeform: Shape 30">
                <a:extLst>
                  <a:ext uri="{FF2B5EF4-FFF2-40B4-BE49-F238E27FC236}">
                    <a16:creationId xmlns:a16="http://schemas.microsoft.com/office/drawing/2014/main" id="{AC935788-790F-44BF-85C6-327F36EDD8C5}"/>
                  </a:ext>
                </a:extLst>
              </p:cNvPr>
              <p:cNvSpPr/>
              <p:nvPr/>
            </p:nvSpPr>
            <p:spPr>
              <a:xfrm>
                <a:off x="11058845" y="6212879"/>
                <a:ext cx="67939" cy="58966"/>
              </a:xfrm>
              <a:custGeom>
                <a:avLst/>
                <a:gdLst>
                  <a:gd name="connsiteX0" fmla="*/ 7264 w 67939"/>
                  <a:gd name="connsiteY0" fmla="*/ 17519 h 58966"/>
                  <a:gd name="connsiteX1" fmla="*/ 7264 w 67939"/>
                  <a:gd name="connsiteY1" fmla="*/ 38029 h 58966"/>
                  <a:gd name="connsiteX2" fmla="*/ 11110 w 67939"/>
                  <a:gd name="connsiteY2" fmla="*/ 52129 h 58966"/>
                  <a:gd name="connsiteX3" fmla="*/ 26919 w 67939"/>
                  <a:gd name="connsiteY3" fmla="*/ 58966 h 58966"/>
                  <a:gd name="connsiteX4" fmla="*/ 47429 w 67939"/>
                  <a:gd name="connsiteY4" fmla="*/ 48284 h 58966"/>
                  <a:gd name="connsiteX5" fmla="*/ 55120 w 67939"/>
                  <a:gd name="connsiteY5" fmla="*/ 58966 h 58966"/>
                  <a:gd name="connsiteX6" fmla="*/ 67939 w 67939"/>
                  <a:gd name="connsiteY6" fmla="*/ 49138 h 58966"/>
                  <a:gd name="connsiteX7" fmla="*/ 67085 w 67939"/>
                  <a:gd name="connsiteY7" fmla="*/ 47857 h 58966"/>
                  <a:gd name="connsiteX8" fmla="*/ 61103 w 67939"/>
                  <a:gd name="connsiteY8" fmla="*/ 36320 h 58966"/>
                  <a:gd name="connsiteX9" fmla="*/ 61103 w 67939"/>
                  <a:gd name="connsiteY9" fmla="*/ 427 h 58966"/>
                  <a:gd name="connsiteX10" fmla="*/ 39311 w 67939"/>
                  <a:gd name="connsiteY10" fmla="*/ 4700 h 58966"/>
                  <a:gd name="connsiteX11" fmla="*/ 39311 w 67939"/>
                  <a:gd name="connsiteY11" fmla="*/ 6409 h 58966"/>
                  <a:gd name="connsiteX12" fmla="*/ 46147 w 67939"/>
                  <a:gd name="connsiteY12" fmla="*/ 14955 h 58966"/>
                  <a:gd name="connsiteX13" fmla="*/ 46147 w 67939"/>
                  <a:gd name="connsiteY13" fmla="*/ 33756 h 58966"/>
                  <a:gd name="connsiteX14" fmla="*/ 43156 w 67939"/>
                  <a:gd name="connsiteY14" fmla="*/ 43156 h 58966"/>
                  <a:gd name="connsiteX15" fmla="*/ 32901 w 67939"/>
                  <a:gd name="connsiteY15" fmla="*/ 47429 h 58966"/>
                  <a:gd name="connsiteX16" fmla="*/ 22219 w 67939"/>
                  <a:gd name="connsiteY16" fmla="*/ 40165 h 58966"/>
                  <a:gd name="connsiteX17" fmla="*/ 21365 w 67939"/>
                  <a:gd name="connsiteY17" fmla="*/ 33756 h 58966"/>
                  <a:gd name="connsiteX18" fmla="*/ 21365 w 67939"/>
                  <a:gd name="connsiteY18" fmla="*/ 0 h 58966"/>
                  <a:gd name="connsiteX19" fmla="*/ 0 w 67939"/>
                  <a:gd name="connsiteY19" fmla="*/ 4273 h 58966"/>
                  <a:gd name="connsiteX20" fmla="*/ 0 w 67939"/>
                  <a:gd name="connsiteY20" fmla="*/ 5982 h 58966"/>
                  <a:gd name="connsiteX21" fmla="*/ 7264 w 67939"/>
                  <a:gd name="connsiteY21" fmla="*/ 17519 h 5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7939" h="58966">
                    <a:moveTo>
                      <a:pt x="7264" y="17519"/>
                    </a:moveTo>
                    <a:lnTo>
                      <a:pt x="7264" y="38029"/>
                    </a:lnTo>
                    <a:cubicBezTo>
                      <a:pt x="7264" y="42302"/>
                      <a:pt x="7691" y="47429"/>
                      <a:pt x="11110" y="52129"/>
                    </a:cubicBezTo>
                    <a:cubicBezTo>
                      <a:pt x="12819" y="54266"/>
                      <a:pt x="17092" y="58966"/>
                      <a:pt x="26919" y="58966"/>
                    </a:cubicBezTo>
                    <a:cubicBezTo>
                      <a:pt x="36320" y="58966"/>
                      <a:pt x="43584" y="53839"/>
                      <a:pt x="47429" y="48284"/>
                    </a:cubicBezTo>
                    <a:cubicBezTo>
                      <a:pt x="48284" y="51702"/>
                      <a:pt x="49993" y="55121"/>
                      <a:pt x="55120" y="58966"/>
                    </a:cubicBezTo>
                    <a:lnTo>
                      <a:pt x="67939" y="49138"/>
                    </a:lnTo>
                    <a:lnTo>
                      <a:pt x="67085" y="47857"/>
                    </a:lnTo>
                    <a:cubicBezTo>
                      <a:pt x="61103" y="46575"/>
                      <a:pt x="61103" y="42302"/>
                      <a:pt x="61103" y="36320"/>
                    </a:cubicBezTo>
                    <a:lnTo>
                      <a:pt x="61103" y="427"/>
                    </a:lnTo>
                    <a:lnTo>
                      <a:pt x="39311" y="4700"/>
                    </a:lnTo>
                    <a:lnTo>
                      <a:pt x="39311" y="6409"/>
                    </a:lnTo>
                    <a:cubicBezTo>
                      <a:pt x="45293" y="7264"/>
                      <a:pt x="46147" y="9400"/>
                      <a:pt x="46147" y="14955"/>
                    </a:cubicBezTo>
                    <a:lnTo>
                      <a:pt x="46147" y="33756"/>
                    </a:lnTo>
                    <a:cubicBezTo>
                      <a:pt x="46147" y="36320"/>
                      <a:pt x="46147" y="39738"/>
                      <a:pt x="43156" y="43156"/>
                    </a:cubicBezTo>
                    <a:cubicBezTo>
                      <a:pt x="41020" y="45720"/>
                      <a:pt x="37602" y="47429"/>
                      <a:pt x="32901" y="47429"/>
                    </a:cubicBezTo>
                    <a:cubicBezTo>
                      <a:pt x="27347" y="47429"/>
                      <a:pt x="23928" y="44866"/>
                      <a:pt x="22219" y="40165"/>
                    </a:cubicBezTo>
                    <a:cubicBezTo>
                      <a:pt x="21792" y="38456"/>
                      <a:pt x="21365" y="36320"/>
                      <a:pt x="21365" y="33756"/>
                    </a:cubicBezTo>
                    <a:lnTo>
                      <a:pt x="21365" y="0"/>
                    </a:lnTo>
                    <a:lnTo>
                      <a:pt x="0" y="4273"/>
                    </a:lnTo>
                    <a:lnTo>
                      <a:pt x="0" y="5982"/>
                    </a:lnTo>
                    <a:cubicBezTo>
                      <a:pt x="6837" y="8119"/>
                      <a:pt x="7264" y="11110"/>
                      <a:pt x="7264" y="17519"/>
                    </a:cubicBezTo>
                    <a:close/>
                  </a:path>
                </a:pathLst>
              </a:custGeom>
              <a:solidFill>
                <a:srgbClr val="034239"/>
              </a:solidFill>
              <a:ln w="4254" cap="flat">
                <a:noFill/>
                <a:prstDash val="solid"/>
                <a:miter/>
              </a:ln>
            </p:spPr>
            <p:txBody>
              <a:bodyPr rtlCol="0" anchor="ctr"/>
              <a:lstStyle/>
              <a:p>
                <a:endParaRPr lang="en-CA" dirty="0"/>
              </a:p>
            </p:txBody>
          </p:sp>
          <p:sp>
            <p:nvSpPr>
              <p:cNvPr id="32" name="Freeform: Shape 31">
                <a:extLst>
                  <a:ext uri="{FF2B5EF4-FFF2-40B4-BE49-F238E27FC236}">
                    <a16:creationId xmlns:a16="http://schemas.microsoft.com/office/drawing/2014/main" id="{C5226D4F-7B2A-4EDB-9EED-C329724C6B7D}"/>
                  </a:ext>
                </a:extLst>
              </p:cNvPr>
              <p:cNvSpPr/>
              <p:nvPr/>
            </p:nvSpPr>
            <p:spPr>
              <a:xfrm>
                <a:off x="11180623" y="6213734"/>
                <a:ext cx="55547" cy="57684"/>
              </a:xfrm>
              <a:custGeom>
                <a:avLst/>
                <a:gdLst>
                  <a:gd name="connsiteX0" fmla="*/ 28628 w 55547"/>
                  <a:gd name="connsiteY0" fmla="*/ 57684 h 57684"/>
                  <a:gd name="connsiteX1" fmla="*/ 54266 w 55547"/>
                  <a:gd name="connsiteY1" fmla="*/ 39311 h 57684"/>
                  <a:gd name="connsiteX2" fmla="*/ 52557 w 55547"/>
                  <a:gd name="connsiteY2" fmla="*/ 38029 h 57684"/>
                  <a:gd name="connsiteX3" fmla="*/ 32474 w 55547"/>
                  <a:gd name="connsiteY3" fmla="*/ 46147 h 57684"/>
                  <a:gd name="connsiteX4" fmla="*/ 14528 w 55547"/>
                  <a:gd name="connsiteY4" fmla="*/ 35038 h 57684"/>
                  <a:gd name="connsiteX5" fmla="*/ 13246 w 55547"/>
                  <a:gd name="connsiteY5" fmla="*/ 26919 h 57684"/>
                  <a:gd name="connsiteX6" fmla="*/ 55548 w 55547"/>
                  <a:gd name="connsiteY6" fmla="*/ 26919 h 57684"/>
                  <a:gd name="connsiteX7" fmla="*/ 51275 w 55547"/>
                  <a:gd name="connsiteY7" fmla="*/ 11110 h 57684"/>
                  <a:gd name="connsiteX8" fmla="*/ 29056 w 55547"/>
                  <a:gd name="connsiteY8" fmla="*/ 0 h 57684"/>
                  <a:gd name="connsiteX9" fmla="*/ 0 w 55547"/>
                  <a:gd name="connsiteY9" fmla="*/ 29056 h 57684"/>
                  <a:gd name="connsiteX10" fmla="*/ 28628 w 55547"/>
                  <a:gd name="connsiteY10" fmla="*/ 57684 h 57684"/>
                  <a:gd name="connsiteX11" fmla="*/ 17519 w 55547"/>
                  <a:gd name="connsiteY11" fmla="*/ 11964 h 57684"/>
                  <a:gd name="connsiteX12" fmla="*/ 28201 w 55547"/>
                  <a:gd name="connsiteY12" fmla="*/ 6837 h 57684"/>
                  <a:gd name="connsiteX13" fmla="*/ 38883 w 55547"/>
                  <a:gd name="connsiteY13" fmla="*/ 11964 h 57684"/>
                  <a:gd name="connsiteX14" fmla="*/ 41447 w 55547"/>
                  <a:gd name="connsiteY14" fmla="*/ 20510 h 57684"/>
                  <a:gd name="connsiteX15" fmla="*/ 13673 w 55547"/>
                  <a:gd name="connsiteY15" fmla="*/ 20510 h 57684"/>
                  <a:gd name="connsiteX16" fmla="*/ 17519 w 55547"/>
                  <a:gd name="connsiteY16" fmla="*/ 11964 h 57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5547" h="57684">
                    <a:moveTo>
                      <a:pt x="28628" y="57684"/>
                    </a:moveTo>
                    <a:cubicBezTo>
                      <a:pt x="43584" y="57684"/>
                      <a:pt x="49566" y="49138"/>
                      <a:pt x="54266" y="39311"/>
                    </a:cubicBezTo>
                    <a:lnTo>
                      <a:pt x="52557" y="38029"/>
                    </a:lnTo>
                    <a:cubicBezTo>
                      <a:pt x="49566" y="41020"/>
                      <a:pt x="43584" y="46147"/>
                      <a:pt x="32474" y="46147"/>
                    </a:cubicBezTo>
                    <a:cubicBezTo>
                      <a:pt x="26492" y="46147"/>
                      <a:pt x="17946" y="44438"/>
                      <a:pt x="14528" y="35038"/>
                    </a:cubicBezTo>
                    <a:cubicBezTo>
                      <a:pt x="13246" y="31619"/>
                      <a:pt x="13246" y="29483"/>
                      <a:pt x="13246" y="26919"/>
                    </a:cubicBezTo>
                    <a:lnTo>
                      <a:pt x="55548" y="26919"/>
                    </a:lnTo>
                    <a:cubicBezTo>
                      <a:pt x="55120" y="21365"/>
                      <a:pt x="54266" y="15810"/>
                      <a:pt x="51275" y="11110"/>
                    </a:cubicBezTo>
                    <a:cubicBezTo>
                      <a:pt x="44866" y="855"/>
                      <a:pt x="34183" y="0"/>
                      <a:pt x="29056" y="0"/>
                    </a:cubicBezTo>
                    <a:cubicBezTo>
                      <a:pt x="9828" y="0"/>
                      <a:pt x="0" y="14528"/>
                      <a:pt x="0" y="29056"/>
                    </a:cubicBezTo>
                    <a:cubicBezTo>
                      <a:pt x="427" y="43156"/>
                      <a:pt x="9400" y="57684"/>
                      <a:pt x="28628" y="57684"/>
                    </a:cubicBezTo>
                    <a:close/>
                    <a:moveTo>
                      <a:pt x="17519" y="11964"/>
                    </a:moveTo>
                    <a:cubicBezTo>
                      <a:pt x="21365" y="7264"/>
                      <a:pt x="26065" y="6837"/>
                      <a:pt x="28201" y="6837"/>
                    </a:cubicBezTo>
                    <a:cubicBezTo>
                      <a:pt x="30765" y="6837"/>
                      <a:pt x="35465" y="7264"/>
                      <a:pt x="38883" y="11964"/>
                    </a:cubicBezTo>
                    <a:cubicBezTo>
                      <a:pt x="40593" y="14955"/>
                      <a:pt x="41020" y="17519"/>
                      <a:pt x="41447" y="20510"/>
                    </a:cubicBezTo>
                    <a:lnTo>
                      <a:pt x="13673" y="20510"/>
                    </a:lnTo>
                    <a:cubicBezTo>
                      <a:pt x="14528" y="17946"/>
                      <a:pt x="15382" y="14955"/>
                      <a:pt x="17519" y="11964"/>
                    </a:cubicBezTo>
                    <a:close/>
                  </a:path>
                </a:pathLst>
              </a:custGeom>
              <a:solidFill>
                <a:srgbClr val="034239"/>
              </a:solidFill>
              <a:ln w="4254" cap="flat">
                <a:noFill/>
                <a:prstDash val="solid"/>
                <a:miter/>
              </a:ln>
            </p:spPr>
            <p:txBody>
              <a:bodyPr rtlCol="0" anchor="ctr"/>
              <a:lstStyle/>
              <a:p>
                <a:endParaRPr lang="en-CA" dirty="0"/>
              </a:p>
            </p:txBody>
          </p:sp>
          <p:sp>
            <p:nvSpPr>
              <p:cNvPr id="33" name="Freeform: Shape 32">
                <a:extLst>
                  <a:ext uri="{FF2B5EF4-FFF2-40B4-BE49-F238E27FC236}">
                    <a16:creationId xmlns:a16="http://schemas.microsoft.com/office/drawing/2014/main" id="{FAEBD162-6C5E-441E-A082-0BA0BC584645}"/>
                  </a:ext>
                </a:extLst>
              </p:cNvPr>
              <p:cNvSpPr/>
              <p:nvPr/>
            </p:nvSpPr>
            <p:spPr>
              <a:xfrm>
                <a:off x="10473030" y="6213734"/>
                <a:ext cx="55547" cy="57684"/>
              </a:xfrm>
              <a:custGeom>
                <a:avLst/>
                <a:gdLst>
                  <a:gd name="connsiteX0" fmla="*/ 28628 w 55547"/>
                  <a:gd name="connsiteY0" fmla="*/ 57684 h 57684"/>
                  <a:gd name="connsiteX1" fmla="*/ 54266 w 55547"/>
                  <a:gd name="connsiteY1" fmla="*/ 39311 h 57684"/>
                  <a:gd name="connsiteX2" fmla="*/ 52557 w 55547"/>
                  <a:gd name="connsiteY2" fmla="*/ 38029 h 57684"/>
                  <a:gd name="connsiteX3" fmla="*/ 32474 w 55547"/>
                  <a:gd name="connsiteY3" fmla="*/ 46147 h 57684"/>
                  <a:gd name="connsiteX4" fmla="*/ 14528 w 55547"/>
                  <a:gd name="connsiteY4" fmla="*/ 35038 h 57684"/>
                  <a:gd name="connsiteX5" fmla="*/ 13246 w 55547"/>
                  <a:gd name="connsiteY5" fmla="*/ 26919 h 57684"/>
                  <a:gd name="connsiteX6" fmla="*/ 55548 w 55547"/>
                  <a:gd name="connsiteY6" fmla="*/ 26919 h 57684"/>
                  <a:gd name="connsiteX7" fmla="*/ 51275 w 55547"/>
                  <a:gd name="connsiteY7" fmla="*/ 11110 h 57684"/>
                  <a:gd name="connsiteX8" fmla="*/ 29056 w 55547"/>
                  <a:gd name="connsiteY8" fmla="*/ 0 h 57684"/>
                  <a:gd name="connsiteX9" fmla="*/ 0 w 55547"/>
                  <a:gd name="connsiteY9" fmla="*/ 29056 h 57684"/>
                  <a:gd name="connsiteX10" fmla="*/ 28628 w 55547"/>
                  <a:gd name="connsiteY10" fmla="*/ 57684 h 57684"/>
                  <a:gd name="connsiteX11" fmla="*/ 17519 w 55547"/>
                  <a:gd name="connsiteY11" fmla="*/ 11964 h 57684"/>
                  <a:gd name="connsiteX12" fmla="*/ 28201 w 55547"/>
                  <a:gd name="connsiteY12" fmla="*/ 6837 h 57684"/>
                  <a:gd name="connsiteX13" fmla="*/ 38883 w 55547"/>
                  <a:gd name="connsiteY13" fmla="*/ 11964 h 57684"/>
                  <a:gd name="connsiteX14" fmla="*/ 41447 w 55547"/>
                  <a:gd name="connsiteY14" fmla="*/ 20510 h 57684"/>
                  <a:gd name="connsiteX15" fmla="*/ 13673 w 55547"/>
                  <a:gd name="connsiteY15" fmla="*/ 20510 h 57684"/>
                  <a:gd name="connsiteX16" fmla="*/ 17519 w 55547"/>
                  <a:gd name="connsiteY16" fmla="*/ 11964 h 57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5547" h="57684">
                    <a:moveTo>
                      <a:pt x="28628" y="57684"/>
                    </a:moveTo>
                    <a:cubicBezTo>
                      <a:pt x="43584" y="57684"/>
                      <a:pt x="49566" y="49138"/>
                      <a:pt x="54266" y="39311"/>
                    </a:cubicBezTo>
                    <a:lnTo>
                      <a:pt x="52557" y="38029"/>
                    </a:lnTo>
                    <a:cubicBezTo>
                      <a:pt x="49566" y="41020"/>
                      <a:pt x="43584" y="46147"/>
                      <a:pt x="32474" y="46147"/>
                    </a:cubicBezTo>
                    <a:cubicBezTo>
                      <a:pt x="26492" y="46147"/>
                      <a:pt x="17946" y="44438"/>
                      <a:pt x="14528" y="35038"/>
                    </a:cubicBezTo>
                    <a:cubicBezTo>
                      <a:pt x="13246" y="31619"/>
                      <a:pt x="13246" y="29483"/>
                      <a:pt x="13246" y="26919"/>
                    </a:cubicBezTo>
                    <a:lnTo>
                      <a:pt x="55548" y="26919"/>
                    </a:lnTo>
                    <a:cubicBezTo>
                      <a:pt x="55120" y="21365"/>
                      <a:pt x="54266" y="15810"/>
                      <a:pt x="51275" y="11110"/>
                    </a:cubicBezTo>
                    <a:cubicBezTo>
                      <a:pt x="44866" y="855"/>
                      <a:pt x="34183" y="0"/>
                      <a:pt x="29056" y="0"/>
                    </a:cubicBezTo>
                    <a:cubicBezTo>
                      <a:pt x="9828" y="0"/>
                      <a:pt x="0" y="14528"/>
                      <a:pt x="0" y="29056"/>
                    </a:cubicBezTo>
                    <a:cubicBezTo>
                      <a:pt x="427" y="43156"/>
                      <a:pt x="9400" y="57684"/>
                      <a:pt x="28628" y="57684"/>
                    </a:cubicBezTo>
                    <a:close/>
                    <a:moveTo>
                      <a:pt x="17519" y="11964"/>
                    </a:moveTo>
                    <a:cubicBezTo>
                      <a:pt x="21365" y="7264"/>
                      <a:pt x="26065" y="6837"/>
                      <a:pt x="28201" y="6837"/>
                    </a:cubicBezTo>
                    <a:cubicBezTo>
                      <a:pt x="30765" y="6837"/>
                      <a:pt x="35465" y="7264"/>
                      <a:pt x="38883" y="11964"/>
                    </a:cubicBezTo>
                    <a:cubicBezTo>
                      <a:pt x="40593" y="14955"/>
                      <a:pt x="41020" y="17519"/>
                      <a:pt x="41447" y="20510"/>
                    </a:cubicBezTo>
                    <a:lnTo>
                      <a:pt x="13673" y="20510"/>
                    </a:lnTo>
                    <a:cubicBezTo>
                      <a:pt x="14528" y="17946"/>
                      <a:pt x="15382" y="14955"/>
                      <a:pt x="17519" y="11964"/>
                    </a:cubicBezTo>
                    <a:close/>
                  </a:path>
                </a:pathLst>
              </a:custGeom>
              <a:solidFill>
                <a:srgbClr val="034239"/>
              </a:solidFill>
              <a:ln w="4254" cap="flat">
                <a:noFill/>
                <a:prstDash val="solid"/>
                <a:miter/>
              </a:ln>
            </p:spPr>
            <p:txBody>
              <a:bodyPr rtlCol="0" anchor="ctr"/>
              <a:lstStyle/>
              <a:p>
                <a:endParaRPr lang="en-CA" dirty="0"/>
              </a:p>
            </p:txBody>
          </p:sp>
          <p:sp>
            <p:nvSpPr>
              <p:cNvPr id="34" name="Freeform: Shape 33">
                <a:extLst>
                  <a:ext uri="{FF2B5EF4-FFF2-40B4-BE49-F238E27FC236}">
                    <a16:creationId xmlns:a16="http://schemas.microsoft.com/office/drawing/2014/main" id="{202ADA05-F104-4BA6-ABFC-9E62321CB33D}"/>
                  </a:ext>
                </a:extLst>
              </p:cNvPr>
              <p:cNvSpPr/>
              <p:nvPr/>
            </p:nvSpPr>
            <p:spPr>
              <a:xfrm>
                <a:off x="11237880" y="6214161"/>
                <a:ext cx="55547" cy="57684"/>
              </a:xfrm>
              <a:custGeom>
                <a:avLst/>
                <a:gdLst>
                  <a:gd name="connsiteX0" fmla="*/ 17519 w 55547"/>
                  <a:gd name="connsiteY0" fmla="*/ 57257 h 57684"/>
                  <a:gd name="connsiteX1" fmla="*/ 35465 w 55547"/>
                  <a:gd name="connsiteY1" fmla="*/ 48711 h 57684"/>
                  <a:gd name="connsiteX2" fmla="*/ 42302 w 55547"/>
                  <a:gd name="connsiteY2" fmla="*/ 57684 h 57684"/>
                  <a:gd name="connsiteX3" fmla="*/ 55548 w 55547"/>
                  <a:gd name="connsiteY3" fmla="*/ 47857 h 57684"/>
                  <a:gd name="connsiteX4" fmla="*/ 54693 w 55547"/>
                  <a:gd name="connsiteY4" fmla="*/ 46575 h 57684"/>
                  <a:gd name="connsiteX5" fmla="*/ 48284 w 55547"/>
                  <a:gd name="connsiteY5" fmla="*/ 34611 h 57684"/>
                  <a:gd name="connsiteX6" fmla="*/ 48284 w 55547"/>
                  <a:gd name="connsiteY6" fmla="*/ 21792 h 57684"/>
                  <a:gd name="connsiteX7" fmla="*/ 44866 w 55547"/>
                  <a:gd name="connsiteY7" fmla="*/ 6837 h 57684"/>
                  <a:gd name="connsiteX8" fmla="*/ 27347 w 55547"/>
                  <a:gd name="connsiteY8" fmla="*/ 0 h 57684"/>
                  <a:gd name="connsiteX9" fmla="*/ 7264 w 55547"/>
                  <a:gd name="connsiteY9" fmla="*/ 3846 h 57684"/>
                  <a:gd name="connsiteX10" fmla="*/ 5555 w 55547"/>
                  <a:gd name="connsiteY10" fmla="*/ 16237 h 57684"/>
                  <a:gd name="connsiteX11" fmla="*/ 7264 w 55547"/>
                  <a:gd name="connsiteY11" fmla="*/ 16237 h 57684"/>
                  <a:gd name="connsiteX12" fmla="*/ 13673 w 55547"/>
                  <a:gd name="connsiteY12" fmla="*/ 10255 h 57684"/>
                  <a:gd name="connsiteX13" fmla="*/ 24356 w 55547"/>
                  <a:gd name="connsiteY13" fmla="*/ 7264 h 57684"/>
                  <a:gd name="connsiteX14" fmla="*/ 32901 w 55547"/>
                  <a:gd name="connsiteY14" fmla="*/ 11537 h 57684"/>
                  <a:gd name="connsiteX15" fmla="*/ 33756 w 55547"/>
                  <a:gd name="connsiteY15" fmla="*/ 15382 h 57684"/>
                  <a:gd name="connsiteX16" fmla="*/ 22219 w 55547"/>
                  <a:gd name="connsiteY16" fmla="*/ 24356 h 57684"/>
                  <a:gd name="connsiteX17" fmla="*/ 18374 w 55547"/>
                  <a:gd name="connsiteY17" fmla="*/ 25210 h 57684"/>
                  <a:gd name="connsiteX18" fmla="*/ 0 w 55547"/>
                  <a:gd name="connsiteY18" fmla="*/ 42302 h 57684"/>
                  <a:gd name="connsiteX19" fmla="*/ 17519 w 55547"/>
                  <a:gd name="connsiteY19" fmla="*/ 57257 h 57684"/>
                  <a:gd name="connsiteX20" fmla="*/ 25637 w 55547"/>
                  <a:gd name="connsiteY20" fmla="*/ 30338 h 57684"/>
                  <a:gd name="connsiteX21" fmla="*/ 34611 w 55547"/>
                  <a:gd name="connsiteY21" fmla="*/ 26065 h 57684"/>
                  <a:gd name="connsiteX22" fmla="*/ 34611 w 55547"/>
                  <a:gd name="connsiteY22" fmla="*/ 41020 h 57684"/>
                  <a:gd name="connsiteX23" fmla="*/ 22646 w 55547"/>
                  <a:gd name="connsiteY23" fmla="*/ 47429 h 57684"/>
                  <a:gd name="connsiteX24" fmla="*/ 14955 w 55547"/>
                  <a:gd name="connsiteY24" fmla="*/ 40165 h 57684"/>
                  <a:gd name="connsiteX25" fmla="*/ 25637 w 55547"/>
                  <a:gd name="connsiteY25" fmla="*/ 30338 h 57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5547" h="57684">
                    <a:moveTo>
                      <a:pt x="17519" y="57257"/>
                    </a:moveTo>
                    <a:cubicBezTo>
                      <a:pt x="26919" y="57257"/>
                      <a:pt x="31620" y="52557"/>
                      <a:pt x="35465" y="48711"/>
                    </a:cubicBezTo>
                    <a:cubicBezTo>
                      <a:pt x="36747" y="52984"/>
                      <a:pt x="38456" y="55120"/>
                      <a:pt x="42302" y="57684"/>
                    </a:cubicBezTo>
                    <a:lnTo>
                      <a:pt x="55548" y="47857"/>
                    </a:lnTo>
                    <a:lnTo>
                      <a:pt x="54693" y="46575"/>
                    </a:lnTo>
                    <a:cubicBezTo>
                      <a:pt x="48711" y="44011"/>
                      <a:pt x="48284" y="41447"/>
                      <a:pt x="48284" y="34611"/>
                    </a:cubicBezTo>
                    <a:lnTo>
                      <a:pt x="48284" y="21792"/>
                    </a:lnTo>
                    <a:cubicBezTo>
                      <a:pt x="48284" y="15382"/>
                      <a:pt x="48284" y="11110"/>
                      <a:pt x="44866" y="6837"/>
                    </a:cubicBezTo>
                    <a:cubicBezTo>
                      <a:pt x="39738" y="427"/>
                      <a:pt x="31620" y="0"/>
                      <a:pt x="27347" y="0"/>
                    </a:cubicBezTo>
                    <a:cubicBezTo>
                      <a:pt x="22646" y="0"/>
                      <a:pt x="15382" y="855"/>
                      <a:pt x="7264" y="3846"/>
                    </a:cubicBezTo>
                    <a:lnTo>
                      <a:pt x="5555" y="16237"/>
                    </a:lnTo>
                    <a:lnTo>
                      <a:pt x="7264" y="16237"/>
                    </a:lnTo>
                    <a:cubicBezTo>
                      <a:pt x="8973" y="14101"/>
                      <a:pt x="10682" y="11964"/>
                      <a:pt x="13673" y="10255"/>
                    </a:cubicBezTo>
                    <a:cubicBezTo>
                      <a:pt x="17092" y="8119"/>
                      <a:pt x="20937" y="7264"/>
                      <a:pt x="24356" y="7264"/>
                    </a:cubicBezTo>
                    <a:cubicBezTo>
                      <a:pt x="27774" y="7264"/>
                      <a:pt x="31620" y="8546"/>
                      <a:pt x="32901" y="11537"/>
                    </a:cubicBezTo>
                    <a:cubicBezTo>
                      <a:pt x="33329" y="12819"/>
                      <a:pt x="33756" y="14101"/>
                      <a:pt x="33756" y="15382"/>
                    </a:cubicBezTo>
                    <a:cubicBezTo>
                      <a:pt x="33756" y="20937"/>
                      <a:pt x="27774" y="23074"/>
                      <a:pt x="22219" y="24356"/>
                    </a:cubicBezTo>
                    <a:lnTo>
                      <a:pt x="18374" y="25210"/>
                    </a:lnTo>
                    <a:cubicBezTo>
                      <a:pt x="12819" y="26492"/>
                      <a:pt x="0" y="29910"/>
                      <a:pt x="0" y="42302"/>
                    </a:cubicBezTo>
                    <a:cubicBezTo>
                      <a:pt x="427" y="48284"/>
                      <a:pt x="4273" y="57257"/>
                      <a:pt x="17519" y="57257"/>
                    </a:cubicBezTo>
                    <a:close/>
                    <a:moveTo>
                      <a:pt x="25637" y="30338"/>
                    </a:moveTo>
                    <a:cubicBezTo>
                      <a:pt x="29910" y="29056"/>
                      <a:pt x="30765" y="28628"/>
                      <a:pt x="34611" y="26065"/>
                    </a:cubicBezTo>
                    <a:lnTo>
                      <a:pt x="34611" y="41020"/>
                    </a:lnTo>
                    <a:cubicBezTo>
                      <a:pt x="29483" y="47002"/>
                      <a:pt x="23928" y="47429"/>
                      <a:pt x="22646" y="47429"/>
                    </a:cubicBezTo>
                    <a:cubicBezTo>
                      <a:pt x="18374" y="47429"/>
                      <a:pt x="14955" y="44438"/>
                      <a:pt x="14955" y="40165"/>
                    </a:cubicBezTo>
                    <a:cubicBezTo>
                      <a:pt x="14955" y="33756"/>
                      <a:pt x="22646" y="31192"/>
                      <a:pt x="25637" y="30338"/>
                    </a:cubicBezTo>
                    <a:close/>
                  </a:path>
                </a:pathLst>
              </a:custGeom>
              <a:solidFill>
                <a:srgbClr val="034239"/>
              </a:solidFill>
              <a:ln w="4254" cap="flat">
                <a:noFill/>
                <a:prstDash val="solid"/>
                <a:miter/>
              </a:ln>
            </p:spPr>
            <p:txBody>
              <a:bodyPr rtlCol="0" anchor="ctr"/>
              <a:lstStyle/>
              <a:p>
                <a:endParaRPr lang="en-CA" dirty="0"/>
              </a:p>
            </p:txBody>
          </p:sp>
          <p:sp>
            <p:nvSpPr>
              <p:cNvPr id="35" name="Freeform: Shape 34">
                <a:extLst>
                  <a:ext uri="{FF2B5EF4-FFF2-40B4-BE49-F238E27FC236}">
                    <a16:creationId xmlns:a16="http://schemas.microsoft.com/office/drawing/2014/main" id="{234DAF60-D3C1-49E2-9796-09B1434BA2F6}"/>
                  </a:ext>
                </a:extLst>
              </p:cNvPr>
              <p:cNvSpPr/>
              <p:nvPr/>
            </p:nvSpPr>
            <p:spPr>
              <a:xfrm>
                <a:off x="11290864" y="6212879"/>
                <a:ext cx="67939" cy="58966"/>
              </a:xfrm>
              <a:custGeom>
                <a:avLst/>
                <a:gdLst>
                  <a:gd name="connsiteX0" fmla="*/ 7264 w 67939"/>
                  <a:gd name="connsiteY0" fmla="*/ 17519 h 58966"/>
                  <a:gd name="connsiteX1" fmla="*/ 7264 w 67939"/>
                  <a:gd name="connsiteY1" fmla="*/ 38029 h 58966"/>
                  <a:gd name="connsiteX2" fmla="*/ 11110 w 67939"/>
                  <a:gd name="connsiteY2" fmla="*/ 52129 h 58966"/>
                  <a:gd name="connsiteX3" fmla="*/ 26919 w 67939"/>
                  <a:gd name="connsiteY3" fmla="*/ 58966 h 58966"/>
                  <a:gd name="connsiteX4" fmla="*/ 47429 w 67939"/>
                  <a:gd name="connsiteY4" fmla="*/ 48284 h 58966"/>
                  <a:gd name="connsiteX5" fmla="*/ 55120 w 67939"/>
                  <a:gd name="connsiteY5" fmla="*/ 58966 h 58966"/>
                  <a:gd name="connsiteX6" fmla="*/ 67939 w 67939"/>
                  <a:gd name="connsiteY6" fmla="*/ 49138 h 58966"/>
                  <a:gd name="connsiteX7" fmla="*/ 67085 w 67939"/>
                  <a:gd name="connsiteY7" fmla="*/ 47857 h 58966"/>
                  <a:gd name="connsiteX8" fmla="*/ 61103 w 67939"/>
                  <a:gd name="connsiteY8" fmla="*/ 36320 h 58966"/>
                  <a:gd name="connsiteX9" fmla="*/ 61103 w 67939"/>
                  <a:gd name="connsiteY9" fmla="*/ 427 h 58966"/>
                  <a:gd name="connsiteX10" fmla="*/ 39311 w 67939"/>
                  <a:gd name="connsiteY10" fmla="*/ 4700 h 58966"/>
                  <a:gd name="connsiteX11" fmla="*/ 39311 w 67939"/>
                  <a:gd name="connsiteY11" fmla="*/ 6409 h 58966"/>
                  <a:gd name="connsiteX12" fmla="*/ 46147 w 67939"/>
                  <a:gd name="connsiteY12" fmla="*/ 14955 h 58966"/>
                  <a:gd name="connsiteX13" fmla="*/ 46147 w 67939"/>
                  <a:gd name="connsiteY13" fmla="*/ 33756 h 58966"/>
                  <a:gd name="connsiteX14" fmla="*/ 43156 w 67939"/>
                  <a:gd name="connsiteY14" fmla="*/ 43156 h 58966"/>
                  <a:gd name="connsiteX15" fmla="*/ 32901 w 67939"/>
                  <a:gd name="connsiteY15" fmla="*/ 47429 h 58966"/>
                  <a:gd name="connsiteX16" fmla="*/ 22219 w 67939"/>
                  <a:gd name="connsiteY16" fmla="*/ 40165 h 58966"/>
                  <a:gd name="connsiteX17" fmla="*/ 21365 w 67939"/>
                  <a:gd name="connsiteY17" fmla="*/ 33756 h 58966"/>
                  <a:gd name="connsiteX18" fmla="*/ 21365 w 67939"/>
                  <a:gd name="connsiteY18" fmla="*/ 0 h 58966"/>
                  <a:gd name="connsiteX19" fmla="*/ 0 w 67939"/>
                  <a:gd name="connsiteY19" fmla="*/ 4273 h 58966"/>
                  <a:gd name="connsiteX20" fmla="*/ 0 w 67939"/>
                  <a:gd name="connsiteY20" fmla="*/ 5982 h 58966"/>
                  <a:gd name="connsiteX21" fmla="*/ 7264 w 67939"/>
                  <a:gd name="connsiteY21" fmla="*/ 17519 h 5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7939" h="58966">
                    <a:moveTo>
                      <a:pt x="7264" y="17519"/>
                    </a:moveTo>
                    <a:lnTo>
                      <a:pt x="7264" y="38029"/>
                    </a:lnTo>
                    <a:cubicBezTo>
                      <a:pt x="7264" y="42302"/>
                      <a:pt x="7691" y="47429"/>
                      <a:pt x="11110" y="52129"/>
                    </a:cubicBezTo>
                    <a:cubicBezTo>
                      <a:pt x="12819" y="54266"/>
                      <a:pt x="17092" y="58966"/>
                      <a:pt x="26919" y="58966"/>
                    </a:cubicBezTo>
                    <a:cubicBezTo>
                      <a:pt x="36320" y="58966"/>
                      <a:pt x="43584" y="53839"/>
                      <a:pt x="47429" y="48284"/>
                    </a:cubicBezTo>
                    <a:cubicBezTo>
                      <a:pt x="48284" y="51702"/>
                      <a:pt x="49993" y="55121"/>
                      <a:pt x="55120" y="58966"/>
                    </a:cubicBezTo>
                    <a:lnTo>
                      <a:pt x="67939" y="49138"/>
                    </a:lnTo>
                    <a:lnTo>
                      <a:pt x="67085" y="47857"/>
                    </a:lnTo>
                    <a:cubicBezTo>
                      <a:pt x="61103" y="46575"/>
                      <a:pt x="61103" y="42302"/>
                      <a:pt x="61103" y="36320"/>
                    </a:cubicBezTo>
                    <a:lnTo>
                      <a:pt x="61103" y="427"/>
                    </a:lnTo>
                    <a:lnTo>
                      <a:pt x="39311" y="4700"/>
                    </a:lnTo>
                    <a:lnTo>
                      <a:pt x="39311" y="6409"/>
                    </a:lnTo>
                    <a:cubicBezTo>
                      <a:pt x="44866" y="7264"/>
                      <a:pt x="46147" y="9400"/>
                      <a:pt x="46147" y="14955"/>
                    </a:cubicBezTo>
                    <a:lnTo>
                      <a:pt x="46147" y="33756"/>
                    </a:lnTo>
                    <a:cubicBezTo>
                      <a:pt x="46147" y="36320"/>
                      <a:pt x="46147" y="39738"/>
                      <a:pt x="43156" y="43156"/>
                    </a:cubicBezTo>
                    <a:cubicBezTo>
                      <a:pt x="41020" y="45720"/>
                      <a:pt x="37602" y="47429"/>
                      <a:pt x="32901" y="47429"/>
                    </a:cubicBezTo>
                    <a:cubicBezTo>
                      <a:pt x="27347" y="47429"/>
                      <a:pt x="23928" y="44866"/>
                      <a:pt x="22219" y="40165"/>
                    </a:cubicBezTo>
                    <a:cubicBezTo>
                      <a:pt x="21792" y="38456"/>
                      <a:pt x="21365" y="36320"/>
                      <a:pt x="21365" y="33756"/>
                    </a:cubicBezTo>
                    <a:lnTo>
                      <a:pt x="21365" y="0"/>
                    </a:lnTo>
                    <a:lnTo>
                      <a:pt x="0" y="4273"/>
                    </a:lnTo>
                    <a:lnTo>
                      <a:pt x="0" y="5982"/>
                    </a:lnTo>
                    <a:cubicBezTo>
                      <a:pt x="6837" y="8119"/>
                      <a:pt x="7264" y="11110"/>
                      <a:pt x="7264" y="17519"/>
                    </a:cubicBezTo>
                    <a:close/>
                  </a:path>
                </a:pathLst>
              </a:custGeom>
              <a:solidFill>
                <a:srgbClr val="034239"/>
              </a:solidFill>
              <a:ln w="4254" cap="flat">
                <a:noFill/>
                <a:prstDash val="solid"/>
                <a:miter/>
              </a:ln>
            </p:spPr>
            <p:txBody>
              <a:bodyPr rtlCol="0" anchor="ctr"/>
              <a:lstStyle/>
              <a:p>
                <a:endParaRPr lang="en-CA" dirty="0"/>
              </a:p>
            </p:txBody>
          </p:sp>
        </p:grpSp>
        <p:grpSp>
          <p:nvGrpSpPr>
            <p:cNvPr id="4" name="Graphic 13">
              <a:extLst>
                <a:ext uri="{FF2B5EF4-FFF2-40B4-BE49-F238E27FC236}">
                  <a16:creationId xmlns:a16="http://schemas.microsoft.com/office/drawing/2014/main" id="{069112DB-9392-48D3-A539-8FAC954DACC7}"/>
                </a:ext>
              </a:extLst>
            </p:cNvPr>
            <p:cNvGrpSpPr/>
            <p:nvPr/>
          </p:nvGrpSpPr>
          <p:grpSpPr>
            <a:xfrm>
              <a:off x="10617881" y="6229981"/>
              <a:ext cx="285638" cy="45710"/>
              <a:chOff x="10617881" y="6229981"/>
              <a:chExt cx="285638" cy="45710"/>
            </a:xfrm>
            <a:solidFill>
              <a:srgbClr val="215D93"/>
            </a:solidFill>
          </p:grpSpPr>
          <p:sp>
            <p:nvSpPr>
              <p:cNvPr id="9" name="Freeform: Shape 8">
                <a:extLst>
                  <a:ext uri="{FF2B5EF4-FFF2-40B4-BE49-F238E27FC236}">
                    <a16:creationId xmlns:a16="http://schemas.microsoft.com/office/drawing/2014/main" id="{946D2AE9-7906-423D-BA81-32FD03974733}"/>
                  </a:ext>
                </a:extLst>
              </p:cNvPr>
              <p:cNvSpPr/>
              <p:nvPr/>
            </p:nvSpPr>
            <p:spPr>
              <a:xfrm>
                <a:off x="10617881" y="6231609"/>
                <a:ext cx="162967" cy="44082"/>
              </a:xfrm>
              <a:custGeom>
                <a:avLst/>
                <a:gdLst>
                  <a:gd name="connsiteX0" fmla="*/ 121778 w 162967"/>
                  <a:gd name="connsiteY0" fmla="*/ 71 h 44082"/>
                  <a:gd name="connsiteX1" fmla="*/ 0 w 162967"/>
                  <a:gd name="connsiteY1" fmla="*/ 39809 h 44082"/>
                  <a:gd name="connsiteX2" fmla="*/ 82040 w 162967"/>
                  <a:gd name="connsiteY2" fmla="*/ 15881 h 44082"/>
                  <a:gd name="connsiteX3" fmla="*/ 77340 w 162967"/>
                  <a:gd name="connsiteY3" fmla="*/ 28272 h 44082"/>
                  <a:gd name="connsiteX4" fmla="*/ 122205 w 162967"/>
                  <a:gd name="connsiteY4" fmla="*/ 41091 h 44082"/>
                  <a:gd name="connsiteX5" fmla="*/ 137588 w 162967"/>
                  <a:gd name="connsiteY5" fmla="*/ 35964 h 44082"/>
                  <a:gd name="connsiteX6" fmla="*/ 101268 w 162967"/>
                  <a:gd name="connsiteY6" fmla="*/ 23145 h 44082"/>
                  <a:gd name="connsiteX7" fmla="*/ 139297 w 162967"/>
                  <a:gd name="connsiteY7" fmla="*/ 14599 h 44082"/>
                  <a:gd name="connsiteX8" fmla="*/ 158525 w 162967"/>
                  <a:gd name="connsiteY8" fmla="*/ 44082 h 44082"/>
                  <a:gd name="connsiteX9" fmla="*/ 160661 w 162967"/>
                  <a:gd name="connsiteY9" fmla="*/ 40664 h 44082"/>
                  <a:gd name="connsiteX10" fmla="*/ 121778 w 162967"/>
                  <a:gd name="connsiteY10" fmla="*/ 71 h 44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2967" h="44082">
                    <a:moveTo>
                      <a:pt x="121778" y="71"/>
                    </a:moveTo>
                    <a:cubicBezTo>
                      <a:pt x="70930" y="2208"/>
                      <a:pt x="0" y="39809"/>
                      <a:pt x="0" y="39809"/>
                    </a:cubicBezTo>
                    <a:cubicBezTo>
                      <a:pt x="0" y="39809"/>
                      <a:pt x="38883" y="22290"/>
                      <a:pt x="82040" y="15881"/>
                    </a:cubicBezTo>
                    <a:cubicBezTo>
                      <a:pt x="78621" y="19727"/>
                      <a:pt x="76485" y="24427"/>
                      <a:pt x="77340" y="28272"/>
                    </a:cubicBezTo>
                    <a:cubicBezTo>
                      <a:pt x="79476" y="38955"/>
                      <a:pt x="102122" y="45364"/>
                      <a:pt x="122205" y="41091"/>
                    </a:cubicBezTo>
                    <a:cubicBezTo>
                      <a:pt x="127760" y="39809"/>
                      <a:pt x="132887" y="37673"/>
                      <a:pt x="137588" y="35964"/>
                    </a:cubicBezTo>
                    <a:cubicBezTo>
                      <a:pt x="133315" y="37673"/>
                      <a:pt x="100841" y="35964"/>
                      <a:pt x="101268" y="23145"/>
                    </a:cubicBezTo>
                    <a:cubicBezTo>
                      <a:pt x="101695" y="13745"/>
                      <a:pt x="123060" y="8617"/>
                      <a:pt x="139297" y="14599"/>
                    </a:cubicBezTo>
                    <a:cubicBezTo>
                      <a:pt x="152543" y="19299"/>
                      <a:pt x="162370" y="36818"/>
                      <a:pt x="158525" y="44082"/>
                    </a:cubicBezTo>
                    <a:cubicBezTo>
                      <a:pt x="159379" y="42800"/>
                      <a:pt x="159807" y="41946"/>
                      <a:pt x="160661" y="40664"/>
                    </a:cubicBezTo>
                    <a:cubicBezTo>
                      <a:pt x="167071" y="27845"/>
                      <a:pt x="161943" y="-1638"/>
                      <a:pt x="121778" y="71"/>
                    </a:cubicBezTo>
                    <a:close/>
                  </a:path>
                </a:pathLst>
              </a:custGeom>
              <a:solidFill>
                <a:srgbClr val="215D93"/>
              </a:solidFill>
              <a:ln w="4254" cap="flat">
                <a:noFill/>
                <a:prstDash val="solid"/>
                <a:miter/>
              </a:ln>
            </p:spPr>
            <p:txBody>
              <a:bodyPr rtlCol="0" anchor="ctr"/>
              <a:lstStyle/>
              <a:p>
                <a:endParaRPr lang="en-CA" dirty="0"/>
              </a:p>
            </p:txBody>
          </p:sp>
          <p:sp>
            <p:nvSpPr>
              <p:cNvPr id="10" name="Freeform: Shape 9">
                <a:extLst>
                  <a:ext uri="{FF2B5EF4-FFF2-40B4-BE49-F238E27FC236}">
                    <a16:creationId xmlns:a16="http://schemas.microsoft.com/office/drawing/2014/main" id="{6E8118F8-D668-49C4-9610-F5A3DC82BE1E}"/>
                  </a:ext>
                </a:extLst>
              </p:cNvPr>
              <p:cNvSpPr/>
              <p:nvPr/>
            </p:nvSpPr>
            <p:spPr>
              <a:xfrm>
                <a:off x="10808026" y="6229981"/>
                <a:ext cx="95494" cy="40655"/>
              </a:xfrm>
              <a:custGeom>
                <a:avLst/>
                <a:gdLst>
                  <a:gd name="connsiteX0" fmla="*/ 95286 w 95494"/>
                  <a:gd name="connsiteY0" fmla="*/ 13236 h 40655"/>
                  <a:gd name="connsiteX1" fmla="*/ 55548 w 95494"/>
                  <a:gd name="connsiteY1" fmla="*/ 1272 h 40655"/>
                  <a:gd name="connsiteX2" fmla="*/ 33756 w 95494"/>
                  <a:gd name="connsiteY2" fmla="*/ 9818 h 40655"/>
                  <a:gd name="connsiteX3" fmla="*/ 0 w 95494"/>
                  <a:gd name="connsiteY3" fmla="*/ 35028 h 40655"/>
                  <a:gd name="connsiteX4" fmla="*/ 17519 w 95494"/>
                  <a:gd name="connsiteY4" fmla="*/ 25200 h 40655"/>
                  <a:gd name="connsiteX5" fmla="*/ 69648 w 95494"/>
                  <a:gd name="connsiteY5" fmla="*/ 19218 h 40655"/>
                  <a:gd name="connsiteX6" fmla="*/ 44438 w 95494"/>
                  <a:gd name="connsiteY6" fmla="*/ 35883 h 40655"/>
                  <a:gd name="connsiteX7" fmla="*/ 28628 w 95494"/>
                  <a:gd name="connsiteY7" fmla="*/ 34601 h 40655"/>
                  <a:gd name="connsiteX8" fmla="*/ 63666 w 95494"/>
                  <a:gd name="connsiteY8" fmla="*/ 39301 h 40655"/>
                  <a:gd name="connsiteX9" fmla="*/ 95286 w 95494"/>
                  <a:gd name="connsiteY9" fmla="*/ 13236 h 40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494" h="40655">
                    <a:moveTo>
                      <a:pt x="95286" y="13236"/>
                    </a:moveTo>
                    <a:cubicBezTo>
                      <a:pt x="93149" y="2554"/>
                      <a:pt x="75630" y="-2574"/>
                      <a:pt x="55548" y="1272"/>
                    </a:cubicBezTo>
                    <a:cubicBezTo>
                      <a:pt x="47002" y="2981"/>
                      <a:pt x="39738" y="6399"/>
                      <a:pt x="33756" y="9818"/>
                    </a:cubicBezTo>
                    <a:cubicBezTo>
                      <a:pt x="20083" y="17936"/>
                      <a:pt x="0" y="35028"/>
                      <a:pt x="0" y="35028"/>
                    </a:cubicBezTo>
                    <a:cubicBezTo>
                      <a:pt x="4700" y="31610"/>
                      <a:pt x="11110" y="28619"/>
                      <a:pt x="17519" y="25200"/>
                    </a:cubicBezTo>
                    <a:cubicBezTo>
                      <a:pt x="26065" y="21355"/>
                      <a:pt x="64948" y="5972"/>
                      <a:pt x="69648" y="19218"/>
                    </a:cubicBezTo>
                    <a:cubicBezTo>
                      <a:pt x="71785" y="25200"/>
                      <a:pt x="64521" y="33319"/>
                      <a:pt x="44438" y="35883"/>
                    </a:cubicBezTo>
                    <a:cubicBezTo>
                      <a:pt x="38883" y="36737"/>
                      <a:pt x="32047" y="36310"/>
                      <a:pt x="28628" y="34601"/>
                    </a:cubicBezTo>
                    <a:cubicBezTo>
                      <a:pt x="35465" y="40155"/>
                      <a:pt x="49138" y="42292"/>
                      <a:pt x="63666" y="39301"/>
                    </a:cubicBezTo>
                    <a:cubicBezTo>
                      <a:pt x="82894" y="35455"/>
                      <a:pt x="97422" y="23918"/>
                      <a:pt x="95286" y="13236"/>
                    </a:cubicBezTo>
                    <a:close/>
                  </a:path>
                </a:pathLst>
              </a:custGeom>
              <a:solidFill>
                <a:srgbClr val="215D93"/>
              </a:solidFill>
              <a:ln w="4254" cap="flat">
                <a:noFill/>
                <a:prstDash val="solid"/>
                <a:miter/>
              </a:ln>
            </p:spPr>
            <p:txBody>
              <a:bodyPr rtlCol="0" anchor="ctr"/>
              <a:lstStyle/>
              <a:p>
                <a:endParaRPr lang="en-CA" dirty="0"/>
              </a:p>
            </p:txBody>
          </p:sp>
        </p:grpSp>
        <p:sp>
          <p:nvSpPr>
            <p:cNvPr id="5" name="Freeform: Shape 4">
              <a:extLst>
                <a:ext uri="{FF2B5EF4-FFF2-40B4-BE49-F238E27FC236}">
                  <a16:creationId xmlns:a16="http://schemas.microsoft.com/office/drawing/2014/main" id="{2A2C95CC-4227-4D2A-B49C-AC0D5E4264D1}"/>
                </a:ext>
              </a:extLst>
            </p:cNvPr>
            <p:cNvSpPr/>
            <p:nvPr/>
          </p:nvSpPr>
          <p:spPr>
            <a:xfrm>
              <a:off x="10722140" y="6012480"/>
              <a:ext cx="173210" cy="152115"/>
            </a:xfrm>
            <a:custGeom>
              <a:avLst/>
              <a:gdLst>
                <a:gd name="connsiteX0" fmla="*/ 64094 w 173210"/>
                <a:gd name="connsiteY0" fmla="*/ 0 h 152115"/>
                <a:gd name="connsiteX1" fmla="*/ 0 w 173210"/>
                <a:gd name="connsiteY1" fmla="*/ 152115 h 152115"/>
                <a:gd name="connsiteX2" fmla="*/ 121351 w 173210"/>
                <a:gd name="connsiteY2" fmla="*/ 102122 h 152115"/>
                <a:gd name="connsiteX3" fmla="*/ 155534 w 173210"/>
                <a:gd name="connsiteY3" fmla="*/ 131606 h 152115"/>
                <a:gd name="connsiteX4" fmla="*/ 169634 w 173210"/>
                <a:gd name="connsiteY4" fmla="*/ 39738 h 152115"/>
                <a:gd name="connsiteX5" fmla="*/ 64094 w 173210"/>
                <a:gd name="connsiteY5" fmla="*/ 0 h 152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210" h="152115">
                  <a:moveTo>
                    <a:pt x="64094" y="0"/>
                  </a:moveTo>
                  <a:cubicBezTo>
                    <a:pt x="64094" y="0"/>
                    <a:pt x="99559" y="33329"/>
                    <a:pt x="0" y="152115"/>
                  </a:cubicBezTo>
                  <a:cubicBezTo>
                    <a:pt x="0" y="152115"/>
                    <a:pt x="74776" y="89731"/>
                    <a:pt x="121351" y="102122"/>
                  </a:cubicBezTo>
                  <a:cubicBezTo>
                    <a:pt x="121351" y="102122"/>
                    <a:pt x="139724" y="106395"/>
                    <a:pt x="155534" y="131606"/>
                  </a:cubicBezTo>
                  <a:cubicBezTo>
                    <a:pt x="168352" y="101695"/>
                    <a:pt x="179035" y="68794"/>
                    <a:pt x="169634" y="39738"/>
                  </a:cubicBezTo>
                  <a:cubicBezTo>
                    <a:pt x="169634" y="39738"/>
                    <a:pt x="139297" y="0"/>
                    <a:pt x="64094" y="0"/>
                  </a:cubicBezTo>
                  <a:close/>
                </a:path>
              </a:pathLst>
            </a:custGeom>
            <a:noFill/>
            <a:ln w="4254" cap="flat">
              <a:noFill/>
              <a:prstDash val="solid"/>
              <a:miter/>
            </a:ln>
          </p:spPr>
          <p:txBody>
            <a:bodyPr rtlCol="0" anchor="ctr"/>
            <a:lstStyle/>
            <a:p>
              <a:endParaRPr lang="en-CA" dirty="0"/>
            </a:p>
          </p:txBody>
        </p:sp>
        <p:sp>
          <p:nvSpPr>
            <p:cNvPr id="6" name="Freeform: Shape 5">
              <a:extLst>
                <a:ext uri="{FF2B5EF4-FFF2-40B4-BE49-F238E27FC236}">
                  <a16:creationId xmlns:a16="http://schemas.microsoft.com/office/drawing/2014/main" id="{F16FBF86-A29C-44E6-9DF6-197BF9DBA0CB}"/>
                </a:ext>
              </a:extLst>
            </p:cNvPr>
            <p:cNvSpPr/>
            <p:nvPr/>
          </p:nvSpPr>
          <p:spPr>
            <a:xfrm>
              <a:off x="10609763" y="6168742"/>
              <a:ext cx="272611" cy="107376"/>
            </a:xfrm>
            <a:custGeom>
              <a:avLst/>
              <a:gdLst>
                <a:gd name="connsiteX0" fmla="*/ 0 w 272611"/>
                <a:gd name="connsiteY0" fmla="*/ 98403 h 107376"/>
                <a:gd name="connsiteX1" fmla="*/ 238856 w 272611"/>
                <a:gd name="connsiteY1" fmla="*/ 27046 h 107376"/>
                <a:gd name="connsiteX2" fmla="*/ 173053 w 272611"/>
                <a:gd name="connsiteY2" fmla="*/ 107376 h 107376"/>
                <a:gd name="connsiteX3" fmla="*/ 272611 w 272611"/>
                <a:gd name="connsiteY3" fmla="*/ 7390 h 107376"/>
                <a:gd name="connsiteX4" fmla="*/ 0 w 272611"/>
                <a:gd name="connsiteY4" fmla="*/ 98403 h 107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2611" h="107376">
                  <a:moveTo>
                    <a:pt x="0" y="98403"/>
                  </a:moveTo>
                  <a:cubicBezTo>
                    <a:pt x="0" y="98403"/>
                    <a:pt x="159807" y="15081"/>
                    <a:pt x="238856" y="27046"/>
                  </a:cubicBezTo>
                  <a:cubicBezTo>
                    <a:pt x="208091" y="73620"/>
                    <a:pt x="173053" y="107376"/>
                    <a:pt x="173053" y="107376"/>
                  </a:cubicBezTo>
                  <a:cubicBezTo>
                    <a:pt x="223046" y="73620"/>
                    <a:pt x="253811" y="39010"/>
                    <a:pt x="272611" y="7390"/>
                  </a:cubicBezTo>
                  <a:cubicBezTo>
                    <a:pt x="173053" y="-31921"/>
                    <a:pt x="0" y="98403"/>
                    <a:pt x="0" y="98403"/>
                  </a:cubicBezTo>
                  <a:close/>
                </a:path>
              </a:pathLst>
            </a:custGeom>
            <a:solidFill>
              <a:srgbClr val="6B1E0E"/>
            </a:solidFill>
            <a:ln w="4254" cap="flat">
              <a:noFill/>
              <a:prstDash val="solid"/>
              <a:miter/>
            </a:ln>
          </p:spPr>
          <p:txBody>
            <a:bodyPr rtlCol="0" anchor="ctr"/>
            <a:lstStyle/>
            <a:p>
              <a:endParaRPr lang="en-CA" dirty="0"/>
            </a:p>
          </p:txBody>
        </p:sp>
        <p:sp>
          <p:nvSpPr>
            <p:cNvPr id="7" name="Freeform: Shape 6">
              <a:extLst>
                <a:ext uri="{FF2B5EF4-FFF2-40B4-BE49-F238E27FC236}">
                  <a16:creationId xmlns:a16="http://schemas.microsoft.com/office/drawing/2014/main" id="{0DF3B6AE-CC95-42E5-9533-190EEA29A937}"/>
                </a:ext>
              </a:extLst>
            </p:cNvPr>
            <p:cNvSpPr/>
            <p:nvPr/>
          </p:nvSpPr>
          <p:spPr>
            <a:xfrm>
              <a:off x="10658047" y="5973597"/>
              <a:ext cx="247891" cy="244410"/>
            </a:xfrm>
            <a:custGeom>
              <a:avLst/>
              <a:gdLst>
                <a:gd name="connsiteX0" fmla="*/ 241847 w 247891"/>
                <a:gd name="connsiteY0" fmla="*/ 72212 h 244410"/>
                <a:gd name="connsiteX1" fmla="*/ 186726 w 247891"/>
                <a:gd name="connsiteY1" fmla="*/ 35465 h 244410"/>
                <a:gd name="connsiteX2" fmla="*/ 177326 w 247891"/>
                <a:gd name="connsiteY2" fmla="*/ 0 h 244410"/>
                <a:gd name="connsiteX3" fmla="*/ 179035 w 247891"/>
                <a:gd name="connsiteY3" fmla="*/ 32474 h 244410"/>
                <a:gd name="connsiteX4" fmla="*/ 85885 w 247891"/>
                <a:gd name="connsiteY4" fmla="*/ 20937 h 244410"/>
                <a:gd name="connsiteX5" fmla="*/ 0 w 247891"/>
                <a:gd name="connsiteY5" fmla="*/ 244410 h 244410"/>
                <a:gd name="connsiteX6" fmla="*/ 185444 w 247891"/>
                <a:gd name="connsiteY6" fmla="*/ 161516 h 244410"/>
                <a:gd name="connsiteX7" fmla="*/ 225609 w 247891"/>
                <a:gd name="connsiteY7" fmla="*/ 198690 h 244410"/>
                <a:gd name="connsiteX8" fmla="*/ 241847 w 247891"/>
                <a:gd name="connsiteY8" fmla="*/ 72212 h 244410"/>
                <a:gd name="connsiteX9" fmla="*/ 219627 w 247891"/>
                <a:gd name="connsiteY9" fmla="*/ 170062 h 244410"/>
                <a:gd name="connsiteX10" fmla="*/ 185444 w 247891"/>
                <a:gd name="connsiteY10" fmla="*/ 140579 h 244410"/>
                <a:gd name="connsiteX11" fmla="*/ 64094 w 247891"/>
                <a:gd name="connsiteY11" fmla="*/ 190999 h 244410"/>
                <a:gd name="connsiteX12" fmla="*/ 128187 w 247891"/>
                <a:gd name="connsiteY12" fmla="*/ 38883 h 244410"/>
                <a:gd name="connsiteX13" fmla="*/ 233728 w 247891"/>
                <a:gd name="connsiteY13" fmla="*/ 78621 h 244410"/>
                <a:gd name="connsiteX14" fmla="*/ 219627 w 247891"/>
                <a:gd name="connsiteY14" fmla="*/ 170062 h 2444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47891" h="244410">
                  <a:moveTo>
                    <a:pt x="241847" y="72212"/>
                  </a:moveTo>
                  <a:cubicBezTo>
                    <a:pt x="241847" y="72212"/>
                    <a:pt x="225609" y="50420"/>
                    <a:pt x="186726" y="35465"/>
                  </a:cubicBezTo>
                  <a:cubicBezTo>
                    <a:pt x="184590" y="22219"/>
                    <a:pt x="181171" y="10255"/>
                    <a:pt x="177326" y="0"/>
                  </a:cubicBezTo>
                  <a:cubicBezTo>
                    <a:pt x="179462" y="8973"/>
                    <a:pt x="179889" y="22219"/>
                    <a:pt x="179035" y="32474"/>
                  </a:cubicBezTo>
                  <a:cubicBezTo>
                    <a:pt x="155534" y="24356"/>
                    <a:pt x="124769" y="18801"/>
                    <a:pt x="85885" y="20937"/>
                  </a:cubicBezTo>
                  <a:cubicBezTo>
                    <a:pt x="85885" y="20937"/>
                    <a:pt x="169634" y="60248"/>
                    <a:pt x="0" y="244410"/>
                  </a:cubicBezTo>
                  <a:cubicBezTo>
                    <a:pt x="0" y="244410"/>
                    <a:pt x="139297" y="149124"/>
                    <a:pt x="185444" y="161516"/>
                  </a:cubicBezTo>
                  <a:cubicBezTo>
                    <a:pt x="185444" y="161516"/>
                    <a:pt x="205527" y="164080"/>
                    <a:pt x="225609" y="198690"/>
                  </a:cubicBezTo>
                  <a:cubicBezTo>
                    <a:pt x="263211" y="128187"/>
                    <a:pt x="241847" y="72212"/>
                    <a:pt x="241847" y="72212"/>
                  </a:cubicBezTo>
                  <a:close/>
                  <a:moveTo>
                    <a:pt x="219627" y="170062"/>
                  </a:moveTo>
                  <a:cubicBezTo>
                    <a:pt x="203390" y="144852"/>
                    <a:pt x="185444" y="140579"/>
                    <a:pt x="185444" y="140579"/>
                  </a:cubicBezTo>
                  <a:cubicBezTo>
                    <a:pt x="138869" y="128614"/>
                    <a:pt x="64094" y="190999"/>
                    <a:pt x="64094" y="190999"/>
                  </a:cubicBezTo>
                  <a:cubicBezTo>
                    <a:pt x="163652" y="72212"/>
                    <a:pt x="128187" y="38883"/>
                    <a:pt x="128187" y="38883"/>
                  </a:cubicBezTo>
                  <a:cubicBezTo>
                    <a:pt x="203390" y="38883"/>
                    <a:pt x="233728" y="78621"/>
                    <a:pt x="233728" y="78621"/>
                  </a:cubicBezTo>
                  <a:cubicBezTo>
                    <a:pt x="243128" y="107250"/>
                    <a:pt x="232446" y="140151"/>
                    <a:pt x="219627" y="170062"/>
                  </a:cubicBezTo>
                  <a:close/>
                </a:path>
              </a:pathLst>
            </a:custGeom>
            <a:solidFill>
              <a:srgbClr val="6B1E0E"/>
            </a:solidFill>
            <a:ln w="4254" cap="flat">
              <a:noFill/>
              <a:prstDash val="solid"/>
              <a:miter/>
            </a:ln>
          </p:spPr>
          <p:txBody>
            <a:bodyPr rtlCol="0" anchor="ctr"/>
            <a:lstStyle/>
            <a:p>
              <a:endParaRPr lang="en-CA" dirty="0"/>
            </a:p>
          </p:txBody>
        </p:sp>
        <p:sp>
          <p:nvSpPr>
            <p:cNvPr id="8" name="Freeform: Shape 7">
              <a:extLst>
                <a:ext uri="{FF2B5EF4-FFF2-40B4-BE49-F238E27FC236}">
                  <a16:creationId xmlns:a16="http://schemas.microsoft.com/office/drawing/2014/main" id="{3F9C81B3-5C3C-46F9-B4EA-270347309C89}"/>
                </a:ext>
              </a:extLst>
            </p:cNvPr>
            <p:cNvSpPr/>
            <p:nvPr/>
          </p:nvSpPr>
          <p:spPr>
            <a:xfrm>
              <a:off x="10758033" y="5975276"/>
              <a:ext cx="72078" cy="20539"/>
            </a:xfrm>
            <a:custGeom>
              <a:avLst/>
              <a:gdLst>
                <a:gd name="connsiteX0" fmla="*/ 71358 w 72078"/>
                <a:gd name="connsiteY0" fmla="*/ 1739 h 20539"/>
                <a:gd name="connsiteX1" fmla="*/ 0 w 72078"/>
                <a:gd name="connsiteY1" fmla="*/ 10285 h 20539"/>
                <a:gd name="connsiteX2" fmla="*/ 71785 w 72078"/>
                <a:gd name="connsiteY2" fmla="*/ 20540 h 20539"/>
                <a:gd name="connsiteX3" fmla="*/ 71358 w 72078"/>
                <a:gd name="connsiteY3" fmla="*/ 1739 h 20539"/>
              </a:gdLst>
              <a:ahLst/>
              <a:cxnLst>
                <a:cxn ang="0">
                  <a:pos x="connsiteX0" y="connsiteY0"/>
                </a:cxn>
                <a:cxn ang="0">
                  <a:pos x="connsiteX1" y="connsiteY1"/>
                </a:cxn>
                <a:cxn ang="0">
                  <a:pos x="connsiteX2" y="connsiteY2"/>
                </a:cxn>
                <a:cxn ang="0">
                  <a:pos x="connsiteX3" y="connsiteY3"/>
                </a:cxn>
              </a:cxnLst>
              <a:rect l="l" t="t" r="r" b="b"/>
              <a:pathLst>
                <a:path w="72078" h="20539">
                  <a:moveTo>
                    <a:pt x="71358" y="1739"/>
                  </a:moveTo>
                  <a:cubicBezTo>
                    <a:pt x="27347" y="-4671"/>
                    <a:pt x="2991" y="8575"/>
                    <a:pt x="0" y="10285"/>
                  </a:cubicBezTo>
                  <a:cubicBezTo>
                    <a:pt x="46147" y="11567"/>
                    <a:pt x="55548" y="16267"/>
                    <a:pt x="71785" y="20540"/>
                  </a:cubicBezTo>
                  <a:cubicBezTo>
                    <a:pt x="72639" y="14558"/>
                    <a:pt x="71358" y="1739"/>
                    <a:pt x="71358" y="1739"/>
                  </a:cubicBezTo>
                  <a:close/>
                </a:path>
              </a:pathLst>
            </a:custGeom>
            <a:solidFill>
              <a:srgbClr val="6B1E0E"/>
            </a:solidFill>
            <a:ln w="4254" cap="flat">
              <a:noFill/>
              <a:prstDash val="solid"/>
              <a:miter/>
            </a:ln>
          </p:spPr>
          <p:txBody>
            <a:bodyPr rtlCol="0" anchor="ctr"/>
            <a:lstStyle/>
            <a:p>
              <a:endParaRPr lang="en-CA" dirty="0"/>
            </a:p>
          </p:txBody>
        </p:sp>
      </p:grpSp>
    </p:spTree>
    <p:extLst>
      <p:ext uri="{BB962C8B-B14F-4D97-AF65-F5344CB8AC3E}">
        <p14:creationId xmlns:p14="http://schemas.microsoft.com/office/powerpoint/2010/main" val="3046793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1658A-E826-4BD4-AFCA-45FFD1215055}"/>
              </a:ext>
            </a:extLst>
          </p:cNvPr>
          <p:cNvSpPr>
            <a:spLocks noGrp="1"/>
          </p:cNvSpPr>
          <p:nvPr>
            <p:ph type="ctrTitle"/>
          </p:nvPr>
        </p:nvSpPr>
        <p:spPr>
          <a:xfrm>
            <a:off x="1524000" y="1122363"/>
            <a:ext cx="9144000" cy="2387600"/>
          </a:xfrm>
        </p:spPr>
        <p:txBody>
          <a:bodyPr anchor="ctr" anchorCtr="0">
            <a:normAutofit/>
          </a:bodyPr>
          <a:lstStyle>
            <a:lvl1pPr algn="ctr">
              <a:defRPr sz="4800">
                <a:latin typeface="DM Serif Text" pitchFamily="2" charset="0"/>
              </a:defRPr>
            </a:lvl1pPr>
          </a:lstStyle>
          <a:p>
            <a:r>
              <a:rPr lang="en-US" dirty="0"/>
              <a:t>Click to edit Master title style</a:t>
            </a:r>
            <a:endParaRPr lang="en-CA" dirty="0"/>
          </a:p>
        </p:txBody>
      </p:sp>
      <p:sp>
        <p:nvSpPr>
          <p:cNvPr id="3" name="Subtitle 2">
            <a:extLst>
              <a:ext uri="{FF2B5EF4-FFF2-40B4-BE49-F238E27FC236}">
                <a16:creationId xmlns:a16="http://schemas.microsoft.com/office/drawing/2014/main" id="{EC08248D-DEE3-4DDA-BDED-7B4A87C3F5DA}"/>
              </a:ext>
            </a:extLst>
          </p:cNvPr>
          <p:cNvSpPr>
            <a:spLocks noGrp="1"/>
          </p:cNvSpPr>
          <p:nvPr>
            <p:ph type="subTitle" idx="1"/>
          </p:nvPr>
        </p:nvSpPr>
        <p:spPr>
          <a:xfrm>
            <a:off x="1524000" y="3602038"/>
            <a:ext cx="9144000" cy="1655762"/>
          </a:xfrm>
        </p:spPr>
        <p:txBody>
          <a:bodyPr/>
          <a:lstStyle>
            <a:lvl1pPr marL="0" indent="0" algn="ctr">
              <a:buNone/>
              <a:defRPr sz="2400">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grpSp>
        <p:nvGrpSpPr>
          <p:cNvPr id="4" name="Graphic 13">
            <a:extLst>
              <a:ext uri="{FF2B5EF4-FFF2-40B4-BE49-F238E27FC236}">
                <a16:creationId xmlns:a16="http://schemas.microsoft.com/office/drawing/2014/main" id="{842DA78F-F773-432C-9A9E-CA22D8A1E2A9}"/>
              </a:ext>
            </a:extLst>
          </p:cNvPr>
          <p:cNvGrpSpPr/>
          <p:nvPr userDrawn="1"/>
        </p:nvGrpSpPr>
        <p:grpSpPr>
          <a:xfrm>
            <a:off x="10209392" y="5847394"/>
            <a:ext cx="1320755" cy="456773"/>
            <a:chOff x="10209392" y="5973597"/>
            <a:chExt cx="1320755" cy="456773"/>
          </a:xfrm>
        </p:grpSpPr>
        <p:grpSp>
          <p:nvGrpSpPr>
            <p:cNvPr id="5" name="Graphic 13">
              <a:extLst>
                <a:ext uri="{FF2B5EF4-FFF2-40B4-BE49-F238E27FC236}">
                  <a16:creationId xmlns:a16="http://schemas.microsoft.com/office/drawing/2014/main" id="{86080721-AE85-4961-B3FE-2857D776245E}"/>
                </a:ext>
              </a:extLst>
            </p:cNvPr>
            <p:cNvGrpSpPr/>
            <p:nvPr/>
          </p:nvGrpSpPr>
          <p:grpSpPr>
            <a:xfrm>
              <a:off x="10209392" y="6186387"/>
              <a:ext cx="1320755" cy="243982"/>
              <a:chOff x="10209392" y="6186387"/>
              <a:chExt cx="1320755" cy="243982"/>
            </a:xfrm>
          </p:grpSpPr>
          <p:sp>
            <p:nvSpPr>
              <p:cNvPr id="13" name="Freeform: Shape 12">
                <a:extLst>
                  <a:ext uri="{FF2B5EF4-FFF2-40B4-BE49-F238E27FC236}">
                    <a16:creationId xmlns:a16="http://schemas.microsoft.com/office/drawing/2014/main" id="{B3B6F52B-43F3-4B0F-A6F6-91C84C3E39D4}"/>
                  </a:ext>
                </a:extLst>
              </p:cNvPr>
              <p:cNvSpPr/>
              <p:nvPr/>
            </p:nvSpPr>
            <p:spPr>
              <a:xfrm>
                <a:off x="11194296" y="6220998"/>
                <a:ext cx="27773" cy="13673"/>
              </a:xfrm>
              <a:custGeom>
                <a:avLst/>
                <a:gdLst>
                  <a:gd name="connsiteX0" fmla="*/ 25210 w 27773"/>
                  <a:gd name="connsiteY0" fmla="*/ 5127 h 13673"/>
                  <a:gd name="connsiteX1" fmla="*/ 14528 w 27773"/>
                  <a:gd name="connsiteY1" fmla="*/ 0 h 13673"/>
                  <a:gd name="connsiteX2" fmla="*/ 3846 w 27773"/>
                  <a:gd name="connsiteY2" fmla="*/ 5127 h 13673"/>
                  <a:gd name="connsiteX3" fmla="*/ 0 w 27773"/>
                  <a:gd name="connsiteY3" fmla="*/ 13673 h 13673"/>
                  <a:gd name="connsiteX4" fmla="*/ 27774 w 27773"/>
                  <a:gd name="connsiteY4" fmla="*/ 13673 h 13673"/>
                  <a:gd name="connsiteX5" fmla="*/ 25210 w 27773"/>
                  <a:gd name="connsiteY5" fmla="*/ 5127 h 13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773" h="13673">
                    <a:moveTo>
                      <a:pt x="25210" y="5127"/>
                    </a:moveTo>
                    <a:cubicBezTo>
                      <a:pt x="22219" y="427"/>
                      <a:pt x="17519" y="0"/>
                      <a:pt x="14528" y="0"/>
                    </a:cubicBezTo>
                    <a:cubicBezTo>
                      <a:pt x="12391" y="0"/>
                      <a:pt x="7691" y="427"/>
                      <a:pt x="3846" y="5127"/>
                    </a:cubicBezTo>
                    <a:cubicBezTo>
                      <a:pt x="1282" y="8119"/>
                      <a:pt x="855" y="11110"/>
                      <a:pt x="0" y="13673"/>
                    </a:cubicBezTo>
                    <a:lnTo>
                      <a:pt x="27774" y="13673"/>
                    </a:lnTo>
                    <a:cubicBezTo>
                      <a:pt x="27347" y="10682"/>
                      <a:pt x="26919" y="8119"/>
                      <a:pt x="25210" y="5127"/>
                    </a:cubicBezTo>
                    <a:close/>
                  </a:path>
                </a:pathLst>
              </a:custGeom>
              <a:noFill/>
              <a:ln w="4254" cap="flat">
                <a:noFill/>
                <a:prstDash val="solid"/>
                <a:miter/>
              </a:ln>
            </p:spPr>
            <p:txBody>
              <a:bodyPr rtlCol="0" anchor="ctr"/>
              <a:lstStyle/>
              <a:p>
                <a:endParaRPr lang="en-CA" dirty="0"/>
              </a:p>
            </p:txBody>
          </p:sp>
          <p:sp>
            <p:nvSpPr>
              <p:cNvPr id="14" name="Freeform: Shape 13">
                <a:extLst>
                  <a:ext uri="{FF2B5EF4-FFF2-40B4-BE49-F238E27FC236}">
                    <a16:creationId xmlns:a16="http://schemas.microsoft.com/office/drawing/2014/main" id="{C0E30EE9-CF4D-4F68-A489-1FA3C26940E0}"/>
                  </a:ext>
                </a:extLst>
              </p:cNvPr>
              <p:cNvSpPr/>
              <p:nvPr/>
            </p:nvSpPr>
            <p:spPr>
              <a:xfrm>
                <a:off x="11252835" y="6240653"/>
                <a:ext cx="19655" cy="21364"/>
              </a:xfrm>
              <a:custGeom>
                <a:avLst/>
                <a:gdLst>
                  <a:gd name="connsiteX0" fmla="*/ 7691 w 19655"/>
                  <a:gd name="connsiteY0" fmla="*/ 21365 h 21364"/>
                  <a:gd name="connsiteX1" fmla="*/ 19655 w 19655"/>
                  <a:gd name="connsiteY1" fmla="*/ 14955 h 21364"/>
                  <a:gd name="connsiteX2" fmla="*/ 19655 w 19655"/>
                  <a:gd name="connsiteY2" fmla="*/ 0 h 21364"/>
                  <a:gd name="connsiteX3" fmla="*/ 10682 w 19655"/>
                  <a:gd name="connsiteY3" fmla="*/ 4273 h 21364"/>
                  <a:gd name="connsiteX4" fmla="*/ 0 w 19655"/>
                  <a:gd name="connsiteY4" fmla="*/ 14528 h 21364"/>
                  <a:gd name="connsiteX5" fmla="*/ 7691 w 19655"/>
                  <a:gd name="connsiteY5" fmla="*/ 21365 h 2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655" h="21364">
                    <a:moveTo>
                      <a:pt x="7691" y="21365"/>
                    </a:moveTo>
                    <a:cubicBezTo>
                      <a:pt x="8973" y="21365"/>
                      <a:pt x="14101" y="20937"/>
                      <a:pt x="19655" y="14955"/>
                    </a:cubicBezTo>
                    <a:lnTo>
                      <a:pt x="19655" y="0"/>
                    </a:lnTo>
                    <a:cubicBezTo>
                      <a:pt x="16237" y="2136"/>
                      <a:pt x="14955" y="2991"/>
                      <a:pt x="10682" y="4273"/>
                    </a:cubicBezTo>
                    <a:cubicBezTo>
                      <a:pt x="7691" y="5127"/>
                      <a:pt x="0" y="7691"/>
                      <a:pt x="0" y="14528"/>
                    </a:cubicBezTo>
                    <a:cubicBezTo>
                      <a:pt x="0" y="17946"/>
                      <a:pt x="3418" y="21365"/>
                      <a:pt x="7691" y="21365"/>
                    </a:cubicBezTo>
                    <a:close/>
                  </a:path>
                </a:pathLst>
              </a:custGeom>
              <a:noFill/>
              <a:ln w="4254" cap="flat">
                <a:noFill/>
                <a:prstDash val="solid"/>
                <a:miter/>
              </a:ln>
            </p:spPr>
            <p:txBody>
              <a:bodyPr rtlCol="0" anchor="ctr"/>
              <a:lstStyle/>
              <a:p>
                <a:endParaRPr lang="en-CA" dirty="0"/>
              </a:p>
            </p:txBody>
          </p:sp>
          <p:sp>
            <p:nvSpPr>
              <p:cNvPr id="15" name="Freeform: Shape 14">
                <a:extLst>
                  <a:ext uri="{FF2B5EF4-FFF2-40B4-BE49-F238E27FC236}">
                    <a16:creationId xmlns:a16="http://schemas.microsoft.com/office/drawing/2014/main" id="{5CFC572B-CB98-4AD8-B1BF-702D930D8382}"/>
                  </a:ext>
                </a:extLst>
              </p:cNvPr>
              <p:cNvSpPr/>
              <p:nvPr/>
            </p:nvSpPr>
            <p:spPr>
              <a:xfrm>
                <a:off x="10266648" y="6241080"/>
                <a:ext cx="57684" cy="64541"/>
              </a:xfrm>
              <a:custGeom>
                <a:avLst/>
                <a:gdLst>
                  <a:gd name="connsiteX0" fmla="*/ 57684 w 57684"/>
                  <a:gd name="connsiteY0" fmla="*/ 32901 h 64541"/>
                  <a:gd name="connsiteX1" fmla="*/ 41020 w 57684"/>
                  <a:gd name="connsiteY1" fmla="*/ 3846 h 64541"/>
                  <a:gd name="connsiteX2" fmla="*/ 11964 w 57684"/>
                  <a:gd name="connsiteY2" fmla="*/ 0 h 64541"/>
                  <a:gd name="connsiteX3" fmla="*/ 0 w 57684"/>
                  <a:gd name="connsiteY3" fmla="*/ 0 h 64541"/>
                  <a:gd name="connsiteX4" fmla="*/ 0 w 57684"/>
                  <a:gd name="connsiteY4" fmla="*/ 64521 h 64541"/>
                  <a:gd name="connsiteX5" fmla="*/ 15382 w 57684"/>
                  <a:gd name="connsiteY5" fmla="*/ 64521 h 64541"/>
                  <a:gd name="connsiteX6" fmla="*/ 57684 w 57684"/>
                  <a:gd name="connsiteY6" fmla="*/ 32901 h 64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84" h="64541">
                    <a:moveTo>
                      <a:pt x="57684" y="32901"/>
                    </a:moveTo>
                    <a:cubicBezTo>
                      <a:pt x="57684" y="19228"/>
                      <a:pt x="52557" y="8973"/>
                      <a:pt x="41020" y="3846"/>
                    </a:cubicBezTo>
                    <a:cubicBezTo>
                      <a:pt x="32901" y="427"/>
                      <a:pt x="23501" y="0"/>
                      <a:pt x="11964" y="0"/>
                    </a:cubicBezTo>
                    <a:lnTo>
                      <a:pt x="0" y="0"/>
                    </a:lnTo>
                    <a:lnTo>
                      <a:pt x="0" y="64521"/>
                    </a:lnTo>
                    <a:lnTo>
                      <a:pt x="15382" y="64521"/>
                    </a:lnTo>
                    <a:cubicBezTo>
                      <a:pt x="34611" y="64948"/>
                      <a:pt x="57684" y="58966"/>
                      <a:pt x="57684" y="32901"/>
                    </a:cubicBezTo>
                    <a:close/>
                  </a:path>
                </a:pathLst>
              </a:custGeom>
              <a:noFill/>
              <a:ln w="4254" cap="flat">
                <a:noFill/>
                <a:prstDash val="solid"/>
                <a:miter/>
              </a:ln>
            </p:spPr>
            <p:txBody>
              <a:bodyPr rtlCol="0" anchor="ctr"/>
              <a:lstStyle/>
              <a:p>
                <a:endParaRPr lang="en-CA" dirty="0"/>
              </a:p>
            </p:txBody>
          </p:sp>
          <p:sp>
            <p:nvSpPr>
              <p:cNvPr id="16" name="Freeform: Shape 15">
                <a:extLst>
                  <a:ext uri="{FF2B5EF4-FFF2-40B4-BE49-F238E27FC236}">
                    <a16:creationId xmlns:a16="http://schemas.microsoft.com/office/drawing/2014/main" id="{4E62DB10-CEEA-4CA4-A854-B25AE30FCB7B}"/>
                  </a:ext>
                </a:extLst>
              </p:cNvPr>
              <p:cNvSpPr/>
              <p:nvPr/>
            </p:nvSpPr>
            <p:spPr>
              <a:xfrm>
                <a:off x="10486703" y="6220998"/>
                <a:ext cx="27773" cy="13673"/>
              </a:xfrm>
              <a:custGeom>
                <a:avLst/>
                <a:gdLst>
                  <a:gd name="connsiteX0" fmla="*/ 25210 w 27773"/>
                  <a:gd name="connsiteY0" fmla="*/ 5127 h 13673"/>
                  <a:gd name="connsiteX1" fmla="*/ 14528 w 27773"/>
                  <a:gd name="connsiteY1" fmla="*/ 0 h 13673"/>
                  <a:gd name="connsiteX2" fmla="*/ 3846 w 27773"/>
                  <a:gd name="connsiteY2" fmla="*/ 5127 h 13673"/>
                  <a:gd name="connsiteX3" fmla="*/ 0 w 27773"/>
                  <a:gd name="connsiteY3" fmla="*/ 13673 h 13673"/>
                  <a:gd name="connsiteX4" fmla="*/ 27774 w 27773"/>
                  <a:gd name="connsiteY4" fmla="*/ 13673 h 13673"/>
                  <a:gd name="connsiteX5" fmla="*/ 25210 w 27773"/>
                  <a:gd name="connsiteY5" fmla="*/ 5127 h 13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773" h="13673">
                    <a:moveTo>
                      <a:pt x="25210" y="5127"/>
                    </a:moveTo>
                    <a:cubicBezTo>
                      <a:pt x="22219" y="427"/>
                      <a:pt x="17519" y="0"/>
                      <a:pt x="14528" y="0"/>
                    </a:cubicBezTo>
                    <a:cubicBezTo>
                      <a:pt x="12391" y="0"/>
                      <a:pt x="7691" y="427"/>
                      <a:pt x="3846" y="5127"/>
                    </a:cubicBezTo>
                    <a:cubicBezTo>
                      <a:pt x="1282" y="8119"/>
                      <a:pt x="855" y="11110"/>
                      <a:pt x="0" y="13673"/>
                    </a:cubicBezTo>
                    <a:lnTo>
                      <a:pt x="27774" y="13673"/>
                    </a:lnTo>
                    <a:cubicBezTo>
                      <a:pt x="27347" y="10682"/>
                      <a:pt x="27347" y="8119"/>
                      <a:pt x="25210" y="5127"/>
                    </a:cubicBezTo>
                    <a:close/>
                  </a:path>
                </a:pathLst>
              </a:custGeom>
              <a:noFill/>
              <a:ln w="4254" cap="flat">
                <a:noFill/>
                <a:prstDash val="solid"/>
                <a:miter/>
              </a:ln>
            </p:spPr>
            <p:txBody>
              <a:bodyPr rtlCol="0" anchor="ctr"/>
              <a:lstStyle/>
              <a:p>
                <a:endParaRPr lang="en-CA" dirty="0"/>
              </a:p>
            </p:txBody>
          </p:sp>
          <p:sp>
            <p:nvSpPr>
              <p:cNvPr id="17" name="Freeform: Shape 16">
                <a:extLst>
                  <a:ext uri="{FF2B5EF4-FFF2-40B4-BE49-F238E27FC236}">
                    <a16:creationId xmlns:a16="http://schemas.microsoft.com/office/drawing/2014/main" id="{352BB171-691A-47CB-8E45-F8CFA6D2C6BA}"/>
                  </a:ext>
                </a:extLst>
              </p:cNvPr>
              <p:cNvSpPr/>
              <p:nvPr/>
            </p:nvSpPr>
            <p:spPr>
              <a:xfrm>
                <a:off x="11015689" y="6220998"/>
                <a:ext cx="28201" cy="44010"/>
              </a:xfrm>
              <a:custGeom>
                <a:avLst/>
                <a:gdLst>
                  <a:gd name="connsiteX0" fmla="*/ 15382 w 28201"/>
                  <a:gd name="connsiteY0" fmla="*/ 44011 h 44010"/>
                  <a:gd name="connsiteX1" fmla="*/ 20937 w 28201"/>
                  <a:gd name="connsiteY1" fmla="*/ 42729 h 44010"/>
                  <a:gd name="connsiteX2" fmla="*/ 28201 w 28201"/>
                  <a:gd name="connsiteY2" fmla="*/ 23074 h 44010"/>
                  <a:gd name="connsiteX3" fmla="*/ 22646 w 28201"/>
                  <a:gd name="connsiteY3" fmla="*/ 3846 h 44010"/>
                  <a:gd name="connsiteX4" fmla="*/ 13673 w 28201"/>
                  <a:gd name="connsiteY4" fmla="*/ 0 h 44010"/>
                  <a:gd name="connsiteX5" fmla="*/ 4273 w 28201"/>
                  <a:gd name="connsiteY5" fmla="*/ 4700 h 44010"/>
                  <a:gd name="connsiteX6" fmla="*/ 0 w 28201"/>
                  <a:gd name="connsiteY6" fmla="*/ 20083 h 44010"/>
                  <a:gd name="connsiteX7" fmla="*/ 15382 w 28201"/>
                  <a:gd name="connsiteY7" fmla="*/ 44011 h 44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201" h="44010">
                    <a:moveTo>
                      <a:pt x="15382" y="44011"/>
                    </a:moveTo>
                    <a:cubicBezTo>
                      <a:pt x="17092" y="44011"/>
                      <a:pt x="19228" y="43584"/>
                      <a:pt x="20937" y="42729"/>
                    </a:cubicBezTo>
                    <a:cubicBezTo>
                      <a:pt x="28201" y="38456"/>
                      <a:pt x="28201" y="27347"/>
                      <a:pt x="28201" y="23074"/>
                    </a:cubicBezTo>
                    <a:cubicBezTo>
                      <a:pt x="28201" y="14528"/>
                      <a:pt x="25637" y="7264"/>
                      <a:pt x="22646" y="3846"/>
                    </a:cubicBezTo>
                    <a:cubicBezTo>
                      <a:pt x="20510" y="1709"/>
                      <a:pt x="17519" y="0"/>
                      <a:pt x="13673" y="0"/>
                    </a:cubicBezTo>
                    <a:cubicBezTo>
                      <a:pt x="9400" y="0"/>
                      <a:pt x="5982" y="2564"/>
                      <a:pt x="4273" y="4700"/>
                    </a:cubicBezTo>
                    <a:cubicBezTo>
                      <a:pt x="1282" y="8546"/>
                      <a:pt x="0" y="14101"/>
                      <a:pt x="0" y="20083"/>
                    </a:cubicBezTo>
                    <a:cubicBezTo>
                      <a:pt x="0" y="30765"/>
                      <a:pt x="4273" y="44011"/>
                      <a:pt x="15382" y="44011"/>
                    </a:cubicBezTo>
                    <a:close/>
                  </a:path>
                </a:pathLst>
              </a:custGeom>
              <a:noFill/>
              <a:ln w="4254" cap="flat">
                <a:noFill/>
                <a:prstDash val="solid"/>
                <a:miter/>
              </a:ln>
            </p:spPr>
            <p:txBody>
              <a:bodyPr rtlCol="0" anchor="ctr"/>
              <a:lstStyle/>
              <a:p>
                <a:endParaRPr lang="en-CA" dirty="0"/>
              </a:p>
            </p:txBody>
          </p:sp>
          <p:sp>
            <p:nvSpPr>
              <p:cNvPr id="18" name="Freeform: Shape 17">
                <a:extLst>
                  <a:ext uri="{FF2B5EF4-FFF2-40B4-BE49-F238E27FC236}">
                    <a16:creationId xmlns:a16="http://schemas.microsoft.com/office/drawing/2014/main" id="{82D72FB4-AB54-4009-B0E3-CA6A5337D393}"/>
                  </a:ext>
                </a:extLst>
              </p:cNvPr>
              <p:cNvSpPr/>
              <p:nvPr/>
            </p:nvSpPr>
            <p:spPr>
              <a:xfrm>
                <a:off x="10266221" y="6327820"/>
                <a:ext cx="67939" cy="75203"/>
              </a:xfrm>
              <a:custGeom>
                <a:avLst/>
                <a:gdLst>
                  <a:gd name="connsiteX0" fmla="*/ 51702 w 67939"/>
                  <a:gd name="connsiteY0" fmla="*/ 6837 h 75203"/>
                  <a:gd name="connsiteX1" fmla="*/ 20083 w 67939"/>
                  <a:gd name="connsiteY1" fmla="*/ 0 h 75203"/>
                  <a:gd name="connsiteX2" fmla="*/ 0 w 67939"/>
                  <a:gd name="connsiteY2" fmla="*/ 0 h 75203"/>
                  <a:gd name="connsiteX3" fmla="*/ 0 w 67939"/>
                  <a:gd name="connsiteY3" fmla="*/ 49566 h 75203"/>
                  <a:gd name="connsiteX4" fmla="*/ 20510 w 67939"/>
                  <a:gd name="connsiteY4" fmla="*/ 75203 h 75203"/>
                  <a:gd name="connsiteX5" fmla="*/ 55120 w 67939"/>
                  <a:gd name="connsiteY5" fmla="*/ 66657 h 75203"/>
                  <a:gd name="connsiteX6" fmla="*/ 67939 w 67939"/>
                  <a:gd name="connsiteY6" fmla="*/ 38456 h 75203"/>
                  <a:gd name="connsiteX7" fmla="*/ 51702 w 67939"/>
                  <a:gd name="connsiteY7" fmla="*/ 6837 h 75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939" h="75203">
                    <a:moveTo>
                      <a:pt x="51702" y="6837"/>
                    </a:moveTo>
                    <a:cubicBezTo>
                      <a:pt x="41020" y="0"/>
                      <a:pt x="29483" y="0"/>
                      <a:pt x="20083" y="0"/>
                    </a:cubicBezTo>
                    <a:lnTo>
                      <a:pt x="0" y="0"/>
                    </a:lnTo>
                    <a:lnTo>
                      <a:pt x="0" y="49566"/>
                    </a:lnTo>
                    <a:cubicBezTo>
                      <a:pt x="0" y="63666"/>
                      <a:pt x="427" y="75203"/>
                      <a:pt x="20510" y="75203"/>
                    </a:cubicBezTo>
                    <a:cubicBezTo>
                      <a:pt x="32047" y="75203"/>
                      <a:pt x="46147" y="73494"/>
                      <a:pt x="55120" y="66657"/>
                    </a:cubicBezTo>
                    <a:cubicBezTo>
                      <a:pt x="61530" y="61530"/>
                      <a:pt x="67939" y="52557"/>
                      <a:pt x="67939" y="38456"/>
                    </a:cubicBezTo>
                    <a:cubicBezTo>
                      <a:pt x="67939" y="19655"/>
                      <a:pt x="57257" y="10255"/>
                      <a:pt x="51702" y="6837"/>
                    </a:cubicBezTo>
                    <a:close/>
                  </a:path>
                </a:pathLst>
              </a:custGeom>
              <a:noFill/>
              <a:ln w="4254" cap="flat">
                <a:noFill/>
                <a:prstDash val="solid"/>
                <a:miter/>
              </a:ln>
            </p:spPr>
            <p:txBody>
              <a:bodyPr rtlCol="0" anchor="ctr"/>
              <a:lstStyle/>
              <a:p>
                <a:endParaRPr lang="en-CA" dirty="0"/>
              </a:p>
            </p:txBody>
          </p:sp>
          <p:sp>
            <p:nvSpPr>
              <p:cNvPr id="19" name="Freeform: Shape 18">
                <a:extLst>
                  <a:ext uri="{FF2B5EF4-FFF2-40B4-BE49-F238E27FC236}">
                    <a16:creationId xmlns:a16="http://schemas.microsoft.com/office/drawing/2014/main" id="{BD3AB338-2E41-4B90-BAEC-9D3DAFF8A249}"/>
                  </a:ext>
                </a:extLst>
              </p:cNvPr>
              <p:cNvSpPr/>
              <p:nvPr/>
            </p:nvSpPr>
            <p:spPr>
              <a:xfrm>
                <a:off x="11123793" y="6216298"/>
                <a:ext cx="62384" cy="54693"/>
              </a:xfrm>
              <a:custGeom>
                <a:avLst/>
                <a:gdLst>
                  <a:gd name="connsiteX0" fmla="*/ 7264 w 62384"/>
                  <a:gd name="connsiteY0" fmla="*/ 8973 h 54693"/>
                  <a:gd name="connsiteX1" fmla="*/ 26919 w 62384"/>
                  <a:gd name="connsiteY1" fmla="*/ 54693 h 54693"/>
                  <a:gd name="connsiteX2" fmla="*/ 34183 w 62384"/>
                  <a:gd name="connsiteY2" fmla="*/ 54693 h 54693"/>
                  <a:gd name="connsiteX3" fmla="*/ 55120 w 62384"/>
                  <a:gd name="connsiteY3" fmla="*/ 8973 h 54693"/>
                  <a:gd name="connsiteX4" fmla="*/ 62384 w 62384"/>
                  <a:gd name="connsiteY4" fmla="*/ 1709 h 54693"/>
                  <a:gd name="connsiteX5" fmla="*/ 62384 w 62384"/>
                  <a:gd name="connsiteY5" fmla="*/ 0 h 54693"/>
                  <a:gd name="connsiteX6" fmla="*/ 41447 w 62384"/>
                  <a:gd name="connsiteY6" fmla="*/ 0 h 54693"/>
                  <a:gd name="connsiteX7" fmla="*/ 41447 w 62384"/>
                  <a:gd name="connsiteY7" fmla="*/ 1709 h 54693"/>
                  <a:gd name="connsiteX8" fmla="*/ 46575 w 62384"/>
                  <a:gd name="connsiteY8" fmla="*/ 6409 h 54693"/>
                  <a:gd name="connsiteX9" fmla="*/ 45293 w 62384"/>
                  <a:gd name="connsiteY9" fmla="*/ 11110 h 54693"/>
                  <a:gd name="connsiteX10" fmla="*/ 34183 w 62384"/>
                  <a:gd name="connsiteY10" fmla="*/ 36747 h 54693"/>
                  <a:gd name="connsiteX11" fmla="*/ 23501 w 62384"/>
                  <a:gd name="connsiteY11" fmla="*/ 10255 h 54693"/>
                  <a:gd name="connsiteX12" fmla="*/ 22646 w 62384"/>
                  <a:gd name="connsiteY12" fmla="*/ 6409 h 54693"/>
                  <a:gd name="connsiteX13" fmla="*/ 26919 w 62384"/>
                  <a:gd name="connsiteY13" fmla="*/ 2136 h 54693"/>
                  <a:gd name="connsiteX14" fmla="*/ 26919 w 62384"/>
                  <a:gd name="connsiteY14" fmla="*/ 427 h 54693"/>
                  <a:gd name="connsiteX15" fmla="*/ 0 w 62384"/>
                  <a:gd name="connsiteY15" fmla="*/ 427 h 54693"/>
                  <a:gd name="connsiteX16" fmla="*/ 0 w 62384"/>
                  <a:gd name="connsiteY16" fmla="*/ 2136 h 54693"/>
                  <a:gd name="connsiteX17" fmla="*/ 7264 w 62384"/>
                  <a:gd name="connsiteY17" fmla="*/ 8973 h 54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2384" h="54693">
                    <a:moveTo>
                      <a:pt x="7264" y="8973"/>
                    </a:moveTo>
                    <a:lnTo>
                      <a:pt x="26919" y="54693"/>
                    </a:lnTo>
                    <a:lnTo>
                      <a:pt x="34183" y="54693"/>
                    </a:lnTo>
                    <a:lnTo>
                      <a:pt x="55120" y="8973"/>
                    </a:lnTo>
                    <a:cubicBezTo>
                      <a:pt x="57684" y="3846"/>
                      <a:pt x="58539" y="2136"/>
                      <a:pt x="62384" y="1709"/>
                    </a:cubicBezTo>
                    <a:lnTo>
                      <a:pt x="62384" y="0"/>
                    </a:lnTo>
                    <a:lnTo>
                      <a:pt x="41447" y="0"/>
                    </a:lnTo>
                    <a:lnTo>
                      <a:pt x="41447" y="1709"/>
                    </a:lnTo>
                    <a:cubicBezTo>
                      <a:pt x="42729" y="1709"/>
                      <a:pt x="46575" y="2136"/>
                      <a:pt x="46575" y="6409"/>
                    </a:cubicBezTo>
                    <a:cubicBezTo>
                      <a:pt x="46575" y="7691"/>
                      <a:pt x="45720" y="10255"/>
                      <a:pt x="45293" y="11110"/>
                    </a:cubicBezTo>
                    <a:lnTo>
                      <a:pt x="34183" y="36747"/>
                    </a:lnTo>
                    <a:lnTo>
                      <a:pt x="23501" y="10255"/>
                    </a:lnTo>
                    <a:cubicBezTo>
                      <a:pt x="23074" y="8973"/>
                      <a:pt x="22646" y="7691"/>
                      <a:pt x="22646" y="6409"/>
                    </a:cubicBezTo>
                    <a:cubicBezTo>
                      <a:pt x="22646" y="2564"/>
                      <a:pt x="25637" y="2136"/>
                      <a:pt x="26919" y="2136"/>
                    </a:cubicBezTo>
                    <a:lnTo>
                      <a:pt x="26919" y="427"/>
                    </a:lnTo>
                    <a:lnTo>
                      <a:pt x="0" y="427"/>
                    </a:lnTo>
                    <a:lnTo>
                      <a:pt x="0" y="2136"/>
                    </a:lnTo>
                    <a:cubicBezTo>
                      <a:pt x="3418" y="2136"/>
                      <a:pt x="5555" y="4273"/>
                      <a:pt x="7264" y="8973"/>
                    </a:cubicBezTo>
                    <a:close/>
                  </a:path>
                </a:pathLst>
              </a:custGeom>
              <a:solidFill>
                <a:srgbClr val="034239"/>
              </a:solidFill>
              <a:ln w="4254" cap="flat">
                <a:noFill/>
                <a:prstDash val="solid"/>
                <a:miter/>
              </a:ln>
            </p:spPr>
            <p:txBody>
              <a:bodyPr rtlCol="0" anchor="ctr"/>
              <a:lstStyle/>
              <a:p>
                <a:endParaRPr lang="en-CA" dirty="0"/>
              </a:p>
            </p:txBody>
          </p:sp>
          <p:sp>
            <p:nvSpPr>
              <p:cNvPr id="20" name="Freeform: Shape 19">
                <a:extLst>
                  <a:ext uri="{FF2B5EF4-FFF2-40B4-BE49-F238E27FC236}">
                    <a16:creationId xmlns:a16="http://schemas.microsoft.com/office/drawing/2014/main" id="{0AF8E1D5-FD8B-4CB9-99F3-319E6E84A8D0}"/>
                  </a:ext>
                </a:extLst>
              </p:cNvPr>
              <p:cNvSpPr/>
              <p:nvPr/>
            </p:nvSpPr>
            <p:spPr>
              <a:xfrm>
                <a:off x="10209392" y="6219716"/>
                <a:ext cx="165788" cy="204244"/>
              </a:xfrm>
              <a:custGeom>
                <a:avLst/>
                <a:gdLst>
                  <a:gd name="connsiteX0" fmla="*/ 114514 w 165788"/>
                  <a:gd name="connsiteY0" fmla="*/ 94004 h 204244"/>
                  <a:gd name="connsiteX1" fmla="*/ 155961 w 165788"/>
                  <a:gd name="connsiteY1" fmla="*/ 48284 h 204244"/>
                  <a:gd name="connsiteX2" fmla="*/ 128614 w 165788"/>
                  <a:gd name="connsiteY2" fmla="*/ 5555 h 204244"/>
                  <a:gd name="connsiteX3" fmla="*/ 85458 w 165788"/>
                  <a:gd name="connsiteY3" fmla="*/ 0 h 204244"/>
                  <a:gd name="connsiteX4" fmla="*/ 0 w 165788"/>
                  <a:gd name="connsiteY4" fmla="*/ 0 h 204244"/>
                  <a:gd name="connsiteX5" fmla="*/ 0 w 165788"/>
                  <a:gd name="connsiteY5" fmla="*/ 4273 h 204244"/>
                  <a:gd name="connsiteX6" fmla="*/ 17519 w 165788"/>
                  <a:gd name="connsiteY6" fmla="*/ 31620 h 204244"/>
                  <a:gd name="connsiteX7" fmla="*/ 17519 w 165788"/>
                  <a:gd name="connsiteY7" fmla="*/ 173480 h 204244"/>
                  <a:gd name="connsiteX8" fmla="*/ 0 w 165788"/>
                  <a:gd name="connsiteY8" fmla="*/ 199972 h 204244"/>
                  <a:gd name="connsiteX9" fmla="*/ 0 w 165788"/>
                  <a:gd name="connsiteY9" fmla="*/ 204245 h 204244"/>
                  <a:gd name="connsiteX10" fmla="*/ 87595 w 165788"/>
                  <a:gd name="connsiteY10" fmla="*/ 204245 h 204244"/>
                  <a:gd name="connsiteX11" fmla="*/ 140151 w 165788"/>
                  <a:gd name="connsiteY11" fmla="*/ 193990 h 204244"/>
                  <a:gd name="connsiteX12" fmla="*/ 165789 w 165788"/>
                  <a:gd name="connsiteY12" fmla="*/ 147843 h 204244"/>
                  <a:gd name="connsiteX13" fmla="*/ 114514 w 165788"/>
                  <a:gd name="connsiteY13" fmla="*/ 94004 h 204244"/>
                  <a:gd name="connsiteX14" fmla="*/ 56830 w 165788"/>
                  <a:gd name="connsiteY14" fmla="*/ 21792 h 204244"/>
                  <a:gd name="connsiteX15" fmla="*/ 68794 w 165788"/>
                  <a:gd name="connsiteY15" fmla="*/ 21792 h 204244"/>
                  <a:gd name="connsiteX16" fmla="*/ 97850 w 165788"/>
                  <a:gd name="connsiteY16" fmla="*/ 25637 h 204244"/>
                  <a:gd name="connsiteX17" fmla="*/ 114514 w 165788"/>
                  <a:gd name="connsiteY17" fmla="*/ 54693 h 204244"/>
                  <a:gd name="connsiteX18" fmla="*/ 71785 w 165788"/>
                  <a:gd name="connsiteY18" fmla="*/ 86740 h 204244"/>
                  <a:gd name="connsiteX19" fmla="*/ 56402 w 165788"/>
                  <a:gd name="connsiteY19" fmla="*/ 86740 h 204244"/>
                  <a:gd name="connsiteX20" fmla="*/ 56402 w 165788"/>
                  <a:gd name="connsiteY20" fmla="*/ 21792 h 204244"/>
                  <a:gd name="connsiteX21" fmla="*/ 111950 w 165788"/>
                  <a:gd name="connsiteY21" fmla="*/ 175189 h 204244"/>
                  <a:gd name="connsiteX22" fmla="*/ 77340 w 165788"/>
                  <a:gd name="connsiteY22" fmla="*/ 183735 h 204244"/>
                  <a:gd name="connsiteX23" fmla="*/ 56830 w 165788"/>
                  <a:gd name="connsiteY23" fmla="*/ 158098 h 204244"/>
                  <a:gd name="connsiteX24" fmla="*/ 56830 w 165788"/>
                  <a:gd name="connsiteY24" fmla="*/ 108105 h 204244"/>
                  <a:gd name="connsiteX25" fmla="*/ 76912 w 165788"/>
                  <a:gd name="connsiteY25" fmla="*/ 108105 h 204244"/>
                  <a:gd name="connsiteX26" fmla="*/ 108532 w 165788"/>
                  <a:gd name="connsiteY26" fmla="*/ 114941 h 204244"/>
                  <a:gd name="connsiteX27" fmla="*/ 124769 w 165788"/>
                  <a:gd name="connsiteY27" fmla="*/ 146561 h 204244"/>
                  <a:gd name="connsiteX28" fmla="*/ 111950 w 165788"/>
                  <a:gd name="connsiteY28" fmla="*/ 175189 h 204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65788" h="204244">
                    <a:moveTo>
                      <a:pt x="114514" y="94004"/>
                    </a:moveTo>
                    <a:cubicBezTo>
                      <a:pt x="136306" y="88022"/>
                      <a:pt x="155961" y="75630"/>
                      <a:pt x="155961" y="48284"/>
                    </a:cubicBezTo>
                    <a:cubicBezTo>
                      <a:pt x="155961" y="31192"/>
                      <a:pt x="148270" y="13673"/>
                      <a:pt x="128614" y="5555"/>
                    </a:cubicBezTo>
                    <a:cubicBezTo>
                      <a:pt x="117505" y="855"/>
                      <a:pt x="103404" y="0"/>
                      <a:pt x="85458" y="0"/>
                    </a:cubicBezTo>
                    <a:lnTo>
                      <a:pt x="0" y="0"/>
                    </a:lnTo>
                    <a:lnTo>
                      <a:pt x="0" y="4273"/>
                    </a:lnTo>
                    <a:cubicBezTo>
                      <a:pt x="17519" y="6409"/>
                      <a:pt x="17519" y="16664"/>
                      <a:pt x="17519" y="31620"/>
                    </a:cubicBezTo>
                    <a:lnTo>
                      <a:pt x="17519" y="173480"/>
                    </a:lnTo>
                    <a:cubicBezTo>
                      <a:pt x="17519" y="189290"/>
                      <a:pt x="15382" y="196981"/>
                      <a:pt x="0" y="199972"/>
                    </a:cubicBezTo>
                    <a:lnTo>
                      <a:pt x="0" y="204245"/>
                    </a:lnTo>
                    <a:lnTo>
                      <a:pt x="87595" y="204245"/>
                    </a:lnTo>
                    <a:cubicBezTo>
                      <a:pt x="103404" y="204245"/>
                      <a:pt x="123060" y="204245"/>
                      <a:pt x="140151" y="193990"/>
                    </a:cubicBezTo>
                    <a:cubicBezTo>
                      <a:pt x="153397" y="185871"/>
                      <a:pt x="165789" y="170062"/>
                      <a:pt x="165789" y="147843"/>
                    </a:cubicBezTo>
                    <a:cubicBezTo>
                      <a:pt x="165789" y="115796"/>
                      <a:pt x="142288" y="99986"/>
                      <a:pt x="114514" y="94004"/>
                    </a:cubicBezTo>
                    <a:close/>
                    <a:moveTo>
                      <a:pt x="56830" y="21792"/>
                    </a:moveTo>
                    <a:lnTo>
                      <a:pt x="68794" y="21792"/>
                    </a:lnTo>
                    <a:cubicBezTo>
                      <a:pt x="80758" y="21792"/>
                      <a:pt x="89731" y="22219"/>
                      <a:pt x="97850" y="25637"/>
                    </a:cubicBezTo>
                    <a:cubicBezTo>
                      <a:pt x="109386" y="30765"/>
                      <a:pt x="114514" y="41020"/>
                      <a:pt x="114514" y="54693"/>
                    </a:cubicBezTo>
                    <a:cubicBezTo>
                      <a:pt x="114514" y="80758"/>
                      <a:pt x="91440" y="86740"/>
                      <a:pt x="71785" y="86740"/>
                    </a:cubicBezTo>
                    <a:lnTo>
                      <a:pt x="56402" y="86740"/>
                    </a:lnTo>
                    <a:lnTo>
                      <a:pt x="56402" y="21792"/>
                    </a:lnTo>
                    <a:close/>
                    <a:moveTo>
                      <a:pt x="111950" y="175189"/>
                    </a:moveTo>
                    <a:cubicBezTo>
                      <a:pt x="102977" y="182026"/>
                      <a:pt x="89304" y="183735"/>
                      <a:pt x="77340" y="183735"/>
                    </a:cubicBezTo>
                    <a:cubicBezTo>
                      <a:pt x="57257" y="183735"/>
                      <a:pt x="56830" y="172198"/>
                      <a:pt x="56830" y="158098"/>
                    </a:cubicBezTo>
                    <a:lnTo>
                      <a:pt x="56830" y="108105"/>
                    </a:lnTo>
                    <a:lnTo>
                      <a:pt x="76912" y="108105"/>
                    </a:lnTo>
                    <a:cubicBezTo>
                      <a:pt x="86313" y="108105"/>
                      <a:pt x="97850" y="108532"/>
                      <a:pt x="108532" y="114941"/>
                    </a:cubicBezTo>
                    <a:cubicBezTo>
                      <a:pt x="114087" y="118360"/>
                      <a:pt x="124769" y="127760"/>
                      <a:pt x="124769" y="146561"/>
                    </a:cubicBezTo>
                    <a:cubicBezTo>
                      <a:pt x="124769" y="160661"/>
                      <a:pt x="118360" y="170062"/>
                      <a:pt x="111950" y="175189"/>
                    </a:cubicBezTo>
                    <a:close/>
                  </a:path>
                </a:pathLst>
              </a:custGeom>
              <a:solidFill>
                <a:srgbClr val="034239"/>
              </a:solidFill>
              <a:ln w="4254" cap="flat">
                <a:noFill/>
                <a:prstDash val="solid"/>
                <a:miter/>
              </a:ln>
            </p:spPr>
            <p:txBody>
              <a:bodyPr rtlCol="0" anchor="ctr"/>
              <a:lstStyle/>
              <a:p>
                <a:endParaRPr lang="en-CA" dirty="0"/>
              </a:p>
            </p:txBody>
          </p:sp>
          <p:sp>
            <p:nvSpPr>
              <p:cNvPr id="21" name="Freeform: Shape 20">
                <a:extLst>
                  <a:ext uri="{FF2B5EF4-FFF2-40B4-BE49-F238E27FC236}">
                    <a16:creationId xmlns:a16="http://schemas.microsoft.com/office/drawing/2014/main" id="{B95E2EF2-774D-488A-A5C6-21046D5EC14D}"/>
                  </a:ext>
                </a:extLst>
              </p:cNvPr>
              <p:cNvSpPr/>
              <p:nvPr/>
            </p:nvSpPr>
            <p:spPr>
              <a:xfrm>
                <a:off x="10371335" y="6285519"/>
                <a:ext cx="114941" cy="138014"/>
              </a:xfrm>
              <a:custGeom>
                <a:avLst/>
                <a:gdLst>
                  <a:gd name="connsiteX0" fmla="*/ 55975 w 114941"/>
                  <a:gd name="connsiteY0" fmla="*/ 24783 h 138014"/>
                  <a:gd name="connsiteX1" fmla="*/ 55975 w 114941"/>
                  <a:gd name="connsiteY1" fmla="*/ 0 h 138014"/>
                  <a:gd name="connsiteX2" fmla="*/ 0 w 114941"/>
                  <a:gd name="connsiteY2" fmla="*/ 29056 h 138014"/>
                  <a:gd name="connsiteX3" fmla="*/ 1282 w 114941"/>
                  <a:gd name="connsiteY3" fmla="*/ 32047 h 138014"/>
                  <a:gd name="connsiteX4" fmla="*/ 19655 w 114941"/>
                  <a:gd name="connsiteY4" fmla="*/ 61103 h 138014"/>
                  <a:gd name="connsiteX5" fmla="*/ 19655 w 114941"/>
                  <a:gd name="connsiteY5" fmla="*/ 103832 h 138014"/>
                  <a:gd name="connsiteX6" fmla="*/ 17519 w 114941"/>
                  <a:gd name="connsiteY6" fmla="*/ 122205 h 138014"/>
                  <a:gd name="connsiteX7" fmla="*/ 2564 w 114941"/>
                  <a:gd name="connsiteY7" fmla="*/ 134169 h 138014"/>
                  <a:gd name="connsiteX8" fmla="*/ 2564 w 114941"/>
                  <a:gd name="connsiteY8" fmla="*/ 138015 h 138014"/>
                  <a:gd name="connsiteX9" fmla="*/ 73067 w 114941"/>
                  <a:gd name="connsiteY9" fmla="*/ 138015 h 138014"/>
                  <a:gd name="connsiteX10" fmla="*/ 73067 w 114941"/>
                  <a:gd name="connsiteY10" fmla="*/ 134169 h 138014"/>
                  <a:gd name="connsiteX11" fmla="*/ 55548 w 114941"/>
                  <a:gd name="connsiteY11" fmla="*/ 103404 h 138014"/>
                  <a:gd name="connsiteX12" fmla="*/ 55548 w 114941"/>
                  <a:gd name="connsiteY12" fmla="*/ 63666 h 138014"/>
                  <a:gd name="connsiteX13" fmla="*/ 61530 w 114941"/>
                  <a:gd name="connsiteY13" fmla="*/ 40165 h 138014"/>
                  <a:gd name="connsiteX14" fmla="*/ 84176 w 114941"/>
                  <a:gd name="connsiteY14" fmla="*/ 28628 h 138014"/>
                  <a:gd name="connsiteX15" fmla="*/ 105541 w 114941"/>
                  <a:gd name="connsiteY15" fmla="*/ 42729 h 138014"/>
                  <a:gd name="connsiteX16" fmla="*/ 108959 w 114941"/>
                  <a:gd name="connsiteY16" fmla="*/ 42729 h 138014"/>
                  <a:gd name="connsiteX17" fmla="*/ 114941 w 114941"/>
                  <a:gd name="connsiteY17" fmla="*/ 3846 h 138014"/>
                  <a:gd name="connsiteX18" fmla="*/ 98277 w 114941"/>
                  <a:gd name="connsiteY18" fmla="*/ 855 h 138014"/>
                  <a:gd name="connsiteX19" fmla="*/ 55975 w 114941"/>
                  <a:gd name="connsiteY19" fmla="*/ 24783 h 138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4941" h="138014">
                    <a:moveTo>
                      <a:pt x="55975" y="24783"/>
                    </a:moveTo>
                    <a:lnTo>
                      <a:pt x="55975" y="0"/>
                    </a:lnTo>
                    <a:lnTo>
                      <a:pt x="0" y="29056"/>
                    </a:lnTo>
                    <a:lnTo>
                      <a:pt x="1282" y="32047"/>
                    </a:lnTo>
                    <a:cubicBezTo>
                      <a:pt x="19655" y="32047"/>
                      <a:pt x="19655" y="46147"/>
                      <a:pt x="19655" y="61103"/>
                    </a:cubicBezTo>
                    <a:lnTo>
                      <a:pt x="19655" y="103832"/>
                    </a:lnTo>
                    <a:cubicBezTo>
                      <a:pt x="19655" y="109386"/>
                      <a:pt x="19228" y="117078"/>
                      <a:pt x="17519" y="122205"/>
                    </a:cubicBezTo>
                    <a:cubicBezTo>
                      <a:pt x="13673" y="130751"/>
                      <a:pt x="7264" y="132887"/>
                      <a:pt x="2564" y="134169"/>
                    </a:cubicBezTo>
                    <a:lnTo>
                      <a:pt x="2564" y="138015"/>
                    </a:lnTo>
                    <a:lnTo>
                      <a:pt x="73067" y="138015"/>
                    </a:lnTo>
                    <a:lnTo>
                      <a:pt x="73067" y="134169"/>
                    </a:lnTo>
                    <a:cubicBezTo>
                      <a:pt x="57257" y="128187"/>
                      <a:pt x="55548" y="124769"/>
                      <a:pt x="55548" y="103404"/>
                    </a:cubicBezTo>
                    <a:lnTo>
                      <a:pt x="55548" y="63666"/>
                    </a:lnTo>
                    <a:cubicBezTo>
                      <a:pt x="55548" y="56830"/>
                      <a:pt x="55548" y="48284"/>
                      <a:pt x="61530" y="40165"/>
                    </a:cubicBezTo>
                    <a:cubicBezTo>
                      <a:pt x="66657" y="32901"/>
                      <a:pt x="74349" y="28628"/>
                      <a:pt x="84176" y="28628"/>
                    </a:cubicBezTo>
                    <a:cubicBezTo>
                      <a:pt x="96995" y="28628"/>
                      <a:pt x="102122" y="36747"/>
                      <a:pt x="105541" y="42729"/>
                    </a:cubicBezTo>
                    <a:lnTo>
                      <a:pt x="108959" y="42729"/>
                    </a:lnTo>
                    <a:lnTo>
                      <a:pt x="114941" y="3846"/>
                    </a:lnTo>
                    <a:cubicBezTo>
                      <a:pt x="111950" y="2564"/>
                      <a:pt x="106395" y="855"/>
                      <a:pt x="98277" y="855"/>
                    </a:cubicBezTo>
                    <a:cubicBezTo>
                      <a:pt x="76485" y="1709"/>
                      <a:pt x="64948" y="14528"/>
                      <a:pt x="55975" y="24783"/>
                    </a:cubicBezTo>
                    <a:close/>
                  </a:path>
                </a:pathLst>
              </a:custGeom>
              <a:solidFill>
                <a:srgbClr val="034239"/>
              </a:solidFill>
              <a:ln w="4254" cap="flat">
                <a:noFill/>
                <a:prstDash val="solid"/>
                <a:miter/>
              </a:ln>
            </p:spPr>
            <p:txBody>
              <a:bodyPr rtlCol="0" anchor="ctr"/>
              <a:lstStyle/>
              <a:p>
                <a:endParaRPr lang="en-CA" dirty="0"/>
              </a:p>
            </p:txBody>
          </p:sp>
          <p:sp>
            <p:nvSpPr>
              <p:cNvPr id="22" name="Freeform: Shape 21">
                <a:extLst>
                  <a:ext uri="{FF2B5EF4-FFF2-40B4-BE49-F238E27FC236}">
                    <a16:creationId xmlns:a16="http://schemas.microsoft.com/office/drawing/2014/main" id="{8871064D-DFDA-40BD-914C-90EFF6B8431C}"/>
                  </a:ext>
                </a:extLst>
              </p:cNvPr>
              <p:cNvSpPr/>
              <p:nvPr/>
            </p:nvSpPr>
            <p:spPr>
              <a:xfrm>
                <a:off x="10491403" y="6288082"/>
                <a:ext cx="165361" cy="141860"/>
              </a:xfrm>
              <a:custGeom>
                <a:avLst/>
                <a:gdLst>
                  <a:gd name="connsiteX0" fmla="*/ 148697 w 165361"/>
                  <a:gd name="connsiteY0" fmla="*/ 87595 h 141860"/>
                  <a:gd name="connsiteX1" fmla="*/ 148697 w 165361"/>
                  <a:gd name="connsiteY1" fmla="*/ 0 h 141860"/>
                  <a:gd name="connsiteX2" fmla="*/ 95286 w 165361"/>
                  <a:gd name="connsiteY2" fmla="*/ 10682 h 141860"/>
                  <a:gd name="connsiteX3" fmla="*/ 95286 w 165361"/>
                  <a:gd name="connsiteY3" fmla="*/ 14528 h 141860"/>
                  <a:gd name="connsiteX4" fmla="*/ 112377 w 165361"/>
                  <a:gd name="connsiteY4" fmla="*/ 35892 h 141860"/>
                  <a:gd name="connsiteX5" fmla="*/ 112377 w 165361"/>
                  <a:gd name="connsiteY5" fmla="*/ 82467 h 141860"/>
                  <a:gd name="connsiteX6" fmla="*/ 105541 w 165361"/>
                  <a:gd name="connsiteY6" fmla="*/ 105113 h 141860"/>
                  <a:gd name="connsiteX7" fmla="*/ 80331 w 165361"/>
                  <a:gd name="connsiteY7" fmla="*/ 115368 h 141860"/>
                  <a:gd name="connsiteX8" fmla="*/ 54693 w 165361"/>
                  <a:gd name="connsiteY8" fmla="*/ 97850 h 141860"/>
                  <a:gd name="connsiteX9" fmla="*/ 52557 w 165361"/>
                  <a:gd name="connsiteY9" fmla="*/ 82040 h 141860"/>
                  <a:gd name="connsiteX10" fmla="*/ 52557 w 165361"/>
                  <a:gd name="connsiteY10" fmla="*/ 0 h 141860"/>
                  <a:gd name="connsiteX11" fmla="*/ 0 w 165361"/>
                  <a:gd name="connsiteY11" fmla="*/ 10682 h 141860"/>
                  <a:gd name="connsiteX12" fmla="*/ 0 w 165361"/>
                  <a:gd name="connsiteY12" fmla="*/ 14528 h 141860"/>
                  <a:gd name="connsiteX13" fmla="*/ 16237 w 165361"/>
                  <a:gd name="connsiteY13" fmla="*/ 39311 h 141860"/>
                  <a:gd name="connsiteX14" fmla="*/ 16237 w 165361"/>
                  <a:gd name="connsiteY14" fmla="*/ 89731 h 141860"/>
                  <a:gd name="connsiteX15" fmla="*/ 25637 w 165361"/>
                  <a:gd name="connsiteY15" fmla="*/ 124342 h 141860"/>
                  <a:gd name="connsiteX16" fmla="*/ 64094 w 165361"/>
                  <a:gd name="connsiteY16" fmla="*/ 141006 h 141860"/>
                  <a:gd name="connsiteX17" fmla="*/ 114514 w 165361"/>
                  <a:gd name="connsiteY17" fmla="*/ 115368 h 141860"/>
                  <a:gd name="connsiteX18" fmla="*/ 133742 w 165361"/>
                  <a:gd name="connsiteY18" fmla="*/ 141861 h 141860"/>
                  <a:gd name="connsiteX19" fmla="*/ 165361 w 165361"/>
                  <a:gd name="connsiteY19" fmla="*/ 117932 h 141860"/>
                  <a:gd name="connsiteX20" fmla="*/ 163652 w 165361"/>
                  <a:gd name="connsiteY20" fmla="*/ 114941 h 141860"/>
                  <a:gd name="connsiteX21" fmla="*/ 148697 w 165361"/>
                  <a:gd name="connsiteY21" fmla="*/ 87595 h 141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5361" h="141860">
                    <a:moveTo>
                      <a:pt x="148697" y="87595"/>
                    </a:moveTo>
                    <a:lnTo>
                      <a:pt x="148697" y="0"/>
                    </a:lnTo>
                    <a:lnTo>
                      <a:pt x="95286" y="10682"/>
                    </a:lnTo>
                    <a:lnTo>
                      <a:pt x="95286" y="14528"/>
                    </a:lnTo>
                    <a:cubicBezTo>
                      <a:pt x="109386" y="16664"/>
                      <a:pt x="112377" y="22219"/>
                      <a:pt x="112377" y="35892"/>
                    </a:cubicBezTo>
                    <a:lnTo>
                      <a:pt x="112377" y="82467"/>
                    </a:lnTo>
                    <a:cubicBezTo>
                      <a:pt x="112377" y="88449"/>
                      <a:pt x="111950" y="97422"/>
                      <a:pt x="105541" y="105113"/>
                    </a:cubicBezTo>
                    <a:cubicBezTo>
                      <a:pt x="100413" y="111096"/>
                      <a:pt x="91440" y="115368"/>
                      <a:pt x="80331" y="115368"/>
                    </a:cubicBezTo>
                    <a:cubicBezTo>
                      <a:pt x="67085" y="115368"/>
                      <a:pt x="58112" y="108532"/>
                      <a:pt x="54693" y="97850"/>
                    </a:cubicBezTo>
                    <a:cubicBezTo>
                      <a:pt x="53411" y="93149"/>
                      <a:pt x="52557" y="88449"/>
                      <a:pt x="52557" y="82040"/>
                    </a:cubicBezTo>
                    <a:lnTo>
                      <a:pt x="52557" y="0"/>
                    </a:lnTo>
                    <a:lnTo>
                      <a:pt x="0" y="10682"/>
                    </a:lnTo>
                    <a:lnTo>
                      <a:pt x="0" y="14528"/>
                    </a:lnTo>
                    <a:cubicBezTo>
                      <a:pt x="14955" y="16664"/>
                      <a:pt x="16237" y="23928"/>
                      <a:pt x="16237" y="39311"/>
                    </a:cubicBezTo>
                    <a:lnTo>
                      <a:pt x="16237" y="89731"/>
                    </a:lnTo>
                    <a:cubicBezTo>
                      <a:pt x="16237" y="100413"/>
                      <a:pt x="16664" y="113232"/>
                      <a:pt x="25637" y="124342"/>
                    </a:cubicBezTo>
                    <a:cubicBezTo>
                      <a:pt x="29483" y="129469"/>
                      <a:pt x="40165" y="141006"/>
                      <a:pt x="64094" y="141006"/>
                    </a:cubicBezTo>
                    <a:cubicBezTo>
                      <a:pt x="87595" y="141006"/>
                      <a:pt x="104686" y="128614"/>
                      <a:pt x="114514" y="115368"/>
                    </a:cubicBezTo>
                    <a:cubicBezTo>
                      <a:pt x="116650" y="123487"/>
                      <a:pt x="120496" y="132033"/>
                      <a:pt x="133742" y="141861"/>
                    </a:cubicBezTo>
                    <a:lnTo>
                      <a:pt x="165361" y="117932"/>
                    </a:lnTo>
                    <a:lnTo>
                      <a:pt x="163652" y="114941"/>
                    </a:lnTo>
                    <a:cubicBezTo>
                      <a:pt x="148697" y="112377"/>
                      <a:pt x="148697" y="101695"/>
                      <a:pt x="148697" y="87595"/>
                    </a:cubicBezTo>
                    <a:close/>
                  </a:path>
                </a:pathLst>
              </a:custGeom>
              <a:solidFill>
                <a:srgbClr val="034239"/>
              </a:solidFill>
              <a:ln w="4254" cap="flat">
                <a:noFill/>
                <a:prstDash val="solid"/>
                <a:miter/>
              </a:ln>
            </p:spPr>
            <p:txBody>
              <a:bodyPr rtlCol="0" anchor="ctr"/>
              <a:lstStyle/>
              <a:p>
                <a:endParaRPr lang="en-CA" dirty="0"/>
              </a:p>
            </p:txBody>
          </p:sp>
          <p:sp>
            <p:nvSpPr>
              <p:cNvPr id="23" name="Freeform: Shape 22">
                <a:extLst>
                  <a:ext uri="{FF2B5EF4-FFF2-40B4-BE49-F238E27FC236}">
                    <a16:creationId xmlns:a16="http://schemas.microsoft.com/office/drawing/2014/main" id="{182B6696-1197-4A8C-AAE6-B772BA4F6231}"/>
                  </a:ext>
                </a:extLst>
              </p:cNvPr>
              <p:cNvSpPr/>
              <p:nvPr/>
            </p:nvSpPr>
            <p:spPr>
              <a:xfrm>
                <a:off x="10657619" y="6285519"/>
                <a:ext cx="169207" cy="138442"/>
              </a:xfrm>
              <a:custGeom>
                <a:avLst/>
                <a:gdLst>
                  <a:gd name="connsiteX0" fmla="*/ 151688 w 169207"/>
                  <a:gd name="connsiteY0" fmla="*/ 105541 h 138442"/>
                  <a:gd name="connsiteX1" fmla="*/ 151688 w 169207"/>
                  <a:gd name="connsiteY1" fmla="*/ 55548 h 138442"/>
                  <a:gd name="connsiteX2" fmla="*/ 142715 w 169207"/>
                  <a:gd name="connsiteY2" fmla="*/ 18801 h 138442"/>
                  <a:gd name="connsiteX3" fmla="*/ 104686 w 169207"/>
                  <a:gd name="connsiteY3" fmla="*/ 2136 h 138442"/>
                  <a:gd name="connsiteX4" fmla="*/ 55975 w 169207"/>
                  <a:gd name="connsiteY4" fmla="*/ 24783 h 138442"/>
                  <a:gd name="connsiteX5" fmla="*/ 55975 w 169207"/>
                  <a:gd name="connsiteY5" fmla="*/ 0 h 138442"/>
                  <a:gd name="connsiteX6" fmla="*/ 0 w 169207"/>
                  <a:gd name="connsiteY6" fmla="*/ 29056 h 138442"/>
                  <a:gd name="connsiteX7" fmla="*/ 2136 w 169207"/>
                  <a:gd name="connsiteY7" fmla="*/ 32474 h 138442"/>
                  <a:gd name="connsiteX8" fmla="*/ 20083 w 169207"/>
                  <a:gd name="connsiteY8" fmla="*/ 60675 h 138442"/>
                  <a:gd name="connsiteX9" fmla="*/ 20083 w 169207"/>
                  <a:gd name="connsiteY9" fmla="*/ 104686 h 138442"/>
                  <a:gd name="connsiteX10" fmla="*/ 2564 w 169207"/>
                  <a:gd name="connsiteY10" fmla="*/ 134597 h 138442"/>
                  <a:gd name="connsiteX11" fmla="*/ 2564 w 169207"/>
                  <a:gd name="connsiteY11" fmla="*/ 138442 h 138442"/>
                  <a:gd name="connsiteX12" fmla="*/ 72639 w 169207"/>
                  <a:gd name="connsiteY12" fmla="*/ 138442 h 138442"/>
                  <a:gd name="connsiteX13" fmla="*/ 72212 w 169207"/>
                  <a:gd name="connsiteY13" fmla="*/ 134597 h 138442"/>
                  <a:gd name="connsiteX14" fmla="*/ 55975 w 169207"/>
                  <a:gd name="connsiteY14" fmla="*/ 108105 h 138442"/>
                  <a:gd name="connsiteX15" fmla="*/ 55975 w 169207"/>
                  <a:gd name="connsiteY15" fmla="*/ 58966 h 138442"/>
                  <a:gd name="connsiteX16" fmla="*/ 66230 w 169207"/>
                  <a:gd name="connsiteY16" fmla="*/ 34183 h 138442"/>
                  <a:gd name="connsiteX17" fmla="*/ 86740 w 169207"/>
                  <a:gd name="connsiteY17" fmla="*/ 27774 h 138442"/>
                  <a:gd name="connsiteX18" fmla="*/ 115368 w 169207"/>
                  <a:gd name="connsiteY18" fmla="*/ 58539 h 138442"/>
                  <a:gd name="connsiteX19" fmla="*/ 115368 w 169207"/>
                  <a:gd name="connsiteY19" fmla="*/ 108105 h 138442"/>
                  <a:gd name="connsiteX20" fmla="*/ 99559 w 169207"/>
                  <a:gd name="connsiteY20" fmla="*/ 134597 h 138442"/>
                  <a:gd name="connsiteX21" fmla="*/ 99559 w 169207"/>
                  <a:gd name="connsiteY21" fmla="*/ 138442 h 138442"/>
                  <a:gd name="connsiteX22" fmla="*/ 169207 w 169207"/>
                  <a:gd name="connsiteY22" fmla="*/ 138442 h 138442"/>
                  <a:gd name="connsiteX23" fmla="*/ 169207 w 169207"/>
                  <a:gd name="connsiteY23" fmla="*/ 134597 h 138442"/>
                  <a:gd name="connsiteX24" fmla="*/ 151688 w 169207"/>
                  <a:gd name="connsiteY24" fmla="*/ 105541 h 138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9207" h="138442">
                    <a:moveTo>
                      <a:pt x="151688" y="105541"/>
                    </a:moveTo>
                    <a:lnTo>
                      <a:pt x="151688" y="55548"/>
                    </a:lnTo>
                    <a:cubicBezTo>
                      <a:pt x="151688" y="42729"/>
                      <a:pt x="151261" y="29910"/>
                      <a:pt x="142715" y="18801"/>
                    </a:cubicBezTo>
                    <a:cubicBezTo>
                      <a:pt x="136306" y="10255"/>
                      <a:pt x="123487" y="2136"/>
                      <a:pt x="104686" y="2136"/>
                    </a:cubicBezTo>
                    <a:cubicBezTo>
                      <a:pt x="79903" y="2136"/>
                      <a:pt x="65375" y="15810"/>
                      <a:pt x="55975" y="24783"/>
                    </a:cubicBezTo>
                    <a:lnTo>
                      <a:pt x="55975" y="0"/>
                    </a:lnTo>
                    <a:lnTo>
                      <a:pt x="0" y="29056"/>
                    </a:lnTo>
                    <a:lnTo>
                      <a:pt x="2136" y="32474"/>
                    </a:lnTo>
                    <a:cubicBezTo>
                      <a:pt x="19655" y="32901"/>
                      <a:pt x="20083" y="42302"/>
                      <a:pt x="20083" y="60675"/>
                    </a:cubicBezTo>
                    <a:lnTo>
                      <a:pt x="20083" y="104686"/>
                    </a:lnTo>
                    <a:cubicBezTo>
                      <a:pt x="20083" y="119214"/>
                      <a:pt x="19655" y="132033"/>
                      <a:pt x="2564" y="134597"/>
                    </a:cubicBezTo>
                    <a:lnTo>
                      <a:pt x="2564" y="138442"/>
                    </a:lnTo>
                    <a:lnTo>
                      <a:pt x="72639" y="138442"/>
                    </a:lnTo>
                    <a:lnTo>
                      <a:pt x="72212" y="134597"/>
                    </a:lnTo>
                    <a:cubicBezTo>
                      <a:pt x="56402" y="130324"/>
                      <a:pt x="55975" y="123914"/>
                      <a:pt x="55975" y="108105"/>
                    </a:cubicBezTo>
                    <a:lnTo>
                      <a:pt x="55975" y="58966"/>
                    </a:lnTo>
                    <a:cubicBezTo>
                      <a:pt x="55975" y="52129"/>
                      <a:pt x="56402" y="42302"/>
                      <a:pt x="66230" y="34183"/>
                    </a:cubicBezTo>
                    <a:cubicBezTo>
                      <a:pt x="70930" y="30765"/>
                      <a:pt x="77340" y="27774"/>
                      <a:pt x="86740" y="27774"/>
                    </a:cubicBezTo>
                    <a:cubicBezTo>
                      <a:pt x="114941" y="27774"/>
                      <a:pt x="115368" y="51702"/>
                      <a:pt x="115368" y="58539"/>
                    </a:cubicBezTo>
                    <a:lnTo>
                      <a:pt x="115368" y="108105"/>
                    </a:lnTo>
                    <a:cubicBezTo>
                      <a:pt x="115368" y="123060"/>
                      <a:pt x="114941" y="130751"/>
                      <a:pt x="99559" y="134597"/>
                    </a:cubicBezTo>
                    <a:lnTo>
                      <a:pt x="99559" y="138442"/>
                    </a:lnTo>
                    <a:lnTo>
                      <a:pt x="169207" y="138442"/>
                    </a:lnTo>
                    <a:lnTo>
                      <a:pt x="169207" y="134597"/>
                    </a:lnTo>
                    <a:cubicBezTo>
                      <a:pt x="151688" y="131606"/>
                      <a:pt x="151688" y="123487"/>
                      <a:pt x="151688" y="105541"/>
                    </a:cubicBezTo>
                    <a:close/>
                  </a:path>
                </a:pathLst>
              </a:custGeom>
              <a:solidFill>
                <a:srgbClr val="034239"/>
              </a:solidFill>
              <a:ln w="4254" cap="flat">
                <a:noFill/>
                <a:prstDash val="solid"/>
                <a:miter/>
              </a:ln>
            </p:spPr>
            <p:txBody>
              <a:bodyPr rtlCol="0" anchor="ctr"/>
              <a:lstStyle/>
              <a:p>
                <a:endParaRPr lang="en-CA" dirty="0"/>
              </a:p>
            </p:txBody>
          </p:sp>
          <p:sp>
            <p:nvSpPr>
              <p:cNvPr id="24" name="Freeform: Shape 23">
                <a:extLst>
                  <a:ext uri="{FF2B5EF4-FFF2-40B4-BE49-F238E27FC236}">
                    <a16:creationId xmlns:a16="http://schemas.microsoft.com/office/drawing/2014/main" id="{652D3A94-A284-44E1-9169-4E78EC29D157}"/>
                  </a:ext>
                </a:extLst>
              </p:cNvPr>
              <p:cNvSpPr/>
              <p:nvPr/>
            </p:nvSpPr>
            <p:spPr>
              <a:xfrm>
                <a:off x="10834090" y="6288082"/>
                <a:ext cx="95292" cy="142287"/>
              </a:xfrm>
              <a:custGeom>
                <a:avLst/>
                <a:gdLst>
                  <a:gd name="connsiteX0" fmla="*/ 68794 w 95292"/>
                  <a:gd name="connsiteY0" fmla="*/ 60248 h 142287"/>
                  <a:gd name="connsiteX1" fmla="*/ 57684 w 95292"/>
                  <a:gd name="connsiteY1" fmla="*/ 55121 h 142287"/>
                  <a:gd name="connsiteX2" fmla="*/ 37602 w 95292"/>
                  <a:gd name="connsiteY2" fmla="*/ 34183 h 142287"/>
                  <a:gd name="connsiteX3" fmla="*/ 59393 w 95292"/>
                  <a:gd name="connsiteY3" fmla="*/ 17092 h 142287"/>
                  <a:gd name="connsiteX4" fmla="*/ 86313 w 95292"/>
                  <a:gd name="connsiteY4" fmla="*/ 38883 h 142287"/>
                  <a:gd name="connsiteX5" fmla="*/ 90158 w 95292"/>
                  <a:gd name="connsiteY5" fmla="*/ 38883 h 142287"/>
                  <a:gd name="connsiteX6" fmla="*/ 90158 w 95292"/>
                  <a:gd name="connsiteY6" fmla="*/ 6837 h 142287"/>
                  <a:gd name="connsiteX7" fmla="*/ 52984 w 95292"/>
                  <a:gd name="connsiteY7" fmla="*/ 0 h 142287"/>
                  <a:gd name="connsiteX8" fmla="*/ 1709 w 95292"/>
                  <a:gd name="connsiteY8" fmla="*/ 40593 h 142287"/>
                  <a:gd name="connsiteX9" fmla="*/ 24356 w 95292"/>
                  <a:gd name="connsiteY9" fmla="*/ 73494 h 142287"/>
                  <a:gd name="connsiteX10" fmla="*/ 36320 w 95292"/>
                  <a:gd name="connsiteY10" fmla="*/ 79476 h 142287"/>
                  <a:gd name="connsiteX11" fmla="*/ 59393 w 95292"/>
                  <a:gd name="connsiteY11" fmla="*/ 104259 h 142287"/>
                  <a:gd name="connsiteX12" fmla="*/ 33756 w 95292"/>
                  <a:gd name="connsiteY12" fmla="*/ 124342 h 142287"/>
                  <a:gd name="connsiteX13" fmla="*/ 4273 w 95292"/>
                  <a:gd name="connsiteY13" fmla="*/ 100841 h 142287"/>
                  <a:gd name="connsiteX14" fmla="*/ 0 w 95292"/>
                  <a:gd name="connsiteY14" fmla="*/ 100841 h 142287"/>
                  <a:gd name="connsiteX15" fmla="*/ 0 w 95292"/>
                  <a:gd name="connsiteY15" fmla="*/ 135451 h 142287"/>
                  <a:gd name="connsiteX16" fmla="*/ 39311 w 95292"/>
                  <a:gd name="connsiteY16" fmla="*/ 142288 h 142287"/>
                  <a:gd name="connsiteX17" fmla="*/ 81185 w 95292"/>
                  <a:gd name="connsiteY17" fmla="*/ 129469 h 142287"/>
                  <a:gd name="connsiteX18" fmla="*/ 95286 w 95292"/>
                  <a:gd name="connsiteY18" fmla="*/ 98277 h 142287"/>
                  <a:gd name="connsiteX19" fmla="*/ 68794 w 95292"/>
                  <a:gd name="connsiteY19" fmla="*/ 60248 h 142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5292" h="142287">
                    <a:moveTo>
                      <a:pt x="68794" y="60248"/>
                    </a:moveTo>
                    <a:lnTo>
                      <a:pt x="57684" y="55121"/>
                    </a:lnTo>
                    <a:cubicBezTo>
                      <a:pt x="48284" y="50848"/>
                      <a:pt x="37602" y="45720"/>
                      <a:pt x="37602" y="34183"/>
                    </a:cubicBezTo>
                    <a:cubicBezTo>
                      <a:pt x="37602" y="24783"/>
                      <a:pt x="46575" y="17092"/>
                      <a:pt x="59393" y="17092"/>
                    </a:cubicBezTo>
                    <a:cubicBezTo>
                      <a:pt x="80331" y="17092"/>
                      <a:pt x="84176" y="31620"/>
                      <a:pt x="86313" y="38883"/>
                    </a:cubicBezTo>
                    <a:lnTo>
                      <a:pt x="90158" y="38883"/>
                    </a:lnTo>
                    <a:lnTo>
                      <a:pt x="90158" y="6837"/>
                    </a:lnTo>
                    <a:cubicBezTo>
                      <a:pt x="83749" y="4700"/>
                      <a:pt x="70930" y="0"/>
                      <a:pt x="52984" y="0"/>
                    </a:cubicBezTo>
                    <a:cubicBezTo>
                      <a:pt x="19655" y="0"/>
                      <a:pt x="1709" y="18374"/>
                      <a:pt x="1709" y="40593"/>
                    </a:cubicBezTo>
                    <a:cubicBezTo>
                      <a:pt x="1709" y="60675"/>
                      <a:pt x="16664" y="68794"/>
                      <a:pt x="24356" y="73494"/>
                    </a:cubicBezTo>
                    <a:lnTo>
                      <a:pt x="36320" y="79476"/>
                    </a:lnTo>
                    <a:cubicBezTo>
                      <a:pt x="46575" y="84604"/>
                      <a:pt x="59393" y="91440"/>
                      <a:pt x="59393" y="104259"/>
                    </a:cubicBezTo>
                    <a:cubicBezTo>
                      <a:pt x="59393" y="118787"/>
                      <a:pt x="46147" y="124342"/>
                      <a:pt x="33756" y="124342"/>
                    </a:cubicBezTo>
                    <a:cubicBezTo>
                      <a:pt x="11964" y="124342"/>
                      <a:pt x="6837" y="109386"/>
                      <a:pt x="4273" y="100841"/>
                    </a:cubicBezTo>
                    <a:lnTo>
                      <a:pt x="0" y="100841"/>
                    </a:lnTo>
                    <a:lnTo>
                      <a:pt x="0" y="135451"/>
                    </a:lnTo>
                    <a:cubicBezTo>
                      <a:pt x="11110" y="138869"/>
                      <a:pt x="20937" y="142288"/>
                      <a:pt x="39311" y="142288"/>
                    </a:cubicBezTo>
                    <a:cubicBezTo>
                      <a:pt x="61957" y="142288"/>
                      <a:pt x="74776" y="134597"/>
                      <a:pt x="81185" y="129469"/>
                    </a:cubicBezTo>
                    <a:cubicBezTo>
                      <a:pt x="90158" y="121778"/>
                      <a:pt x="95286" y="109814"/>
                      <a:pt x="95286" y="98277"/>
                    </a:cubicBezTo>
                    <a:cubicBezTo>
                      <a:pt x="95713" y="73067"/>
                      <a:pt x="75630" y="63666"/>
                      <a:pt x="68794" y="60248"/>
                    </a:cubicBezTo>
                    <a:close/>
                  </a:path>
                </a:pathLst>
              </a:custGeom>
              <a:solidFill>
                <a:srgbClr val="034239"/>
              </a:solidFill>
              <a:ln w="4254" cap="flat">
                <a:noFill/>
                <a:prstDash val="solid"/>
                <a:miter/>
              </a:ln>
            </p:spPr>
            <p:txBody>
              <a:bodyPr rtlCol="0" anchor="ctr"/>
              <a:lstStyle/>
              <a:p>
                <a:endParaRPr lang="en-CA" dirty="0"/>
              </a:p>
            </p:txBody>
          </p:sp>
          <p:sp>
            <p:nvSpPr>
              <p:cNvPr id="25" name="Freeform: Shape 24">
                <a:extLst>
                  <a:ext uri="{FF2B5EF4-FFF2-40B4-BE49-F238E27FC236}">
                    <a16:creationId xmlns:a16="http://schemas.microsoft.com/office/drawing/2014/main" id="{0CFA9B22-3E40-4E77-B66A-81A327543B39}"/>
                  </a:ext>
                </a:extLst>
              </p:cNvPr>
              <p:cNvSpPr/>
              <p:nvPr/>
            </p:nvSpPr>
            <p:spPr>
              <a:xfrm>
                <a:off x="10931513" y="6292783"/>
                <a:ext cx="242273" cy="133741"/>
              </a:xfrm>
              <a:custGeom>
                <a:avLst/>
                <a:gdLst>
                  <a:gd name="connsiteX0" fmla="*/ 242274 w 242273"/>
                  <a:gd name="connsiteY0" fmla="*/ 0 h 133741"/>
                  <a:gd name="connsiteX1" fmla="*/ 190572 w 242273"/>
                  <a:gd name="connsiteY1" fmla="*/ 0 h 133741"/>
                  <a:gd name="connsiteX2" fmla="*/ 190572 w 242273"/>
                  <a:gd name="connsiteY2" fmla="*/ 3846 h 133741"/>
                  <a:gd name="connsiteX3" fmla="*/ 202536 w 242273"/>
                  <a:gd name="connsiteY3" fmla="*/ 15810 h 133741"/>
                  <a:gd name="connsiteX4" fmla="*/ 199545 w 242273"/>
                  <a:gd name="connsiteY4" fmla="*/ 26065 h 133741"/>
                  <a:gd name="connsiteX5" fmla="*/ 171344 w 242273"/>
                  <a:gd name="connsiteY5" fmla="*/ 89731 h 133741"/>
                  <a:gd name="connsiteX6" fmla="*/ 145279 w 242273"/>
                  <a:gd name="connsiteY6" fmla="*/ 26492 h 133741"/>
                  <a:gd name="connsiteX7" fmla="*/ 143142 w 242273"/>
                  <a:gd name="connsiteY7" fmla="*/ 17092 h 133741"/>
                  <a:gd name="connsiteX8" fmla="*/ 154679 w 242273"/>
                  <a:gd name="connsiteY8" fmla="*/ 4273 h 133741"/>
                  <a:gd name="connsiteX9" fmla="*/ 154679 w 242273"/>
                  <a:gd name="connsiteY9" fmla="*/ 427 h 133741"/>
                  <a:gd name="connsiteX10" fmla="*/ 88022 w 242273"/>
                  <a:gd name="connsiteY10" fmla="*/ 427 h 133741"/>
                  <a:gd name="connsiteX11" fmla="*/ 88022 w 242273"/>
                  <a:gd name="connsiteY11" fmla="*/ 4273 h 133741"/>
                  <a:gd name="connsiteX12" fmla="*/ 103832 w 242273"/>
                  <a:gd name="connsiteY12" fmla="*/ 17092 h 133741"/>
                  <a:gd name="connsiteX13" fmla="*/ 110668 w 242273"/>
                  <a:gd name="connsiteY13" fmla="*/ 31192 h 133741"/>
                  <a:gd name="connsiteX14" fmla="*/ 84176 w 242273"/>
                  <a:gd name="connsiteY14" fmla="*/ 89731 h 133741"/>
                  <a:gd name="connsiteX15" fmla="*/ 58539 w 242273"/>
                  <a:gd name="connsiteY15" fmla="*/ 26919 h 133741"/>
                  <a:gd name="connsiteX16" fmla="*/ 55975 w 242273"/>
                  <a:gd name="connsiteY16" fmla="*/ 16664 h 133741"/>
                  <a:gd name="connsiteX17" fmla="*/ 67939 w 242273"/>
                  <a:gd name="connsiteY17" fmla="*/ 3846 h 133741"/>
                  <a:gd name="connsiteX18" fmla="*/ 67939 w 242273"/>
                  <a:gd name="connsiteY18" fmla="*/ 0 h 133741"/>
                  <a:gd name="connsiteX19" fmla="*/ 0 w 242273"/>
                  <a:gd name="connsiteY19" fmla="*/ 0 h 133741"/>
                  <a:gd name="connsiteX20" fmla="*/ 0 w 242273"/>
                  <a:gd name="connsiteY20" fmla="*/ 3846 h 133741"/>
                  <a:gd name="connsiteX21" fmla="*/ 18801 w 242273"/>
                  <a:gd name="connsiteY21" fmla="*/ 24783 h 133741"/>
                  <a:gd name="connsiteX22" fmla="*/ 66230 w 242273"/>
                  <a:gd name="connsiteY22" fmla="*/ 133742 h 133741"/>
                  <a:gd name="connsiteX23" fmla="*/ 83322 w 242273"/>
                  <a:gd name="connsiteY23" fmla="*/ 133742 h 133741"/>
                  <a:gd name="connsiteX24" fmla="*/ 120069 w 242273"/>
                  <a:gd name="connsiteY24" fmla="*/ 55121 h 133741"/>
                  <a:gd name="connsiteX25" fmla="*/ 154679 w 242273"/>
                  <a:gd name="connsiteY25" fmla="*/ 133742 h 133741"/>
                  <a:gd name="connsiteX26" fmla="*/ 171771 w 242273"/>
                  <a:gd name="connsiteY26" fmla="*/ 133742 h 133741"/>
                  <a:gd name="connsiteX27" fmla="*/ 223046 w 242273"/>
                  <a:gd name="connsiteY27" fmla="*/ 24783 h 133741"/>
                  <a:gd name="connsiteX28" fmla="*/ 242274 w 242273"/>
                  <a:gd name="connsiteY28" fmla="*/ 3846 h 133741"/>
                  <a:gd name="connsiteX29" fmla="*/ 242274 w 242273"/>
                  <a:gd name="connsiteY29" fmla="*/ 0 h 133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42273" h="133741">
                    <a:moveTo>
                      <a:pt x="242274" y="0"/>
                    </a:moveTo>
                    <a:lnTo>
                      <a:pt x="190572" y="0"/>
                    </a:lnTo>
                    <a:lnTo>
                      <a:pt x="190572" y="3846"/>
                    </a:lnTo>
                    <a:cubicBezTo>
                      <a:pt x="193563" y="4273"/>
                      <a:pt x="202536" y="5982"/>
                      <a:pt x="202536" y="15810"/>
                    </a:cubicBezTo>
                    <a:cubicBezTo>
                      <a:pt x="202536" y="18801"/>
                      <a:pt x="201254" y="22646"/>
                      <a:pt x="199545" y="26065"/>
                    </a:cubicBezTo>
                    <a:lnTo>
                      <a:pt x="171344" y="89731"/>
                    </a:lnTo>
                    <a:lnTo>
                      <a:pt x="145279" y="26492"/>
                    </a:lnTo>
                    <a:cubicBezTo>
                      <a:pt x="144424" y="23501"/>
                      <a:pt x="143142" y="19655"/>
                      <a:pt x="143142" y="17092"/>
                    </a:cubicBezTo>
                    <a:cubicBezTo>
                      <a:pt x="143142" y="6837"/>
                      <a:pt x="150834" y="5128"/>
                      <a:pt x="154679" y="4273"/>
                    </a:cubicBezTo>
                    <a:lnTo>
                      <a:pt x="154679" y="427"/>
                    </a:lnTo>
                    <a:lnTo>
                      <a:pt x="88022" y="427"/>
                    </a:lnTo>
                    <a:lnTo>
                      <a:pt x="88022" y="4273"/>
                    </a:lnTo>
                    <a:cubicBezTo>
                      <a:pt x="95713" y="5555"/>
                      <a:pt x="99131" y="7691"/>
                      <a:pt x="103832" y="17092"/>
                    </a:cubicBezTo>
                    <a:lnTo>
                      <a:pt x="110668" y="31192"/>
                    </a:lnTo>
                    <a:lnTo>
                      <a:pt x="84176" y="89731"/>
                    </a:lnTo>
                    <a:lnTo>
                      <a:pt x="58539" y="26919"/>
                    </a:lnTo>
                    <a:cubicBezTo>
                      <a:pt x="57257" y="23928"/>
                      <a:pt x="55975" y="20083"/>
                      <a:pt x="55975" y="16664"/>
                    </a:cubicBezTo>
                    <a:cubicBezTo>
                      <a:pt x="55975" y="8973"/>
                      <a:pt x="60248" y="5128"/>
                      <a:pt x="67939" y="3846"/>
                    </a:cubicBezTo>
                    <a:lnTo>
                      <a:pt x="67939" y="0"/>
                    </a:lnTo>
                    <a:lnTo>
                      <a:pt x="0" y="0"/>
                    </a:lnTo>
                    <a:lnTo>
                      <a:pt x="0" y="3846"/>
                    </a:lnTo>
                    <a:cubicBezTo>
                      <a:pt x="11110" y="7691"/>
                      <a:pt x="12391" y="9828"/>
                      <a:pt x="18801" y="24783"/>
                    </a:cubicBezTo>
                    <a:lnTo>
                      <a:pt x="66230" y="133742"/>
                    </a:lnTo>
                    <a:lnTo>
                      <a:pt x="83322" y="133742"/>
                    </a:lnTo>
                    <a:lnTo>
                      <a:pt x="120069" y="55121"/>
                    </a:lnTo>
                    <a:lnTo>
                      <a:pt x="154679" y="133742"/>
                    </a:lnTo>
                    <a:lnTo>
                      <a:pt x="171771" y="133742"/>
                    </a:lnTo>
                    <a:lnTo>
                      <a:pt x="223046" y="24783"/>
                    </a:lnTo>
                    <a:cubicBezTo>
                      <a:pt x="229028" y="11964"/>
                      <a:pt x="230737" y="7691"/>
                      <a:pt x="242274" y="3846"/>
                    </a:cubicBezTo>
                    <a:lnTo>
                      <a:pt x="242274" y="0"/>
                    </a:lnTo>
                    <a:close/>
                  </a:path>
                </a:pathLst>
              </a:custGeom>
              <a:solidFill>
                <a:srgbClr val="034239"/>
              </a:solidFill>
              <a:ln w="4254" cap="flat">
                <a:noFill/>
                <a:prstDash val="solid"/>
                <a:miter/>
              </a:ln>
            </p:spPr>
            <p:txBody>
              <a:bodyPr rtlCol="0" anchor="ctr"/>
              <a:lstStyle/>
              <a:p>
                <a:endParaRPr lang="en-CA" dirty="0"/>
              </a:p>
            </p:txBody>
          </p:sp>
          <p:sp>
            <p:nvSpPr>
              <p:cNvPr id="26" name="Freeform: Shape 25">
                <a:extLst>
                  <a:ext uri="{FF2B5EF4-FFF2-40B4-BE49-F238E27FC236}">
                    <a16:creationId xmlns:a16="http://schemas.microsoft.com/office/drawing/2014/main" id="{E2B23525-B775-440D-ADB0-E92F2992871D}"/>
                  </a:ext>
                </a:extLst>
              </p:cNvPr>
              <p:cNvSpPr/>
              <p:nvPr/>
            </p:nvSpPr>
            <p:spPr>
              <a:xfrm>
                <a:off x="10527296" y="6215870"/>
                <a:ext cx="97849" cy="54265"/>
              </a:xfrm>
              <a:custGeom>
                <a:avLst/>
                <a:gdLst>
                  <a:gd name="connsiteX0" fmla="*/ 7264 w 97849"/>
                  <a:gd name="connsiteY0" fmla="*/ 10255 h 54265"/>
                  <a:gd name="connsiteX1" fmla="*/ 26492 w 97849"/>
                  <a:gd name="connsiteY1" fmla="*/ 54266 h 54265"/>
                  <a:gd name="connsiteX2" fmla="*/ 33329 w 97849"/>
                  <a:gd name="connsiteY2" fmla="*/ 54266 h 54265"/>
                  <a:gd name="connsiteX3" fmla="*/ 48284 w 97849"/>
                  <a:gd name="connsiteY3" fmla="*/ 22219 h 54265"/>
                  <a:gd name="connsiteX4" fmla="*/ 62384 w 97849"/>
                  <a:gd name="connsiteY4" fmla="*/ 54266 h 54265"/>
                  <a:gd name="connsiteX5" fmla="*/ 69221 w 97849"/>
                  <a:gd name="connsiteY5" fmla="*/ 54266 h 54265"/>
                  <a:gd name="connsiteX6" fmla="*/ 90158 w 97849"/>
                  <a:gd name="connsiteY6" fmla="*/ 10255 h 54265"/>
                  <a:gd name="connsiteX7" fmla="*/ 97850 w 97849"/>
                  <a:gd name="connsiteY7" fmla="*/ 1709 h 54265"/>
                  <a:gd name="connsiteX8" fmla="*/ 97850 w 97849"/>
                  <a:gd name="connsiteY8" fmla="*/ 0 h 54265"/>
                  <a:gd name="connsiteX9" fmla="*/ 76912 w 97849"/>
                  <a:gd name="connsiteY9" fmla="*/ 0 h 54265"/>
                  <a:gd name="connsiteX10" fmla="*/ 76912 w 97849"/>
                  <a:gd name="connsiteY10" fmla="*/ 1709 h 54265"/>
                  <a:gd name="connsiteX11" fmla="*/ 82040 w 97849"/>
                  <a:gd name="connsiteY11" fmla="*/ 6837 h 54265"/>
                  <a:gd name="connsiteX12" fmla="*/ 80758 w 97849"/>
                  <a:gd name="connsiteY12" fmla="*/ 11110 h 54265"/>
                  <a:gd name="connsiteX13" fmla="*/ 69221 w 97849"/>
                  <a:gd name="connsiteY13" fmla="*/ 36747 h 54265"/>
                  <a:gd name="connsiteX14" fmla="*/ 58539 w 97849"/>
                  <a:gd name="connsiteY14" fmla="*/ 11110 h 54265"/>
                  <a:gd name="connsiteX15" fmla="*/ 57684 w 97849"/>
                  <a:gd name="connsiteY15" fmla="*/ 7264 h 54265"/>
                  <a:gd name="connsiteX16" fmla="*/ 62384 w 97849"/>
                  <a:gd name="connsiteY16" fmla="*/ 2136 h 54265"/>
                  <a:gd name="connsiteX17" fmla="*/ 62384 w 97849"/>
                  <a:gd name="connsiteY17" fmla="*/ 427 h 54265"/>
                  <a:gd name="connsiteX18" fmla="*/ 35465 w 97849"/>
                  <a:gd name="connsiteY18" fmla="*/ 427 h 54265"/>
                  <a:gd name="connsiteX19" fmla="*/ 35465 w 97849"/>
                  <a:gd name="connsiteY19" fmla="*/ 2136 h 54265"/>
                  <a:gd name="connsiteX20" fmla="*/ 41874 w 97849"/>
                  <a:gd name="connsiteY20" fmla="*/ 7264 h 54265"/>
                  <a:gd name="connsiteX21" fmla="*/ 44438 w 97849"/>
                  <a:gd name="connsiteY21" fmla="*/ 12819 h 54265"/>
                  <a:gd name="connsiteX22" fmla="*/ 33756 w 97849"/>
                  <a:gd name="connsiteY22" fmla="*/ 36747 h 54265"/>
                  <a:gd name="connsiteX23" fmla="*/ 23501 w 97849"/>
                  <a:gd name="connsiteY23" fmla="*/ 11110 h 54265"/>
                  <a:gd name="connsiteX24" fmla="*/ 22646 w 97849"/>
                  <a:gd name="connsiteY24" fmla="*/ 6837 h 54265"/>
                  <a:gd name="connsiteX25" fmla="*/ 27347 w 97849"/>
                  <a:gd name="connsiteY25" fmla="*/ 1709 h 54265"/>
                  <a:gd name="connsiteX26" fmla="*/ 27347 w 97849"/>
                  <a:gd name="connsiteY26" fmla="*/ 0 h 54265"/>
                  <a:gd name="connsiteX27" fmla="*/ 0 w 97849"/>
                  <a:gd name="connsiteY27" fmla="*/ 0 h 54265"/>
                  <a:gd name="connsiteX28" fmla="*/ 0 w 97849"/>
                  <a:gd name="connsiteY28" fmla="*/ 1709 h 54265"/>
                  <a:gd name="connsiteX29" fmla="*/ 7264 w 97849"/>
                  <a:gd name="connsiteY29" fmla="*/ 10255 h 54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97849" h="54265">
                    <a:moveTo>
                      <a:pt x="7264" y="10255"/>
                    </a:moveTo>
                    <a:lnTo>
                      <a:pt x="26492" y="54266"/>
                    </a:lnTo>
                    <a:lnTo>
                      <a:pt x="33329" y="54266"/>
                    </a:lnTo>
                    <a:lnTo>
                      <a:pt x="48284" y="22219"/>
                    </a:lnTo>
                    <a:lnTo>
                      <a:pt x="62384" y="54266"/>
                    </a:lnTo>
                    <a:lnTo>
                      <a:pt x="69221" y="54266"/>
                    </a:lnTo>
                    <a:lnTo>
                      <a:pt x="90158" y="10255"/>
                    </a:lnTo>
                    <a:cubicBezTo>
                      <a:pt x="92722" y="5127"/>
                      <a:pt x="93149" y="3418"/>
                      <a:pt x="97850" y="1709"/>
                    </a:cubicBezTo>
                    <a:lnTo>
                      <a:pt x="97850" y="0"/>
                    </a:lnTo>
                    <a:lnTo>
                      <a:pt x="76912" y="0"/>
                    </a:lnTo>
                    <a:lnTo>
                      <a:pt x="76912" y="1709"/>
                    </a:lnTo>
                    <a:cubicBezTo>
                      <a:pt x="78194" y="2136"/>
                      <a:pt x="82040" y="2564"/>
                      <a:pt x="82040" y="6837"/>
                    </a:cubicBezTo>
                    <a:cubicBezTo>
                      <a:pt x="82040" y="8119"/>
                      <a:pt x="81613" y="9400"/>
                      <a:pt x="80758" y="11110"/>
                    </a:cubicBezTo>
                    <a:lnTo>
                      <a:pt x="69221" y="36747"/>
                    </a:lnTo>
                    <a:lnTo>
                      <a:pt x="58539" y="11110"/>
                    </a:lnTo>
                    <a:cubicBezTo>
                      <a:pt x="58112" y="9828"/>
                      <a:pt x="57684" y="8546"/>
                      <a:pt x="57684" y="7264"/>
                    </a:cubicBezTo>
                    <a:cubicBezTo>
                      <a:pt x="57684" y="2991"/>
                      <a:pt x="60675" y="2564"/>
                      <a:pt x="62384" y="2136"/>
                    </a:cubicBezTo>
                    <a:lnTo>
                      <a:pt x="62384" y="427"/>
                    </a:lnTo>
                    <a:lnTo>
                      <a:pt x="35465" y="427"/>
                    </a:lnTo>
                    <a:lnTo>
                      <a:pt x="35465" y="2136"/>
                    </a:lnTo>
                    <a:cubicBezTo>
                      <a:pt x="38456" y="2564"/>
                      <a:pt x="39738" y="3418"/>
                      <a:pt x="41874" y="7264"/>
                    </a:cubicBezTo>
                    <a:lnTo>
                      <a:pt x="44438" y="12819"/>
                    </a:lnTo>
                    <a:lnTo>
                      <a:pt x="33756" y="36747"/>
                    </a:lnTo>
                    <a:lnTo>
                      <a:pt x="23501" y="11110"/>
                    </a:lnTo>
                    <a:cubicBezTo>
                      <a:pt x="23074" y="9828"/>
                      <a:pt x="22646" y="8546"/>
                      <a:pt x="22646" y="6837"/>
                    </a:cubicBezTo>
                    <a:cubicBezTo>
                      <a:pt x="22646" y="3846"/>
                      <a:pt x="24356" y="2136"/>
                      <a:pt x="27347" y="1709"/>
                    </a:cubicBezTo>
                    <a:lnTo>
                      <a:pt x="27347" y="0"/>
                    </a:lnTo>
                    <a:lnTo>
                      <a:pt x="0" y="0"/>
                    </a:lnTo>
                    <a:lnTo>
                      <a:pt x="0" y="1709"/>
                    </a:lnTo>
                    <a:cubicBezTo>
                      <a:pt x="3846" y="3418"/>
                      <a:pt x="4700" y="4273"/>
                      <a:pt x="7264" y="10255"/>
                    </a:cubicBezTo>
                    <a:close/>
                  </a:path>
                </a:pathLst>
              </a:custGeom>
              <a:solidFill>
                <a:srgbClr val="034239"/>
              </a:solidFill>
              <a:ln w="4254" cap="flat">
                <a:noFill/>
                <a:prstDash val="solid"/>
                <a:miter/>
              </a:ln>
            </p:spPr>
            <p:txBody>
              <a:bodyPr rtlCol="0" anchor="ctr"/>
              <a:lstStyle/>
              <a:p>
                <a:endParaRPr lang="en-CA" dirty="0"/>
              </a:p>
            </p:txBody>
          </p:sp>
          <p:sp>
            <p:nvSpPr>
              <p:cNvPr id="27" name="Freeform: Shape 26">
                <a:extLst>
                  <a:ext uri="{FF2B5EF4-FFF2-40B4-BE49-F238E27FC236}">
                    <a16:creationId xmlns:a16="http://schemas.microsoft.com/office/drawing/2014/main" id="{3D27D7E7-14EA-43D6-BFDF-58EAE02977BB}"/>
                  </a:ext>
                </a:extLst>
              </p:cNvPr>
              <p:cNvSpPr/>
              <p:nvPr/>
            </p:nvSpPr>
            <p:spPr>
              <a:xfrm>
                <a:off x="11172077" y="6285519"/>
                <a:ext cx="73493" cy="138442"/>
              </a:xfrm>
              <a:custGeom>
                <a:avLst/>
                <a:gdLst>
                  <a:gd name="connsiteX0" fmla="*/ 55548 w 73493"/>
                  <a:gd name="connsiteY0" fmla="*/ 107677 h 138442"/>
                  <a:gd name="connsiteX1" fmla="*/ 55548 w 73493"/>
                  <a:gd name="connsiteY1" fmla="*/ 0 h 138442"/>
                  <a:gd name="connsiteX2" fmla="*/ 0 w 73493"/>
                  <a:gd name="connsiteY2" fmla="*/ 27347 h 138442"/>
                  <a:gd name="connsiteX3" fmla="*/ 1709 w 73493"/>
                  <a:gd name="connsiteY3" fmla="*/ 30338 h 138442"/>
                  <a:gd name="connsiteX4" fmla="*/ 19655 w 73493"/>
                  <a:gd name="connsiteY4" fmla="*/ 52129 h 138442"/>
                  <a:gd name="connsiteX5" fmla="*/ 19655 w 73493"/>
                  <a:gd name="connsiteY5" fmla="*/ 105968 h 138442"/>
                  <a:gd name="connsiteX6" fmla="*/ 2136 w 73493"/>
                  <a:gd name="connsiteY6" fmla="*/ 134597 h 138442"/>
                  <a:gd name="connsiteX7" fmla="*/ 2136 w 73493"/>
                  <a:gd name="connsiteY7" fmla="*/ 138442 h 138442"/>
                  <a:gd name="connsiteX8" fmla="*/ 73494 w 73493"/>
                  <a:gd name="connsiteY8" fmla="*/ 138442 h 138442"/>
                  <a:gd name="connsiteX9" fmla="*/ 73494 w 73493"/>
                  <a:gd name="connsiteY9" fmla="*/ 134597 h 138442"/>
                  <a:gd name="connsiteX10" fmla="*/ 55548 w 73493"/>
                  <a:gd name="connsiteY10" fmla="*/ 107677 h 138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3493" h="138442">
                    <a:moveTo>
                      <a:pt x="55548" y="107677"/>
                    </a:moveTo>
                    <a:lnTo>
                      <a:pt x="55548" y="0"/>
                    </a:lnTo>
                    <a:lnTo>
                      <a:pt x="0" y="27347"/>
                    </a:lnTo>
                    <a:lnTo>
                      <a:pt x="1709" y="30338"/>
                    </a:lnTo>
                    <a:cubicBezTo>
                      <a:pt x="18801" y="29483"/>
                      <a:pt x="19655" y="37174"/>
                      <a:pt x="19655" y="52129"/>
                    </a:cubicBezTo>
                    <a:lnTo>
                      <a:pt x="19655" y="105968"/>
                    </a:lnTo>
                    <a:cubicBezTo>
                      <a:pt x="19655" y="122632"/>
                      <a:pt x="19655" y="129469"/>
                      <a:pt x="2136" y="134597"/>
                    </a:cubicBezTo>
                    <a:lnTo>
                      <a:pt x="2136" y="138442"/>
                    </a:lnTo>
                    <a:lnTo>
                      <a:pt x="73494" y="138442"/>
                    </a:lnTo>
                    <a:lnTo>
                      <a:pt x="73494" y="134597"/>
                    </a:lnTo>
                    <a:cubicBezTo>
                      <a:pt x="57684" y="130751"/>
                      <a:pt x="55548" y="126905"/>
                      <a:pt x="55548" y="107677"/>
                    </a:cubicBezTo>
                    <a:close/>
                  </a:path>
                </a:pathLst>
              </a:custGeom>
              <a:solidFill>
                <a:srgbClr val="034239"/>
              </a:solidFill>
              <a:ln w="4254" cap="flat">
                <a:noFill/>
                <a:prstDash val="solid"/>
                <a:miter/>
              </a:ln>
            </p:spPr>
            <p:txBody>
              <a:bodyPr rtlCol="0" anchor="ctr"/>
              <a:lstStyle/>
              <a:p>
                <a:endParaRPr lang="en-CA" dirty="0"/>
              </a:p>
            </p:txBody>
          </p:sp>
          <p:sp>
            <p:nvSpPr>
              <p:cNvPr id="28" name="Freeform: Shape 27">
                <a:extLst>
                  <a:ext uri="{FF2B5EF4-FFF2-40B4-BE49-F238E27FC236}">
                    <a16:creationId xmlns:a16="http://schemas.microsoft.com/office/drawing/2014/main" id="{4AF381B9-7AEF-4699-A18A-9D614EFB8188}"/>
                  </a:ext>
                </a:extLst>
              </p:cNvPr>
              <p:cNvSpPr/>
              <p:nvPr/>
            </p:nvSpPr>
            <p:spPr>
              <a:xfrm>
                <a:off x="11245571" y="6287655"/>
                <a:ext cx="124341" cy="141005"/>
              </a:xfrm>
              <a:custGeom>
                <a:avLst/>
                <a:gdLst>
                  <a:gd name="connsiteX0" fmla="*/ 120069 w 124341"/>
                  <a:gd name="connsiteY0" fmla="*/ 93149 h 141005"/>
                  <a:gd name="connsiteX1" fmla="*/ 77767 w 124341"/>
                  <a:gd name="connsiteY1" fmla="*/ 113232 h 141005"/>
                  <a:gd name="connsiteX2" fmla="*/ 32474 w 124341"/>
                  <a:gd name="connsiteY2" fmla="*/ 63239 h 141005"/>
                  <a:gd name="connsiteX3" fmla="*/ 72212 w 124341"/>
                  <a:gd name="connsiteY3" fmla="*/ 17092 h 141005"/>
                  <a:gd name="connsiteX4" fmla="*/ 109386 w 124341"/>
                  <a:gd name="connsiteY4" fmla="*/ 47857 h 141005"/>
                  <a:gd name="connsiteX5" fmla="*/ 113232 w 124341"/>
                  <a:gd name="connsiteY5" fmla="*/ 47857 h 141005"/>
                  <a:gd name="connsiteX6" fmla="*/ 120069 w 124341"/>
                  <a:gd name="connsiteY6" fmla="*/ 14955 h 141005"/>
                  <a:gd name="connsiteX7" fmla="*/ 72212 w 124341"/>
                  <a:gd name="connsiteY7" fmla="*/ 0 h 141005"/>
                  <a:gd name="connsiteX8" fmla="*/ 0 w 124341"/>
                  <a:gd name="connsiteY8" fmla="*/ 73921 h 141005"/>
                  <a:gd name="connsiteX9" fmla="*/ 63666 w 124341"/>
                  <a:gd name="connsiteY9" fmla="*/ 141006 h 141005"/>
                  <a:gd name="connsiteX10" fmla="*/ 124342 w 124341"/>
                  <a:gd name="connsiteY10" fmla="*/ 94859 h 141005"/>
                  <a:gd name="connsiteX11" fmla="*/ 120069 w 124341"/>
                  <a:gd name="connsiteY11" fmla="*/ 93149 h 141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4341" h="141005">
                    <a:moveTo>
                      <a:pt x="120069" y="93149"/>
                    </a:moveTo>
                    <a:cubicBezTo>
                      <a:pt x="111523" y="101695"/>
                      <a:pt x="99986" y="113232"/>
                      <a:pt x="77767" y="113232"/>
                    </a:cubicBezTo>
                    <a:cubicBezTo>
                      <a:pt x="44011" y="113232"/>
                      <a:pt x="32474" y="85031"/>
                      <a:pt x="32474" y="63239"/>
                    </a:cubicBezTo>
                    <a:cubicBezTo>
                      <a:pt x="32474" y="40165"/>
                      <a:pt x="44011" y="17092"/>
                      <a:pt x="72212" y="17092"/>
                    </a:cubicBezTo>
                    <a:cubicBezTo>
                      <a:pt x="98277" y="17092"/>
                      <a:pt x="104686" y="35465"/>
                      <a:pt x="109386" y="47857"/>
                    </a:cubicBezTo>
                    <a:lnTo>
                      <a:pt x="113232" y="47857"/>
                    </a:lnTo>
                    <a:lnTo>
                      <a:pt x="120069" y="14955"/>
                    </a:lnTo>
                    <a:cubicBezTo>
                      <a:pt x="113659" y="10682"/>
                      <a:pt x="98277" y="0"/>
                      <a:pt x="72212" y="0"/>
                    </a:cubicBezTo>
                    <a:cubicBezTo>
                      <a:pt x="28201" y="0"/>
                      <a:pt x="0" y="33329"/>
                      <a:pt x="0" y="73921"/>
                    </a:cubicBezTo>
                    <a:cubicBezTo>
                      <a:pt x="0" y="102977"/>
                      <a:pt x="16664" y="141006"/>
                      <a:pt x="63666" y="141006"/>
                    </a:cubicBezTo>
                    <a:cubicBezTo>
                      <a:pt x="85885" y="141006"/>
                      <a:pt x="107677" y="133315"/>
                      <a:pt x="124342" y="94859"/>
                    </a:cubicBezTo>
                    <a:lnTo>
                      <a:pt x="120069" y="93149"/>
                    </a:lnTo>
                    <a:close/>
                  </a:path>
                </a:pathLst>
              </a:custGeom>
              <a:solidFill>
                <a:srgbClr val="034239"/>
              </a:solidFill>
              <a:ln w="4254" cap="flat">
                <a:noFill/>
                <a:prstDash val="solid"/>
                <a:miter/>
              </a:ln>
            </p:spPr>
            <p:txBody>
              <a:bodyPr rtlCol="0" anchor="ctr"/>
              <a:lstStyle/>
              <a:p>
                <a:endParaRPr lang="en-CA" dirty="0"/>
              </a:p>
            </p:txBody>
          </p:sp>
          <p:sp>
            <p:nvSpPr>
              <p:cNvPr id="29" name="Freeform: Shape 28">
                <a:extLst>
                  <a:ext uri="{FF2B5EF4-FFF2-40B4-BE49-F238E27FC236}">
                    <a16:creationId xmlns:a16="http://schemas.microsoft.com/office/drawing/2014/main" id="{977F8386-FA77-43E3-B462-72F166AAA84F}"/>
                  </a:ext>
                </a:extLst>
              </p:cNvPr>
              <p:cNvSpPr/>
              <p:nvPr/>
            </p:nvSpPr>
            <p:spPr>
              <a:xfrm>
                <a:off x="11363503" y="6216298"/>
                <a:ext cx="166643" cy="207235"/>
              </a:xfrm>
              <a:custGeom>
                <a:avLst/>
                <a:gdLst>
                  <a:gd name="connsiteX0" fmla="*/ 147843 w 166643"/>
                  <a:gd name="connsiteY0" fmla="*/ 187581 h 207235"/>
                  <a:gd name="connsiteX1" fmla="*/ 92722 w 166643"/>
                  <a:gd name="connsiteY1" fmla="*/ 129469 h 207235"/>
                  <a:gd name="connsiteX2" fmla="*/ 133315 w 166643"/>
                  <a:gd name="connsiteY2" fmla="*/ 93149 h 207235"/>
                  <a:gd name="connsiteX3" fmla="*/ 152970 w 166643"/>
                  <a:gd name="connsiteY3" fmla="*/ 80331 h 207235"/>
                  <a:gd name="connsiteX4" fmla="*/ 152970 w 166643"/>
                  <a:gd name="connsiteY4" fmla="*/ 76485 h 207235"/>
                  <a:gd name="connsiteX5" fmla="*/ 96568 w 166643"/>
                  <a:gd name="connsiteY5" fmla="*/ 76485 h 207235"/>
                  <a:gd name="connsiteX6" fmla="*/ 96568 w 166643"/>
                  <a:gd name="connsiteY6" fmla="*/ 80331 h 207235"/>
                  <a:gd name="connsiteX7" fmla="*/ 104686 w 166643"/>
                  <a:gd name="connsiteY7" fmla="*/ 87167 h 207235"/>
                  <a:gd name="connsiteX8" fmla="*/ 96568 w 166643"/>
                  <a:gd name="connsiteY8" fmla="*/ 99131 h 207235"/>
                  <a:gd name="connsiteX9" fmla="*/ 55975 w 166643"/>
                  <a:gd name="connsiteY9" fmla="*/ 134597 h 207235"/>
                  <a:gd name="connsiteX10" fmla="*/ 55975 w 166643"/>
                  <a:gd name="connsiteY10" fmla="*/ 0 h 207235"/>
                  <a:gd name="connsiteX11" fmla="*/ 0 w 166643"/>
                  <a:gd name="connsiteY11" fmla="*/ 28628 h 207235"/>
                  <a:gd name="connsiteX12" fmla="*/ 1709 w 166643"/>
                  <a:gd name="connsiteY12" fmla="*/ 32047 h 207235"/>
                  <a:gd name="connsiteX13" fmla="*/ 7264 w 166643"/>
                  <a:gd name="connsiteY13" fmla="*/ 31192 h 207235"/>
                  <a:gd name="connsiteX14" fmla="*/ 20083 w 166643"/>
                  <a:gd name="connsiteY14" fmla="*/ 53839 h 207235"/>
                  <a:gd name="connsiteX15" fmla="*/ 20083 w 166643"/>
                  <a:gd name="connsiteY15" fmla="*/ 180317 h 207235"/>
                  <a:gd name="connsiteX16" fmla="*/ 3418 w 166643"/>
                  <a:gd name="connsiteY16" fmla="*/ 203390 h 207235"/>
                  <a:gd name="connsiteX17" fmla="*/ 3418 w 166643"/>
                  <a:gd name="connsiteY17" fmla="*/ 207236 h 207235"/>
                  <a:gd name="connsiteX18" fmla="*/ 72212 w 166643"/>
                  <a:gd name="connsiteY18" fmla="*/ 207236 h 207235"/>
                  <a:gd name="connsiteX19" fmla="*/ 72212 w 166643"/>
                  <a:gd name="connsiteY19" fmla="*/ 203390 h 207235"/>
                  <a:gd name="connsiteX20" fmla="*/ 55548 w 166643"/>
                  <a:gd name="connsiteY20" fmla="*/ 177753 h 207235"/>
                  <a:gd name="connsiteX21" fmla="*/ 55548 w 166643"/>
                  <a:gd name="connsiteY21" fmla="*/ 139724 h 207235"/>
                  <a:gd name="connsiteX22" fmla="*/ 100413 w 166643"/>
                  <a:gd name="connsiteY22" fmla="*/ 187153 h 207235"/>
                  <a:gd name="connsiteX23" fmla="*/ 145706 w 166643"/>
                  <a:gd name="connsiteY23" fmla="*/ 207236 h 207235"/>
                  <a:gd name="connsiteX24" fmla="*/ 166643 w 166643"/>
                  <a:gd name="connsiteY24" fmla="*/ 207236 h 207235"/>
                  <a:gd name="connsiteX25" fmla="*/ 166643 w 166643"/>
                  <a:gd name="connsiteY25" fmla="*/ 203390 h 207235"/>
                  <a:gd name="connsiteX26" fmla="*/ 147843 w 166643"/>
                  <a:gd name="connsiteY26" fmla="*/ 187581 h 20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66643" h="207235">
                    <a:moveTo>
                      <a:pt x="147843" y="187581"/>
                    </a:moveTo>
                    <a:lnTo>
                      <a:pt x="92722" y="129469"/>
                    </a:lnTo>
                    <a:lnTo>
                      <a:pt x="133315" y="93149"/>
                    </a:lnTo>
                    <a:cubicBezTo>
                      <a:pt x="144424" y="83322"/>
                      <a:pt x="144852" y="82894"/>
                      <a:pt x="152970" y="80331"/>
                    </a:cubicBezTo>
                    <a:lnTo>
                      <a:pt x="152970" y="76485"/>
                    </a:lnTo>
                    <a:lnTo>
                      <a:pt x="96568" y="76485"/>
                    </a:lnTo>
                    <a:lnTo>
                      <a:pt x="96568" y="80331"/>
                    </a:lnTo>
                    <a:cubicBezTo>
                      <a:pt x="99131" y="80758"/>
                      <a:pt x="104686" y="82040"/>
                      <a:pt x="104686" y="87167"/>
                    </a:cubicBezTo>
                    <a:cubicBezTo>
                      <a:pt x="104686" y="91013"/>
                      <a:pt x="102122" y="93577"/>
                      <a:pt x="96568" y="99131"/>
                    </a:cubicBezTo>
                    <a:lnTo>
                      <a:pt x="55975" y="134597"/>
                    </a:lnTo>
                    <a:lnTo>
                      <a:pt x="55975" y="0"/>
                    </a:lnTo>
                    <a:lnTo>
                      <a:pt x="0" y="28628"/>
                    </a:lnTo>
                    <a:lnTo>
                      <a:pt x="1709" y="32047"/>
                    </a:lnTo>
                    <a:cubicBezTo>
                      <a:pt x="3846" y="31619"/>
                      <a:pt x="5555" y="31192"/>
                      <a:pt x="7264" y="31192"/>
                    </a:cubicBezTo>
                    <a:cubicBezTo>
                      <a:pt x="19655" y="31192"/>
                      <a:pt x="20083" y="42302"/>
                      <a:pt x="20083" y="53839"/>
                    </a:cubicBezTo>
                    <a:lnTo>
                      <a:pt x="20083" y="180317"/>
                    </a:lnTo>
                    <a:cubicBezTo>
                      <a:pt x="20083" y="192708"/>
                      <a:pt x="18801" y="200827"/>
                      <a:pt x="3418" y="203390"/>
                    </a:cubicBezTo>
                    <a:lnTo>
                      <a:pt x="3418" y="207236"/>
                    </a:lnTo>
                    <a:lnTo>
                      <a:pt x="72212" y="207236"/>
                    </a:lnTo>
                    <a:lnTo>
                      <a:pt x="72212" y="203390"/>
                    </a:lnTo>
                    <a:cubicBezTo>
                      <a:pt x="55975" y="199972"/>
                      <a:pt x="55548" y="190999"/>
                      <a:pt x="55548" y="177753"/>
                    </a:cubicBezTo>
                    <a:lnTo>
                      <a:pt x="55548" y="139724"/>
                    </a:lnTo>
                    <a:lnTo>
                      <a:pt x="100413" y="187153"/>
                    </a:lnTo>
                    <a:cubicBezTo>
                      <a:pt x="114941" y="202108"/>
                      <a:pt x="120496" y="207236"/>
                      <a:pt x="145706" y="207236"/>
                    </a:cubicBezTo>
                    <a:lnTo>
                      <a:pt x="166643" y="207236"/>
                    </a:lnTo>
                    <a:lnTo>
                      <a:pt x="166643" y="203390"/>
                    </a:lnTo>
                    <a:cubicBezTo>
                      <a:pt x="159379" y="200827"/>
                      <a:pt x="153397" y="193990"/>
                      <a:pt x="147843" y="187581"/>
                    </a:cubicBezTo>
                    <a:close/>
                  </a:path>
                </a:pathLst>
              </a:custGeom>
              <a:solidFill>
                <a:srgbClr val="034239"/>
              </a:solidFill>
              <a:ln w="4254" cap="flat">
                <a:noFill/>
                <a:prstDash val="solid"/>
                <a:miter/>
              </a:ln>
            </p:spPr>
            <p:txBody>
              <a:bodyPr rtlCol="0" anchor="ctr"/>
              <a:lstStyle/>
              <a:p>
                <a:endParaRPr lang="en-CA" dirty="0"/>
              </a:p>
            </p:txBody>
          </p:sp>
          <p:sp>
            <p:nvSpPr>
              <p:cNvPr id="30" name="Freeform: Shape 29">
                <a:extLst>
                  <a:ext uri="{FF2B5EF4-FFF2-40B4-BE49-F238E27FC236}">
                    <a16:creationId xmlns:a16="http://schemas.microsoft.com/office/drawing/2014/main" id="{5244C99C-CDB5-40A9-B2E4-451BE3C807E8}"/>
                  </a:ext>
                </a:extLst>
              </p:cNvPr>
              <p:cNvSpPr/>
              <p:nvPr/>
            </p:nvSpPr>
            <p:spPr>
              <a:xfrm>
                <a:off x="10911857" y="6186387"/>
                <a:ext cx="88876" cy="84176"/>
              </a:xfrm>
              <a:custGeom>
                <a:avLst/>
                <a:gdLst>
                  <a:gd name="connsiteX0" fmla="*/ 23074 w 88876"/>
                  <a:gd name="connsiteY0" fmla="*/ 81613 h 84176"/>
                  <a:gd name="connsiteX1" fmla="*/ 15810 w 88876"/>
                  <a:gd name="connsiteY1" fmla="*/ 71358 h 84176"/>
                  <a:gd name="connsiteX2" fmla="*/ 15810 w 88876"/>
                  <a:gd name="connsiteY2" fmla="*/ 16237 h 84176"/>
                  <a:gd name="connsiteX3" fmla="*/ 74349 w 88876"/>
                  <a:gd name="connsiteY3" fmla="*/ 84176 h 84176"/>
                  <a:gd name="connsiteX4" fmla="*/ 81613 w 88876"/>
                  <a:gd name="connsiteY4" fmla="*/ 84176 h 84176"/>
                  <a:gd name="connsiteX5" fmla="*/ 81613 w 88876"/>
                  <a:gd name="connsiteY5" fmla="*/ 11964 h 84176"/>
                  <a:gd name="connsiteX6" fmla="*/ 88876 w 88876"/>
                  <a:gd name="connsiteY6" fmla="*/ 1709 h 84176"/>
                  <a:gd name="connsiteX7" fmla="*/ 88876 w 88876"/>
                  <a:gd name="connsiteY7" fmla="*/ 0 h 84176"/>
                  <a:gd name="connsiteX8" fmla="*/ 65375 w 88876"/>
                  <a:gd name="connsiteY8" fmla="*/ 0 h 84176"/>
                  <a:gd name="connsiteX9" fmla="*/ 65375 w 88876"/>
                  <a:gd name="connsiteY9" fmla="*/ 1709 h 84176"/>
                  <a:gd name="connsiteX10" fmla="*/ 72639 w 88876"/>
                  <a:gd name="connsiteY10" fmla="*/ 12391 h 84176"/>
                  <a:gd name="connsiteX11" fmla="*/ 72639 w 88876"/>
                  <a:gd name="connsiteY11" fmla="*/ 57684 h 84176"/>
                  <a:gd name="connsiteX12" fmla="*/ 23501 w 88876"/>
                  <a:gd name="connsiteY12" fmla="*/ 0 h 84176"/>
                  <a:gd name="connsiteX13" fmla="*/ 0 w 88876"/>
                  <a:gd name="connsiteY13" fmla="*/ 0 h 84176"/>
                  <a:gd name="connsiteX14" fmla="*/ 0 w 88876"/>
                  <a:gd name="connsiteY14" fmla="*/ 1709 h 84176"/>
                  <a:gd name="connsiteX15" fmla="*/ 6409 w 88876"/>
                  <a:gd name="connsiteY15" fmla="*/ 5555 h 84176"/>
                  <a:gd name="connsiteX16" fmla="*/ 7264 w 88876"/>
                  <a:gd name="connsiteY16" fmla="*/ 11537 h 84176"/>
                  <a:gd name="connsiteX17" fmla="*/ 7264 w 88876"/>
                  <a:gd name="connsiteY17" fmla="*/ 71358 h 84176"/>
                  <a:gd name="connsiteX18" fmla="*/ 5128 w 88876"/>
                  <a:gd name="connsiteY18" fmla="*/ 79476 h 84176"/>
                  <a:gd name="connsiteX19" fmla="*/ 0 w 88876"/>
                  <a:gd name="connsiteY19" fmla="*/ 81613 h 84176"/>
                  <a:gd name="connsiteX20" fmla="*/ 0 w 88876"/>
                  <a:gd name="connsiteY20" fmla="*/ 83322 h 84176"/>
                  <a:gd name="connsiteX21" fmla="*/ 23501 w 88876"/>
                  <a:gd name="connsiteY21" fmla="*/ 83322 h 84176"/>
                  <a:gd name="connsiteX22" fmla="*/ 23501 w 88876"/>
                  <a:gd name="connsiteY22" fmla="*/ 81613 h 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8876" h="84176">
                    <a:moveTo>
                      <a:pt x="23074" y="81613"/>
                    </a:moveTo>
                    <a:cubicBezTo>
                      <a:pt x="18374" y="80758"/>
                      <a:pt x="15810" y="79476"/>
                      <a:pt x="15810" y="71358"/>
                    </a:cubicBezTo>
                    <a:lnTo>
                      <a:pt x="15810" y="16237"/>
                    </a:lnTo>
                    <a:lnTo>
                      <a:pt x="74349" y="84176"/>
                    </a:lnTo>
                    <a:lnTo>
                      <a:pt x="81613" y="84176"/>
                    </a:lnTo>
                    <a:lnTo>
                      <a:pt x="81613" y="11964"/>
                    </a:lnTo>
                    <a:cubicBezTo>
                      <a:pt x="81613" y="5555"/>
                      <a:pt x="82467" y="2991"/>
                      <a:pt x="88876" y="1709"/>
                    </a:cubicBezTo>
                    <a:lnTo>
                      <a:pt x="88876" y="0"/>
                    </a:lnTo>
                    <a:lnTo>
                      <a:pt x="65375" y="0"/>
                    </a:lnTo>
                    <a:lnTo>
                      <a:pt x="65375" y="1709"/>
                    </a:lnTo>
                    <a:cubicBezTo>
                      <a:pt x="71785" y="2991"/>
                      <a:pt x="72639" y="5982"/>
                      <a:pt x="72639" y="12391"/>
                    </a:cubicBezTo>
                    <a:lnTo>
                      <a:pt x="72639" y="57684"/>
                    </a:lnTo>
                    <a:lnTo>
                      <a:pt x="23501" y="0"/>
                    </a:lnTo>
                    <a:lnTo>
                      <a:pt x="0" y="0"/>
                    </a:lnTo>
                    <a:lnTo>
                      <a:pt x="0" y="1709"/>
                    </a:lnTo>
                    <a:cubicBezTo>
                      <a:pt x="1709" y="2136"/>
                      <a:pt x="5128" y="2136"/>
                      <a:pt x="6409" y="5555"/>
                    </a:cubicBezTo>
                    <a:cubicBezTo>
                      <a:pt x="7264" y="7264"/>
                      <a:pt x="7264" y="8973"/>
                      <a:pt x="7264" y="11537"/>
                    </a:cubicBezTo>
                    <a:lnTo>
                      <a:pt x="7264" y="71358"/>
                    </a:lnTo>
                    <a:cubicBezTo>
                      <a:pt x="7264" y="75203"/>
                      <a:pt x="6837" y="77767"/>
                      <a:pt x="5128" y="79476"/>
                    </a:cubicBezTo>
                    <a:cubicBezTo>
                      <a:pt x="3418" y="81185"/>
                      <a:pt x="1709" y="81185"/>
                      <a:pt x="0" y="81613"/>
                    </a:cubicBezTo>
                    <a:lnTo>
                      <a:pt x="0" y="83322"/>
                    </a:lnTo>
                    <a:lnTo>
                      <a:pt x="23501" y="83322"/>
                    </a:lnTo>
                    <a:lnTo>
                      <a:pt x="23501" y="81613"/>
                    </a:lnTo>
                    <a:close/>
                  </a:path>
                </a:pathLst>
              </a:custGeom>
              <a:solidFill>
                <a:srgbClr val="034239"/>
              </a:solidFill>
              <a:ln w="4254" cap="flat">
                <a:noFill/>
                <a:prstDash val="solid"/>
                <a:miter/>
              </a:ln>
            </p:spPr>
            <p:txBody>
              <a:bodyPr rtlCol="0" anchor="ctr"/>
              <a:lstStyle/>
              <a:p>
                <a:endParaRPr lang="en-CA" dirty="0"/>
              </a:p>
            </p:txBody>
          </p:sp>
          <p:sp>
            <p:nvSpPr>
              <p:cNvPr id="31" name="Freeform: Shape 30">
                <a:extLst>
                  <a:ext uri="{FF2B5EF4-FFF2-40B4-BE49-F238E27FC236}">
                    <a16:creationId xmlns:a16="http://schemas.microsoft.com/office/drawing/2014/main" id="{2BC9B102-7465-4303-89C6-26C70449B162}"/>
                  </a:ext>
                </a:extLst>
              </p:cNvPr>
              <p:cNvSpPr/>
              <p:nvPr/>
            </p:nvSpPr>
            <p:spPr>
              <a:xfrm>
                <a:off x="10383726" y="6186387"/>
                <a:ext cx="89303" cy="84176"/>
              </a:xfrm>
              <a:custGeom>
                <a:avLst/>
                <a:gdLst>
                  <a:gd name="connsiteX0" fmla="*/ 23501 w 89303"/>
                  <a:gd name="connsiteY0" fmla="*/ 81613 h 84176"/>
                  <a:gd name="connsiteX1" fmla="*/ 16237 w 89303"/>
                  <a:gd name="connsiteY1" fmla="*/ 71358 h 84176"/>
                  <a:gd name="connsiteX2" fmla="*/ 16237 w 89303"/>
                  <a:gd name="connsiteY2" fmla="*/ 16237 h 84176"/>
                  <a:gd name="connsiteX3" fmla="*/ 74776 w 89303"/>
                  <a:gd name="connsiteY3" fmla="*/ 84176 h 84176"/>
                  <a:gd name="connsiteX4" fmla="*/ 82040 w 89303"/>
                  <a:gd name="connsiteY4" fmla="*/ 84176 h 84176"/>
                  <a:gd name="connsiteX5" fmla="*/ 82040 w 89303"/>
                  <a:gd name="connsiteY5" fmla="*/ 11964 h 84176"/>
                  <a:gd name="connsiteX6" fmla="*/ 89304 w 89303"/>
                  <a:gd name="connsiteY6" fmla="*/ 1709 h 84176"/>
                  <a:gd name="connsiteX7" fmla="*/ 89304 w 89303"/>
                  <a:gd name="connsiteY7" fmla="*/ 0 h 84176"/>
                  <a:gd name="connsiteX8" fmla="*/ 65803 w 89303"/>
                  <a:gd name="connsiteY8" fmla="*/ 0 h 84176"/>
                  <a:gd name="connsiteX9" fmla="*/ 65803 w 89303"/>
                  <a:gd name="connsiteY9" fmla="*/ 1709 h 84176"/>
                  <a:gd name="connsiteX10" fmla="*/ 73067 w 89303"/>
                  <a:gd name="connsiteY10" fmla="*/ 12391 h 84176"/>
                  <a:gd name="connsiteX11" fmla="*/ 73067 w 89303"/>
                  <a:gd name="connsiteY11" fmla="*/ 57684 h 84176"/>
                  <a:gd name="connsiteX12" fmla="*/ 23501 w 89303"/>
                  <a:gd name="connsiteY12" fmla="*/ 0 h 84176"/>
                  <a:gd name="connsiteX13" fmla="*/ 0 w 89303"/>
                  <a:gd name="connsiteY13" fmla="*/ 0 h 84176"/>
                  <a:gd name="connsiteX14" fmla="*/ 0 w 89303"/>
                  <a:gd name="connsiteY14" fmla="*/ 1709 h 84176"/>
                  <a:gd name="connsiteX15" fmla="*/ 6409 w 89303"/>
                  <a:gd name="connsiteY15" fmla="*/ 5555 h 84176"/>
                  <a:gd name="connsiteX16" fmla="*/ 7264 w 89303"/>
                  <a:gd name="connsiteY16" fmla="*/ 11537 h 84176"/>
                  <a:gd name="connsiteX17" fmla="*/ 7264 w 89303"/>
                  <a:gd name="connsiteY17" fmla="*/ 71358 h 84176"/>
                  <a:gd name="connsiteX18" fmla="*/ 5127 w 89303"/>
                  <a:gd name="connsiteY18" fmla="*/ 79476 h 84176"/>
                  <a:gd name="connsiteX19" fmla="*/ 0 w 89303"/>
                  <a:gd name="connsiteY19" fmla="*/ 81613 h 84176"/>
                  <a:gd name="connsiteX20" fmla="*/ 0 w 89303"/>
                  <a:gd name="connsiteY20" fmla="*/ 83322 h 84176"/>
                  <a:gd name="connsiteX21" fmla="*/ 23501 w 89303"/>
                  <a:gd name="connsiteY21" fmla="*/ 83322 h 84176"/>
                  <a:gd name="connsiteX22" fmla="*/ 23501 w 89303"/>
                  <a:gd name="connsiteY22" fmla="*/ 81613 h 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9303" h="84176">
                    <a:moveTo>
                      <a:pt x="23501" y="81613"/>
                    </a:moveTo>
                    <a:cubicBezTo>
                      <a:pt x="18801" y="80758"/>
                      <a:pt x="16237" y="79476"/>
                      <a:pt x="16237" y="71358"/>
                    </a:cubicBezTo>
                    <a:lnTo>
                      <a:pt x="16237" y="16237"/>
                    </a:lnTo>
                    <a:lnTo>
                      <a:pt x="74776" y="84176"/>
                    </a:lnTo>
                    <a:lnTo>
                      <a:pt x="82040" y="84176"/>
                    </a:lnTo>
                    <a:lnTo>
                      <a:pt x="82040" y="11964"/>
                    </a:lnTo>
                    <a:cubicBezTo>
                      <a:pt x="82040" y="5555"/>
                      <a:pt x="82894" y="2991"/>
                      <a:pt x="89304" y="1709"/>
                    </a:cubicBezTo>
                    <a:lnTo>
                      <a:pt x="89304" y="0"/>
                    </a:lnTo>
                    <a:lnTo>
                      <a:pt x="65803" y="0"/>
                    </a:lnTo>
                    <a:lnTo>
                      <a:pt x="65803" y="1709"/>
                    </a:lnTo>
                    <a:cubicBezTo>
                      <a:pt x="72212" y="2991"/>
                      <a:pt x="73067" y="5982"/>
                      <a:pt x="73067" y="12391"/>
                    </a:cubicBezTo>
                    <a:lnTo>
                      <a:pt x="73067" y="57684"/>
                    </a:lnTo>
                    <a:lnTo>
                      <a:pt x="23501" y="0"/>
                    </a:lnTo>
                    <a:lnTo>
                      <a:pt x="0" y="0"/>
                    </a:lnTo>
                    <a:lnTo>
                      <a:pt x="0" y="1709"/>
                    </a:lnTo>
                    <a:cubicBezTo>
                      <a:pt x="1709" y="2136"/>
                      <a:pt x="5127" y="2136"/>
                      <a:pt x="6409" y="5555"/>
                    </a:cubicBezTo>
                    <a:cubicBezTo>
                      <a:pt x="7264" y="7264"/>
                      <a:pt x="7264" y="8973"/>
                      <a:pt x="7264" y="11537"/>
                    </a:cubicBezTo>
                    <a:lnTo>
                      <a:pt x="7264" y="71358"/>
                    </a:lnTo>
                    <a:cubicBezTo>
                      <a:pt x="7264" y="75203"/>
                      <a:pt x="6837" y="77767"/>
                      <a:pt x="5127" y="79476"/>
                    </a:cubicBezTo>
                    <a:cubicBezTo>
                      <a:pt x="3418" y="81185"/>
                      <a:pt x="1709" y="81185"/>
                      <a:pt x="0" y="81613"/>
                    </a:cubicBezTo>
                    <a:lnTo>
                      <a:pt x="0" y="83322"/>
                    </a:lnTo>
                    <a:lnTo>
                      <a:pt x="23501" y="83322"/>
                    </a:lnTo>
                    <a:lnTo>
                      <a:pt x="23501" y="81613"/>
                    </a:lnTo>
                    <a:close/>
                  </a:path>
                </a:pathLst>
              </a:custGeom>
              <a:solidFill>
                <a:srgbClr val="034239"/>
              </a:solidFill>
              <a:ln w="4254" cap="flat">
                <a:noFill/>
                <a:prstDash val="solid"/>
                <a:miter/>
              </a:ln>
            </p:spPr>
            <p:txBody>
              <a:bodyPr rtlCol="0" anchor="ctr"/>
              <a:lstStyle/>
              <a:p>
                <a:endParaRPr lang="en-CA" dirty="0"/>
              </a:p>
            </p:txBody>
          </p:sp>
          <p:sp>
            <p:nvSpPr>
              <p:cNvPr id="32" name="Freeform: Shape 31">
                <a:extLst>
                  <a:ext uri="{FF2B5EF4-FFF2-40B4-BE49-F238E27FC236}">
                    <a16:creationId xmlns:a16="http://schemas.microsoft.com/office/drawing/2014/main" id="{21E8F91B-4C64-48DF-8102-0D8B0BBD6222}"/>
                  </a:ext>
                </a:extLst>
              </p:cNvPr>
              <p:cNvSpPr/>
              <p:nvPr/>
            </p:nvSpPr>
            <p:spPr>
              <a:xfrm>
                <a:off x="11000306" y="6214161"/>
                <a:ext cx="59393" cy="57684"/>
              </a:xfrm>
              <a:custGeom>
                <a:avLst/>
                <a:gdLst>
                  <a:gd name="connsiteX0" fmla="*/ 7691 w 59393"/>
                  <a:gd name="connsiteY0" fmla="*/ 49566 h 57684"/>
                  <a:gd name="connsiteX1" fmla="*/ 29056 w 59393"/>
                  <a:gd name="connsiteY1" fmla="*/ 57684 h 57684"/>
                  <a:gd name="connsiteX2" fmla="*/ 59393 w 59393"/>
                  <a:gd name="connsiteY2" fmla="*/ 28628 h 57684"/>
                  <a:gd name="connsiteX3" fmla="*/ 29910 w 59393"/>
                  <a:gd name="connsiteY3" fmla="*/ 0 h 57684"/>
                  <a:gd name="connsiteX4" fmla="*/ 0 w 59393"/>
                  <a:gd name="connsiteY4" fmla="*/ 29056 h 57684"/>
                  <a:gd name="connsiteX5" fmla="*/ 7691 w 59393"/>
                  <a:gd name="connsiteY5" fmla="*/ 49566 h 57684"/>
                  <a:gd name="connsiteX6" fmla="*/ 19655 w 59393"/>
                  <a:gd name="connsiteY6" fmla="*/ 11537 h 57684"/>
                  <a:gd name="connsiteX7" fmla="*/ 29056 w 59393"/>
                  <a:gd name="connsiteY7" fmla="*/ 6837 h 57684"/>
                  <a:gd name="connsiteX8" fmla="*/ 38029 w 59393"/>
                  <a:gd name="connsiteY8" fmla="*/ 10682 h 57684"/>
                  <a:gd name="connsiteX9" fmla="*/ 43584 w 59393"/>
                  <a:gd name="connsiteY9" fmla="*/ 29910 h 57684"/>
                  <a:gd name="connsiteX10" fmla="*/ 36320 w 59393"/>
                  <a:gd name="connsiteY10" fmla="*/ 49566 h 57684"/>
                  <a:gd name="connsiteX11" fmla="*/ 30765 w 59393"/>
                  <a:gd name="connsiteY11" fmla="*/ 50848 h 57684"/>
                  <a:gd name="connsiteX12" fmla="*/ 15810 w 59393"/>
                  <a:gd name="connsiteY12" fmla="*/ 27347 h 57684"/>
                  <a:gd name="connsiteX13" fmla="*/ 19655 w 59393"/>
                  <a:gd name="connsiteY13" fmla="*/ 11537 h 57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9393" h="57684">
                    <a:moveTo>
                      <a:pt x="7691" y="49566"/>
                    </a:moveTo>
                    <a:cubicBezTo>
                      <a:pt x="14101" y="56402"/>
                      <a:pt x="22219" y="57684"/>
                      <a:pt x="29056" y="57684"/>
                    </a:cubicBezTo>
                    <a:cubicBezTo>
                      <a:pt x="50848" y="57684"/>
                      <a:pt x="59393" y="42302"/>
                      <a:pt x="59393" y="28628"/>
                    </a:cubicBezTo>
                    <a:cubicBezTo>
                      <a:pt x="59393" y="13673"/>
                      <a:pt x="49993" y="0"/>
                      <a:pt x="29910" y="0"/>
                    </a:cubicBezTo>
                    <a:cubicBezTo>
                      <a:pt x="11110" y="0"/>
                      <a:pt x="0" y="13246"/>
                      <a:pt x="0" y="29056"/>
                    </a:cubicBezTo>
                    <a:cubicBezTo>
                      <a:pt x="0" y="37174"/>
                      <a:pt x="2991" y="44438"/>
                      <a:pt x="7691" y="49566"/>
                    </a:cubicBezTo>
                    <a:close/>
                    <a:moveTo>
                      <a:pt x="19655" y="11537"/>
                    </a:moveTo>
                    <a:cubicBezTo>
                      <a:pt x="21365" y="8973"/>
                      <a:pt x="24783" y="6837"/>
                      <a:pt x="29056" y="6837"/>
                    </a:cubicBezTo>
                    <a:cubicBezTo>
                      <a:pt x="32474" y="6837"/>
                      <a:pt x="35892" y="8546"/>
                      <a:pt x="38029" y="10682"/>
                    </a:cubicBezTo>
                    <a:cubicBezTo>
                      <a:pt x="41020" y="14101"/>
                      <a:pt x="43584" y="20937"/>
                      <a:pt x="43584" y="29910"/>
                    </a:cubicBezTo>
                    <a:cubicBezTo>
                      <a:pt x="43584" y="33756"/>
                      <a:pt x="43156" y="45293"/>
                      <a:pt x="36320" y="49566"/>
                    </a:cubicBezTo>
                    <a:cubicBezTo>
                      <a:pt x="34611" y="50420"/>
                      <a:pt x="32474" y="50848"/>
                      <a:pt x="30765" y="50848"/>
                    </a:cubicBezTo>
                    <a:cubicBezTo>
                      <a:pt x="20083" y="50848"/>
                      <a:pt x="15810" y="37602"/>
                      <a:pt x="15810" y="27347"/>
                    </a:cubicBezTo>
                    <a:cubicBezTo>
                      <a:pt x="15382" y="20937"/>
                      <a:pt x="17092" y="15382"/>
                      <a:pt x="19655" y="11537"/>
                    </a:cubicBezTo>
                    <a:close/>
                  </a:path>
                </a:pathLst>
              </a:custGeom>
              <a:solidFill>
                <a:srgbClr val="034239"/>
              </a:solidFill>
              <a:ln w="4254" cap="flat">
                <a:noFill/>
                <a:prstDash val="solid"/>
                <a:miter/>
              </a:ln>
            </p:spPr>
            <p:txBody>
              <a:bodyPr rtlCol="0" anchor="ctr"/>
              <a:lstStyle/>
              <a:p>
                <a:endParaRPr lang="en-CA" dirty="0"/>
              </a:p>
            </p:txBody>
          </p:sp>
          <p:sp>
            <p:nvSpPr>
              <p:cNvPr id="33" name="Freeform: Shape 32">
                <a:extLst>
                  <a:ext uri="{FF2B5EF4-FFF2-40B4-BE49-F238E27FC236}">
                    <a16:creationId xmlns:a16="http://schemas.microsoft.com/office/drawing/2014/main" id="{7236AD66-0519-47E9-B56D-F371F41B6A3D}"/>
                  </a:ext>
                </a:extLst>
              </p:cNvPr>
              <p:cNvSpPr/>
              <p:nvPr/>
            </p:nvSpPr>
            <p:spPr>
              <a:xfrm>
                <a:off x="11058845" y="6212879"/>
                <a:ext cx="67939" cy="58966"/>
              </a:xfrm>
              <a:custGeom>
                <a:avLst/>
                <a:gdLst>
                  <a:gd name="connsiteX0" fmla="*/ 7264 w 67939"/>
                  <a:gd name="connsiteY0" fmla="*/ 17519 h 58966"/>
                  <a:gd name="connsiteX1" fmla="*/ 7264 w 67939"/>
                  <a:gd name="connsiteY1" fmla="*/ 38029 h 58966"/>
                  <a:gd name="connsiteX2" fmla="*/ 11110 w 67939"/>
                  <a:gd name="connsiteY2" fmla="*/ 52129 h 58966"/>
                  <a:gd name="connsiteX3" fmla="*/ 26919 w 67939"/>
                  <a:gd name="connsiteY3" fmla="*/ 58966 h 58966"/>
                  <a:gd name="connsiteX4" fmla="*/ 47429 w 67939"/>
                  <a:gd name="connsiteY4" fmla="*/ 48284 h 58966"/>
                  <a:gd name="connsiteX5" fmla="*/ 55120 w 67939"/>
                  <a:gd name="connsiteY5" fmla="*/ 58966 h 58966"/>
                  <a:gd name="connsiteX6" fmla="*/ 67939 w 67939"/>
                  <a:gd name="connsiteY6" fmla="*/ 49138 h 58966"/>
                  <a:gd name="connsiteX7" fmla="*/ 67085 w 67939"/>
                  <a:gd name="connsiteY7" fmla="*/ 47857 h 58966"/>
                  <a:gd name="connsiteX8" fmla="*/ 61103 w 67939"/>
                  <a:gd name="connsiteY8" fmla="*/ 36320 h 58966"/>
                  <a:gd name="connsiteX9" fmla="*/ 61103 w 67939"/>
                  <a:gd name="connsiteY9" fmla="*/ 427 h 58966"/>
                  <a:gd name="connsiteX10" fmla="*/ 39311 w 67939"/>
                  <a:gd name="connsiteY10" fmla="*/ 4700 h 58966"/>
                  <a:gd name="connsiteX11" fmla="*/ 39311 w 67939"/>
                  <a:gd name="connsiteY11" fmla="*/ 6409 h 58966"/>
                  <a:gd name="connsiteX12" fmla="*/ 46147 w 67939"/>
                  <a:gd name="connsiteY12" fmla="*/ 14955 h 58966"/>
                  <a:gd name="connsiteX13" fmla="*/ 46147 w 67939"/>
                  <a:gd name="connsiteY13" fmla="*/ 33756 h 58966"/>
                  <a:gd name="connsiteX14" fmla="*/ 43156 w 67939"/>
                  <a:gd name="connsiteY14" fmla="*/ 43156 h 58966"/>
                  <a:gd name="connsiteX15" fmla="*/ 32901 w 67939"/>
                  <a:gd name="connsiteY15" fmla="*/ 47429 h 58966"/>
                  <a:gd name="connsiteX16" fmla="*/ 22219 w 67939"/>
                  <a:gd name="connsiteY16" fmla="*/ 40165 h 58966"/>
                  <a:gd name="connsiteX17" fmla="*/ 21365 w 67939"/>
                  <a:gd name="connsiteY17" fmla="*/ 33756 h 58966"/>
                  <a:gd name="connsiteX18" fmla="*/ 21365 w 67939"/>
                  <a:gd name="connsiteY18" fmla="*/ 0 h 58966"/>
                  <a:gd name="connsiteX19" fmla="*/ 0 w 67939"/>
                  <a:gd name="connsiteY19" fmla="*/ 4273 h 58966"/>
                  <a:gd name="connsiteX20" fmla="*/ 0 w 67939"/>
                  <a:gd name="connsiteY20" fmla="*/ 5982 h 58966"/>
                  <a:gd name="connsiteX21" fmla="*/ 7264 w 67939"/>
                  <a:gd name="connsiteY21" fmla="*/ 17519 h 5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7939" h="58966">
                    <a:moveTo>
                      <a:pt x="7264" y="17519"/>
                    </a:moveTo>
                    <a:lnTo>
                      <a:pt x="7264" y="38029"/>
                    </a:lnTo>
                    <a:cubicBezTo>
                      <a:pt x="7264" y="42302"/>
                      <a:pt x="7691" y="47429"/>
                      <a:pt x="11110" y="52129"/>
                    </a:cubicBezTo>
                    <a:cubicBezTo>
                      <a:pt x="12819" y="54266"/>
                      <a:pt x="17092" y="58966"/>
                      <a:pt x="26919" y="58966"/>
                    </a:cubicBezTo>
                    <a:cubicBezTo>
                      <a:pt x="36320" y="58966"/>
                      <a:pt x="43584" y="53839"/>
                      <a:pt x="47429" y="48284"/>
                    </a:cubicBezTo>
                    <a:cubicBezTo>
                      <a:pt x="48284" y="51702"/>
                      <a:pt x="49993" y="55121"/>
                      <a:pt x="55120" y="58966"/>
                    </a:cubicBezTo>
                    <a:lnTo>
                      <a:pt x="67939" y="49138"/>
                    </a:lnTo>
                    <a:lnTo>
                      <a:pt x="67085" y="47857"/>
                    </a:lnTo>
                    <a:cubicBezTo>
                      <a:pt x="61103" y="46575"/>
                      <a:pt x="61103" y="42302"/>
                      <a:pt x="61103" y="36320"/>
                    </a:cubicBezTo>
                    <a:lnTo>
                      <a:pt x="61103" y="427"/>
                    </a:lnTo>
                    <a:lnTo>
                      <a:pt x="39311" y="4700"/>
                    </a:lnTo>
                    <a:lnTo>
                      <a:pt x="39311" y="6409"/>
                    </a:lnTo>
                    <a:cubicBezTo>
                      <a:pt x="45293" y="7264"/>
                      <a:pt x="46147" y="9400"/>
                      <a:pt x="46147" y="14955"/>
                    </a:cubicBezTo>
                    <a:lnTo>
                      <a:pt x="46147" y="33756"/>
                    </a:lnTo>
                    <a:cubicBezTo>
                      <a:pt x="46147" y="36320"/>
                      <a:pt x="46147" y="39738"/>
                      <a:pt x="43156" y="43156"/>
                    </a:cubicBezTo>
                    <a:cubicBezTo>
                      <a:pt x="41020" y="45720"/>
                      <a:pt x="37602" y="47429"/>
                      <a:pt x="32901" y="47429"/>
                    </a:cubicBezTo>
                    <a:cubicBezTo>
                      <a:pt x="27347" y="47429"/>
                      <a:pt x="23928" y="44866"/>
                      <a:pt x="22219" y="40165"/>
                    </a:cubicBezTo>
                    <a:cubicBezTo>
                      <a:pt x="21792" y="38456"/>
                      <a:pt x="21365" y="36320"/>
                      <a:pt x="21365" y="33756"/>
                    </a:cubicBezTo>
                    <a:lnTo>
                      <a:pt x="21365" y="0"/>
                    </a:lnTo>
                    <a:lnTo>
                      <a:pt x="0" y="4273"/>
                    </a:lnTo>
                    <a:lnTo>
                      <a:pt x="0" y="5982"/>
                    </a:lnTo>
                    <a:cubicBezTo>
                      <a:pt x="6837" y="8119"/>
                      <a:pt x="7264" y="11110"/>
                      <a:pt x="7264" y="17519"/>
                    </a:cubicBezTo>
                    <a:close/>
                  </a:path>
                </a:pathLst>
              </a:custGeom>
              <a:solidFill>
                <a:srgbClr val="034239"/>
              </a:solidFill>
              <a:ln w="4254" cap="flat">
                <a:noFill/>
                <a:prstDash val="solid"/>
                <a:miter/>
              </a:ln>
            </p:spPr>
            <p:txBody>
              <a:bodyPr rtlCol="0" anchor="ctr"/>
              <a:lstStyle/>
              <a:p>
                <a:endParaRPr lang="en-CA" dirty="0"/>
              </a:p>
            </p:txBody>
          </p:sp>
          <p:sp>
            <p:nvSpPr>
              <p:cNvPr id="34" name="Freeform: Shape 33">
                <a:extLst>
                  <a:ext uri="{FF2B5EF4-FFF2-40B4-BE49-F238E27FC236}">
                    <a16:creationId xmlns:a16="http://schemas.microsoft.com/office/drawing/2014/main" id="{EA01D830-E3DA-42C5-87D2-A68D52150D4F}"/>
                  </a:ext>
                </a:extLst>
              </p:cNvPr>
              <p:cNvSpPr/>
              <p:nvPr/>
            </p:nvSpPr>
            <p:spPr>
              <a:xfrm>
                <a:off x="11180623" y="6213734"/>
                <a:ext cx="55547" cy="57684"/>
              </a:xfrm>
              <a:custGeom>
                <a:avLst/>
                <a:gdLst>
                  <a:gd name="connsiteX0" fmla="*/ 28628 w 55547"/>
                  <a:gd name="connsiteY0" fmla="*/ 57684 h 57684"/>
                  <a:gd name="connsiteX1" fmla="*/ 54266 w 55547"/>
                  <a:gd name="connsiteY1" fmla="*/ 39311 h 57684"/>
                  <a:gd name="connsiteX2" fmla="*/ 52557 w 55547"/>
                  <a:gd name="connsiteY2" fmla="*/ 38029 h 57684"/>
                  <a:gd name="connsiteX3" fmla="*/ 32474 w 55547"/>
                  <a:gd name="connsiteY3" fmla="*/ 46147 h 57684"/>
                  <a:gd name="connsiteX4" fmla="*/ 14528 w 55547"/>
                  <a:gd name="connsiteY4" fmla="*/ 35038 h 57684"/>
                  <a:gd name="connsiteX5" fmla="*/ 13246 w 55547"/>
                  <a:gd name="connsiteY5" fmla="*/ 26919 h 57684"/>
                  <a:gd name="connsiteX6" fmla="*/ 55548 w 55547"/>
                  <a:gd name="connsiteY6" fmla="*/ 26919 h 57684"/>
                  <a:gd name="connsiteX7" fmla="*/ 51275 w 55547"/>
                  <a:gd name="connsiteY7" fmla="*/ 11110 h 57684"/>
                  <a:gd name="connsiteX8" fmla="*/ 29056 w 55547"/>
                  <a:gd name="connsiteY8" fmla="*/ 0 h 57684"/>
                  <a:gd name="connsiteX9" fmla="*/ 0 w 55547"/>
                  <a:gd name="connsiteY9" fmla="*/ 29056 h 57684"/>
                  <a:gd name="connsiteX10" fmla="*/ 28628 w 55547"/>
                  <a:gd name="connsiteY10" fmla="*/ 57684 h 57684"/>
                  <a:gd name="connsiteX11" fmla="*/ 17519 w 55547"/>
                  <a:gd name="connsiteY11" fmla="*/ 11964 h 57684"/>
                  <a:gd name="connsiteX12" fmla="*/ 28201 w 55547"/>
                  <a:gd name="connsiteY12" fmla="*/ 6837 h 57684"/>
                  <a:gd name="connsiteX13" fmla="*/ 38883 w 55547"/>
                  <a:gd name="connsiteY13" fmla="*/ 11964 h 57684"/>
                  <a:gd name="connsiteX14" fmla="*/ 41447 w 55547"/>
                  <a:gd name="connsiteY14" fmla="*/ 20510 h 57684"/>
                  <a:gd name="connsiteX15" fmla="*/ 13673 w 55547"/>
                  <a:gd name="connsiteY15" fmla="*/ 20510 h 57684"/>
                  <a:gd name="connsiteX16" fmla="*/ 17519 w 55547"/>
                  <a:gd name="connsiteY16" fmla="*/ 11964 h 57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5547" h="57684">
                    <a:moveTo>
                      <a:pt x="28628" y="57684"/>
                    </a:moveTo>
                    <a:cubicBezTo>
                      <a:pt x="43584" y="57684"/>
                      <a:pt x="49566" y="49138"/>
                      <a:pt x="54266" y="39311"/>
                    </a:cubicBezTo>
                    <a:lnTo>
                      <a:pt x="52557" y="38029"/>
                    </a:lnTo>
                    <a:cubicBezTo>
                      <a:pt x="49566" y="41020"/>
                      <a:pt x="43584" y="46147"/>
                      <a:pt x="32474" y="46147"/>
                    </a:cubicBezTo>
                    <a:cubicBezTo>
                      <a:pt x="26492" y="46147"/>
                      <a:pt x="17946" y="44438"/>
                      <a:pt x="14528" y="35038"/>
                    </a:cubicBezTo>
                    <a:cubicBezTo>
                      <a:pt x="13246" y="31619"/>
                      <a:pt x="13246" y="29483"/>
                      <a:pt x="13246" y="26919"/>
                    </a:cubicBezTo>
                    <a:lnTo>
                      <a:pt x="55548" y="26919"/>
                    </a:lnTo>
                    <a:cubicBezTo>
                      <a:pt x="55120" y="21365"/>
                      <a:pt x="54266" y="15810"/>
                      <a:pt x="51275" y="11110"/>
                    </a:cubicBezTo>
                    <a:cubicBezTo>
                      <a:pt x="44866" y="855"/>
                      <a:pt x="34183" y="0"/>
                      <a:pt x="29056" y="0"/>
                    </a:cubicBezTo>
                    <a:cubicBezTo>
                      <a:pt x="9828" y="0"/>
                      <a:pt x="0" y="14528"/>
                      <a:pt x="0" y="29056"/>
                    </a:cubicBezTo>
                    <a:cubicBezTo>
                      <a:pt x="427" y="43156"/>
                      <a:pt x="9400" y="57684"/>
                      <a:pt x="28628" y="57684"/>
                    </a:cubicBezTo>
                    <a:close/>
                    <a:moveTo>
                      <a:pt x="17519" y="11964"/>
                    </a:moveTo>
                    <a:cubicBezTo>
                      <a:pt x="21365" y="7264"/>
                      <a:pt x="26065" y="6837"/>
                      <a:pt x="28201" y="6837"/>
                    </a:cubicBezTo>
                    <a:cubicBezTo>
                      <a:pt x="30765" y="6837"/>
                      <a:pt x="35465" y="7264"/>
                      <a:pt x="38883" y="11964"/>
                    </a:cubicBezTo>
                    <a:cubicBezTo>
                      <a:pt x="40593" y="14955"/>
                      <a:pt x="41020" y="17519"/>
                      <a:pt x="41447" y="20510"/>
                    </a:cubicBezTo>
                    <a:lnTo>
                      <a:pt x="13673" y="20510"/>
                    </a:lnTo>
                    <a:cubicBezTo>
                      <a:pt x="14528" y="17946"/>
                      <a:pt x="15382" y="14955"/>
                      <a:pt x="17519" y="11964"/>
                    </a:cubicBezTo>
                    <a:close/>
                  </a:path>
                </a:pathLst>
              </a:custGeom>
              <a:solidFill>
                <a:srgbClr val="034239"/>
              </a:solidFill>
              <a:ln w="4254" cap="flat">
                <a:noFill/>
                <a:prstDash val="solid"/>
                <a:miter/>
              </a:ln>
            </p:spPr>
            <p:txBody>
              <a:bodyPr rtlCol="0" anchor="ctr"/>
              <a:lstStyle/>
              <a:p>
                <a:endParaRPr lang="en-CA" dirty="0"/>
              </a:p>
            </p:txBody>
          </p:sp>
          <p:sp>
            <p:nvSpPr>
              <p:cNvPr id="35" name="Freeform: Shape 34">
                <a:extLst>
                  <a:ext uri="{FF2B5EF4-FFF2-40B4-BE49-F238E27FC236}">
                    <a16:creationId xmlns:a16="http://schemas.microsoft.com/office/drawing/2014/main" id="{674767F6-6CEC-4A07-B7C5-744F12A6971E}"/>
                  </a:ext>
                </a:extLst>
              </p:cNvPr>
              <p:cNvSpPr/>
              <p:nvPr/>
            </p:nvSpPr>
            <p:spPr>
              <a:xfrm>
                <a:off x="10473030" y="6213734"/>
                <a:ext cx="55547" cy="57684"/>
              </a:xfrm>
              <a:custGeom>
                <a:avLst/>
                <a:gdLst>
                  <a:gd name="connsiteX0" fmla="*/ 28628 w 55547"/>
                  <a:gd name="connsiteY0" fmla="*/ 57684 h 57684"/>
                  <a:gd name="connsiteX1" fmla="*/ 54266 w 55547"/>
                  <a:gd name="connsiteY1" fmla="*/ 39311 h 57684"/>
                  <a:gd name="connsiteX2" fmla="*/ 52557 w 55547"/>
                  <a:gd name="connsiteY2" fmla="*/ 38029 h 57684"/>
                  <a:gd name="connsiteX3" fmla="*/ 32474 w 55547"/>
                  <a:gd name="connsiteY3" fmla="*/ 46147 h 57684"/>
                  <a:gd name="connsiteX4" fmla="*/ 14528 w 55547"/>
                  <a:gd name="connsiteY4" fmla="*/ 35038 h 57684"/>
                  <a:gd name="connsiteX5" fmla="*/ 13246 w 55547"/>
                  <a:gd name="connsiteY5" fmla="*/ 26919 h 57684"/>
                  <a:gd name="connsiteX6" fmla="*/ 55548 w 55547"/>
                  <a:gd name="connsiteY6" fmla="*/ 26919 h 57684"/>
                  <a:gd name="connsiteX7" fmla="*/ 51275 w 55547"/>
                  <a:gd name="connsiteY7" fmla="*/ 11110 h 57684"/>
                  <a:gd name="connsiteX8" fmla="*/ 29056 w 55547"/>
                  <a:gd name="connsiteY8" fmla="*/ 0 h 57684"/>
                  <a:gd name="connsiteX9" fmla="*/ 0 w 55547"/>
                  <a:gd name="connsiteY9" fmla="*/ 29056 h 57684"/>
                  <a:gd name="connsiteX10" fmla="*/ 28628 w 55547"/>
                  <a:gd name="connsiteY10" fmla="*/ 57684 h 57684"/>
                  <a:gd name="connsiteX11" fmla="*/ 17519 w 55547"/>
                  <a:gd name="connsiteY11" fmla="*/ 11964 h 57684"/>
                  <a:gd name="connsiteX12" fmla="*/ 28201 w 55547"/>
                  <a:gd name="connsiteY12" fmla="*/ 6837 h 57684"/>
                  <a:gd name="connsiteX13" fmla="*/ 38883 w 55547"/>
                  <a:gd name="connsiteY13" fmla="*/ 11964 h 57684"/>
                  <a:gd name="connsiteX14" fmla="*/ 41447 w 55547"/>
                  <a:gd name="connsiteY14" fmla="*/ 20510 h 57684"/>
                  <a:gd name="connsiteX15" fmla="*/ 13673 w 55547"/>
                  <a:gd name="connsiteY15" fmla="*/ 20510 h 57684"/>
                  <a:gd name="connsiteX16" fmla="*/ 17519 w 55547"/>
                  <a:gd name="connsiteY16" fmla="*/ 11964 h 57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5547" h="57684">
                    <a:moveTo>
                      <a:pt x="28628" y="57684"/>
                    </a:moveTo>
                    <a:cubicBezTo>
                      <a:pt x="43584" y="57684"/>
                      <a:pt x="49566" y="49138"/>
                      <a:pt x="54266" y="39311"/>
                    </a:cubicBezTo>
                    <a:lnTo>
                      <a:pt x="52557" y="38029"/>
                    </a:lnTo>
                    <a:cubicBezTo>
                      <a:pt x="49566" y="41020"/>
                      <a:pt x="43584" y="46147"/>
                      <a:pt x="32474" y="46147"/>
                    </a:cubicBezTo>
                    <a:cubicBezTo>
                      <a:pt x="26492" y="46147"/>
                      <a:pt x="17946" y="44438"/>
                      <a:pt x="14528" y="35038"/>
                    </a:cubicBezTo>
                    <a:cubicBezTo>
                      <a:pt x="13246" y="31619"/>
                      <a:pt x="13246" y="29483"/>
                      <a:pt x="13246" y="26919"/>
                    </a:cubicBezTo>
                    <a:lnTo>
                      <a:pt x="55548" y="26919"/>
                    </a:lnTo>
                    <a:cubicBezTo>
                      <a:pt x="55120" y="21365"/>
                      <a:pt x="54266" y="15810"/>
                      <a:pt x="51275" y="11110"/>
                    </a:cubicBezTo>
                    <a:cubicBezTo>
                      <a:pt x="44866" y="855"/>
                      <a:pt x="34183" y="0"/>
                      <a:pt x="29056" y="0"/>
                    </a:cubicBezTo>
                    <a:cubicBezTo>
                      <a:pt x="9828" y="0"/>
                      <a:pt x="0" y="14528"/>
                      <a:pt x="0" y="29056"/>
                    </a:cubicBezTo>
                    <a:cubicBezTo>
                      <a:pt x="427" y="43156"/>
                      <a:pt x="9400" y="57684"/>
                      <a:pt x="28628" y="57684"/>
                    </a:cubicBezTo>
                    <a:close/>
                    <a:moveTo>
                      <a:pt x="17519" y="11964"/>
                    </a:moveTo>
                    <a:cubicBezTo>
                      <a:pt x="21365" y="7264"/>
                      <a:pt x="26065" y="6837"/>
                      <a:pt x="28201" y="6837"/>
                    </a:cubicBezTo>
                    <a:cubicBezTo>
                      <a:pt x="30765" y="6837"/>
                      <a:pt x="35465" y="7264"/>
                      <a:pt x="38883" y="11964"/>
                    </a:cubicBezTo>
                    <a:cubicBezTo>
                      <a:pt x="40593" y="14955"/>
                      <a:pt x="41020" y="17519"/>
                      <a:pt x="41447" y="20510"/>
                    </a:cubicBezTo>
                    <a:lnTo>
                      <a:pt x="13673" y="20510"/>
                    </a:lnTo>
                    <a:cubicBezTo>
                      <a:pt x="14528" y="17946"/>
                      <a:pt x="15382" y="14955"/>
                      <a:pt x="17519" y="11964"/>
                    </a:cubicBezTo>
                    <a:close/>
                  </a:path>
                </a:pathLst>
              </a:custGeom>
              <a:solidFill>
                <a:srgbClr val="034239"/>
              </a:solidFill>
              <a:ln w="4254" cap="flat">
                <a:noFill/>
                <a:prstDash val="solid"/>
                <a:miter/>
              </a:ln>
            </p:spPr>
            <p:txBody>
              <a:bodyPr rtlCol="0" anchor="ctr"/>
              <a:lstStyle/>
              <a:p>
                <a:endParaRPr lang="en-CA" dirty="0"/>
              </a:p>
            </p:txBody>
          </p:sp>
          <p:sp>
            <p:nvSpPr>
              <p:cNvPr id="36" name="Freeform: Shape 35">
                <a:extLst>
                  <a:ext uri="{FF2B5EF4-FFF2-40B4-BE49-F238E27FC236}">
                    <a16:creationId xmlns:a16="http://schemas.microsoft.com/office/drawing/2014/main" id="{694F1D61-48FF-4545-B913-EA36DDD196D7}"/>
                  </a:ext>
                </a:extLst>
              </p:cNvPr>
              <p:cNvSpPr/>
              <p:nvPr/>
            </p:nvSpPr>
            <p:spPr>
              <a:xfrm>
                <a:off x="11237880" y="6214161"/>
                <a:ext cx="55547" cy="57684"/>
              </a:xfrm>
              <a:custGeom>
                <a:avLst/>
                <a:gdLst>
                  <a:gd name="connsiteX0" fmla="*/ 17519 w 55547"/>
                  <a:gd name="connsiteY0" fmla="*/ 57257 h 57684"/>
                  <a:gd name="connsiteX1" fmla="*/ 35465 w 55547"/>
                  <a:gd name="connsiteY1" fmla="*/ 48711 h 57684"/>
                  <a:gd name="connsiteX2" fmla="*/ 42302 w 55547"/>
                  <a:gd name="connsiteY2" fmla="*/ 57684 h 57684"/>
                  <a:gd name="connsiteX3" fmla="*/ 55548 w 55547"/>
                  <a:gd name="connsiteY3" fmla="*/ 47857 h 57684"/>
                  <a:gd name="connsiteX4" fmla="*/ 54693 w 55547"/>
                  <a:gd name="connsiteY4" fmla="*/ 46575 h 57684"/>
                  <a:gd name="connsiteX5" fmla="*/ 48284 w 55547"/>
                  <a:gd name="connsiteY5" fmla="*/ 34611 h 57684"/>
                  <a:gd name="connsiteX6" fmla="*/ 48284 w 55547"/>
                  <a:gd name="connsiteY6" fmla="*/ 21792 h 57684"/>
                  <a:gd name="connsiteX7" fmla="*/ 44866 w 55547"/>
                  <a:gd name="connsiteY7" fmla="*/ 6837 h 57684"/>
                  <a:gd name="connsiteX8" fmla="*/ 27347 w 55547"/>
                  <a:gd name="connsiteY8" fmla="*/ 0 h 57684"/>
                  <a:gd name="connsiteX9" fmla="*/ 7264 w 55547"/>
                  <a:gd name="connsiteY9" fmla="*/ 3846 h 57684"/>
                  <a:gd name="connsiteX10" fmla="*/ 5555 w 55547"/>
                  <a:gd name="connsiteY10" fmla="*/ 16237 h 57684"/>
                  <a:gd name="connsiteX11" fmla="*/ 7264 w 55547"/>
                  <a:gd name="connsiteY11" fmla="*/ 16237 h 57684"/>
                  <a:gd name="connsiteX12" fmla="*/ 13673 w 55547"/>
                  <a:gd name="connsiteY12" fmla="*/ 10255 h 57684"/>
                  <a:gd name="connsiteX13" fmla="*/ 24356 w 55547"/>
                  <a:gd name="connsiteY13" fmla="*/ 7264 h 57684"/>
                  <a:gd name="connsiteX14" fmla="*/ 32901 w 55547"/>
                  <a:gd name="connsiteY14" fmla="*/ 11537 h 57684"/>
                  <a:gd name="connsiteX15" fmla="*/ 33756 w 55547"/>
                  <a:gd name="connsiteY15" fmla="*/ 15382 h 57684"/>
                  <a:gd name="connsiteX16" fmla="*/ 22219 w 55547"/>
                  <a:gd name="connsiteY16" fmla="*/ 24356 h 57684"/>
                  <a:gd name="connsiteX17" fmla="*/ 18374 w 55547"/>
                  <a:gd name="connsiteY17" fmla="*/ 25210 h 57684"/>
                  <a:gd name="connsiteX18" fmla="*/ 0 w 55547"/>
                  <a:gd name="connsiteY18" fmla="*/ 42302 h 57684"/>
                  <a:gd name="connsiteX19" fmla="*/ 17519 w 55547"/>
                  <a:gd name="connsiteY19" fmla="*/ 57257 h 57684"/>
                  <a:gd name="connsiteX20" fmla="*/ 25637 w 55547"/>
                  <a:gd name="connsiteY20" fmla="*/ 30338 h 57684"/>
                  <a:gd name="connsiteX21" fmla="*/ 34611 w 55547"/>
                  <a:gd name="connsiteY21" fmla="*/ 26065 h 57684"/>
                  <a:gd name="connsiteX22" fmla="*/ 34611 w 55547"/>
                  <a:gd name="connsiteY22" fmla="*/ 41020 h 57684"/>
                  <a:gd name="connsiteX23" fmla="*/ 22646 w 55547"/>
                  <a:gd name="connsiteY23" fmla="*/ 47429 h 57684"/>
                  <a:gd name="connsiteX24" fmla="*/ 14955 w 55547"/>
                  <a:gd name="connsiteY24" fmla="*/ 40165 h 57684"/>
                  <a:gd name="connsiteX25" fmla="*/ 25637 w 55547"/>
                  <a:gd name="connsiteY25" fmla="*/ 30338 h 57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5547" h="57684">
                    <a:moveTo>
                      <a:pt x="17519" y="57257"/>
                    </a:moveTo>
                    <a:cubicBezTo>
                      <a:pt x="26919" y="57257"/>
                      <a:pt x="31620" y="52557"/>
                      <a:pt x="35465" y="48711"/>
                    </a:cubicBezTo>
                    <a:cubicBezTo>
                      <a:pt x="36747" y="52984"/>
                      <a:pt x="38456" y="55120"/>
                      <a:pt x="42302" y="57684"/>
                    </a:cubicBezTo>
                    <a:lnTo>
                      <a:pt x="55548" y="47857"/>
                    </a:lnTo>
                    <a:lnTo>
                      <a:pt x="54693" y="46575"/>
                    </a:lnTo>
                    <a:cubicBezTo>
                      <a:pt x="48711" y="44011"/>
                      <a:pt x="48284" y="41447"/>
                      <a:pt x="48284" y="34611"/>
                    </a:cubicBezTo>
                    <a:lnTo>
                      <a:pt x="48284" y="21792"/>
                    </a:lnTo>
                    <a:cubicBezTo>
                      <a:pt x="48284" y="15382"/>
                      <a:pt x="48284" y="11110"/>
                      <a:pt x="44866" y="6837"/>
                    </a:cubicBezTo>
                    <a:cubicBezTo>
                      <a:pt x="39738" y="427"/>
                      <a:pt x="31620" y="0"/>
                      <a:pt x="27347" y="0"/>
                    </a:cubicBezTo>
                    <a:cubicBezTo>
                      <a:pt x="22646" y="0"/>
                      <a:pt x="15382" y="855"/>
                      <a:pt x="7264" y="3846"/>
                    </a:cubicBezTo>
                    <a:lnTo>
                      <a:pt x="5555" y="16237"/>
                    </a:lnTo>
                    <a:lnTo>
                      <a:pt x="7264" y="16237"/>
                    </a:lnTo>
                    <a:cubicBezTo>
                      <a:pt x="8973" y="14101"/>
                      <a:pt x="10682" y="11964"/>
                      <a:pt x="13673" y="10255"/>
                    </a:cubicBezTo>
                    <a:cubicBezTo>
                      <a:pt x="17092" y="8119"/>
                      <a:pt x="20937" y="7264"/>
                      <a:pt x="24356" y="7264"/>
                    </a:cubicBezTo>
                    <a:cubicBezTo>
                      <a:pt x="27774" y="7264"/>
                      <a:pt x="31620" y="8546"/>
                      <a:pt x="32901" y="11537"/>
                    </a:cubicBezTo>
                    <a:cubicBezTo>
                      <a:pt x="33329" y="12819"/>
                      <a:pt x="33756" y="14101"/>
                      <a:pt x="33756" y="15382"/>
                    </a:cubicBezTo>
                    <a:cubicBezTo>
                      <a:pt x="33756" y="20937"/>
                      <a:pt x="27774" y="23074"/>
                      <a:pt x="22219" y="24356"/>
                    </a:cubicBezTo>
                    <a:lnTo>
                      <a:pt x="18374" y="25210"/>
                    </a:lnTo>
                    <a:cubicBezTo>
                      <a:pt x="12819" y="26492"/>
                      <a:pt x="0" y="29910"/>
                      <a:pt x="0" y="42302"/>
                    </a:cubicBezTo>
                    <a:cubicBezTo>
                      <a:pt x="427" y="48284"/>
                      <a:pt x="4273" y="57257"/>
                      <a:pt x="17519" y="57257"/>
                    </a:cubicBezTo>
                    <a:close/>
                    <a:moveTo>
                      <a:pt x="25637" y="30338"/>
                    </a:moveTo>
                    <a:cubicBezTo>
                      <a:pt x="29910" y="29056"/>
                      <a:pt x="30765" y="28628"/>
                      <a:pt x="34611" y="26065"/>
                    </a:cubicBezTo>
                    <a:lnTo>
                      <a:pt x="34611" y="41020"/>
                    </a:lnTo>
                    <a:cubicBezTo>
                      <a:pt x="29483" y="47002"/>
                      <a:pt x="23928" y="47429"/>
                      <a:pt x="22646" y="47429"/>
                    </a:cubicBezTo>
                    <a:cubicBezTo>
                      <a:pt x="18374" y="47429"/>
                      <a:pt x="14955" y="44438"/>
                      <a:pt x="14955" y="40165"/>
                    </a:cubicBezTo>
                    <a:cubicBezTo>
                      <a:pt x="14955" y="33756"/>
                      <a:pt x="22646" y="31192"/>
                      <a:pt x="25637" y="30338"/>
                    </a:cubicBezTo>
                    <a:close/>
                  </a:path>
                </a:pathLst>
              </a:custGeom>
              <a:solidFill>
                <a:srgbClr val="034239"/>
              </a:solidFill>
              <a:ln w="4254" cap="flat">
                <a:noFill/>
                <a:prstDash val="solid"/>
                <a:miter/>
              </a:ln>
            </p:spPr>
            <p:txBody>
              <a:bodyPr rtlCol="0" anchor="ctr"/>
              <a:lstStyle/>
              <a:p>
                <a:endParaRPr lang="en-CA" dirty="0"/>
              </a:p>
            </p:txBody>
          </p:sp>
          <p:sp>
            <p:nvSpPr>
              <p:cNvPr id="37" name="Freeform: Shape 36">
                <a:extLst>
                  <a:ext uri="{FF2B5EF4-FFF2-40B4-BE49-F238E27FC236}">
                    <a16:creationId xmlns:a16="http://schemas.microsoft.com/office/drawing/2014/main" id="{0BCCC1F4-4F5C-4FA0-81FF-A8FA92172BBA}"/>
                  </a:ext>
                </a:extLst>
              </p:cNvPr>
              <p:cNvSpPr/>
              <p:nvPr/>
            </p:nvSpPr>
            <p:spPr>
              <a:xfrm>
                <a:off x="11290864" y="6212879"/>
                <a:ext cx="67939" cy="58966"/>
              </a:xfrm>
              <a:custGeom>
                <a:avLst/>
                <a:gdLst>
                  <a:gd name="connsiteX0" fmla="*/ 7264 w 67939"/>
                  <a:gd name="connsiteY0" fmla="*/ 17519 h 58966"/>
                  <a:gd name="connsiteX1" fmla="*/ 7264 w 67939"/>
                  <a:gd name="connsiteY1" fmla="*/ 38029 h 58966"/>
                  <a:gd name="connsiteX2" fmla="*/ 11110 w 67939"/>
                  <a:gd name="connsiteY2" fmla="*/ 52129 h 58966"/>
                  <a:gd name="connsiteX3" fmla="*/ 26919 w 67939"/>
                  <a:gd name="connsiteY3" fmla="*/ 58966 h 58966"/>
                  <a:gd name="connsiteX4" fmla="*/ 47429 w 67939"/>
                  <a:gd name="connsiteY4" fmla="*/ 48284 h 58966"/>
                  <a:gd name="connsiteX5" fmla="*/ 55120 w 67939"/>
                  <a:gd name="connsiteY5" fmla="*/ 58966 h 58966"/>
                  <a:gd name="connsiteX6" fmla="*/ 67939 w 67939"/>
                  <a:gd name="connsiteY6" fmla="*/ 49138 h 58966"/>
                  <a:gd name="connsiteX7" fmla="*/ 67085 w 67939"/>
                  <a:gd name="connsiteY7" fmla="*/ 47857 h 58966"/>
                  <a:gd name="connsiteX8" fmla="*/ 61103 w 67939"/>
                  <a:gd name="connsiteY8" fmla="*/ 36320 h 58966"/>
                  <a:gd name="connsiteX9" fmla="*/ 61103 w 67939"/>
                  <a:gd name="connsiteY9" fmla="*/ 427 h 58966"/>
                  <a:gd name="connsiteX10" fmla="*/ 39311 w 67939"/>
                  <a:gd name="connsiteY10" fmla="*/ 4700 h 58966"/>
                  <a:gd name="connsiteX11" fmla="*/ 39311 w 67939"/>
                  <a:gd name="connsiteY11" fmla="*/ 6409 h 58966"/>
                  <a:gd name="connsiteX12" fmla="*/ 46147 w 67939"/>
                  <a:gd name="connsiteY12" fmla="*/ 14955 h 58966"/>
                  <a:gd name="connsiteX13" fmla="*/ 46147 w 67939"/>
                  <a:gd name="connsiteY13" fmla="*/ 33756 h 58966"/>
                  <a:gd name="connsiteX14" fmla="*/ 43156 w 67939"/>
                  <a:gd name="connsiteY14" fmla="*/ 43156 h 58966"/>
                  <a:gd name="connsiteX15" fmla="*/ 32901 w 67939"/>
                  <a:gd name="connsiteY15" fmla="*/ 47429 h 58966"/>
                  <a:gd name="connsiteX16" fmla="*/ 22219 w 67939"/>
                  <a:gd name="connsiteY16" fmla="*/ 40165 h 58966"/>
                  <a:gd name="connsiteX17" fmla="*/ 21365 w 67939"/>
                  <a:gd name="connsiteY17" fmla="*/ 33756 h 58966"/>
                  <a:gd name="connsiteX18" fmla="*/ 21365 w 67939"/>
                  <a:gd name="connsiteY18" fmla="*/ 0 h 58966"/>
                  <a:gd name="connsiteX19" fmla="*/ 0 w 67939"/>
                  <a:gd name="connsiteY19" fmla="*/ 4273 h 58966"/>
                  <a:gd name="connsiteX20" fmla="*/ 0 w 67939"/>
                  <a:gd name="connsiteY20" fmla="*/ 5982 h 58966"/>
                  <a:gd name="connsiteX21" fmla="*/ 7264 w 67939"/>
                  <a:gd name="connsiteY21" fmla="*/ 17519 h 5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7939" h="58966">
                    <a:moveTo>
                      <a:pt x="7264" y="17519"/>
                    </a:moveTo>
                    <a:lnTo>
                      <a:pt x="7264" y="38029"/>
                    </a:lnTo>
                    <a:cubicBezTo>
                      <a:pt x="7264" y="42302"/>
                      <a:pt x="7691" y="47429"/>
                      <a:pt x="11110" y="52129"/>
                    </a:cubicBezTo>
                    <a:cubicBezTo>
                      <a:pt x="12819" y="54266"/>
                      <a:pt x="17092" y="58966"/>
                      <a:pt x="26919" y="58966"/>
                    </a:cubicBezTo>
                    <a:cubicBezTo>
                      <a:pt x="36320" y="58966"/>
                      <a:pt x="43584" y="53839"/>
                      <a:pt x="47429" y="48284"/>
                    </a:cubicBezTo>
                    <a:cubicBezTo>
                      <a:pt x="48284" y="51702"/>
                      <a:pt x="49993" y="55121"/>
                      <a:pt x="55120" y="58966"/>
                    </a:cubicBezTo>
                    <a:lnTo>
                      <a:pt x="67939" y="49138"/>
                    </a:lnTo>
                    <a:lnTo>
                      <a:pt x="67085" y="47857"/>
                    </a:lnTo>
                    <a:cubicBezTo>
                      <a:pt x="61103" y="46575"/>
                      <a:pt x="61103" y="42302"/>
                      <a:pt x="61103" y="36320"/>
                    </a:cubicBezTo>
                    <a:lnTo>
                      <a:pt x="61103" y="427"/>
                    </a:lnTo>
                    <a:lnTo>
                      <a:pt x="39311" y="4700"/>
                    </a:lnTo>
                    <a:lnTo>
                      <a:pt x="39311" y="6409"/>
                    </a:lnTo>
                    <a:cubicBezTo>
                      <a:pt x="44866" y="7264"/>
                      <a:pt x="46147" y="9400"/>
                      <a:pt x="46147" y="14955"/>
                    </a:cubicBezTo>
                    <a:lnTo>
                      <a:pt x="46147" y="33756"/>
                    </a:lnTo>
                    <a:cubicBezTo>
                      <a:pt x="46147" y="36320"/>
                      <a:pt x="46147" y="39738"/>
                      <a:pt x="43156" y="43156"/>
                    </a:cubicBezTo>
                    <a:cubicBezTo>
                      <a:pt x="41020" y="45720"/>
                      <a:pt x="37602" y="47429"/>
                      <a:pt x="32901" y="47429"/>
                    </a:cubicBezTo>
                    <a:cubicBezTo>
                      <a:pt x="27347" y="47429"/>
                      <a:pt x="23928" y="44866"/>
                      <a:pt x="22219" y="40165"/>
                    </a:cubicBezTo>
                    <a:cubicBezTo>
                      <a:pt x="21792" y="38456"/>
                      <a:pt x="21365" y="36320"/>
                      <a:pt x="21365" y="33756"/>
                    </a:cubicBezTo>
                    <a:lnTo>
                      <a:pt x="21365" y="0"/>
                    </a:lnTo>
                    <a:lnTo>
                      <a:pt x="0" y="4273"/>
                    </a:lnTo>
                    <a:lnTo>
                      <a:pt x="0" y="5982"/>
                    </a:lnTo>
                    <a:cubicBezTo>
                      <a:pt x="6837" y="8119"/>
                      <a:pt x="7264" y="11110"/>
                      <a:pt x="7264" y="17519"/>
                    </a:cubicBezTo>
                    <a:close/>
                  </a:path>
                </a:pathLst>
              </a:custGeom>
              <a:solidFill>
                <a:srgbClr val="034239"/>
              </a:solidFill>
              <a:ln w="4254" cap="flat">
                <a:noFill/>
                <a:prstDash val="solid"/>
                <a:miter/>
              </a:ln>
            </p:spPr>
            <p:txBody>
              <a:bodyPr rtlCol="0" anchor="ctr"/>
              <a:lstStyle/>
              <a:p>
                <a:endParaRPr lang="en-CA" dirty="0"/>
              </a:p>
            </p:txBody>
          </p:sp>
        </p:grpSp>
        <p:grpSp>
          <p:nvGrpSpPr>
            <p:cNvPr id="6" name="Graphic 13">
              <a:extLst>
                <a:ext uri="{FF2B5EF4-FFF2-40B4-BE49-F238E27FC236}">
                  <a16:creationId xmlns:a16="http://schemas.microsoft.com/office/drawing/2014/main" id="{B076B5BF-2563-4C0E-B55D-C4ADCE3BBF2F}"/>
                </a:ext>
              </a:extLst>
            </p:cNvPr>
            <p:cNvGrpSpPr/>
            <p:nvPr/>
          </p:nvGrpSpPr>
          <p:grpSpPr>
            <a:xfrm>
              <a:off x="10617881" y="6229981"/>
              <a:ext cx="285638" cy="45710"/>
              <a:chOff x="10617881" y="6229981"/>
              <a:chExt cx="285638" cy="45710"/>
            </a:xfrm>
            <a:solidFill>
              <a:srgbClr val="215D93"/>
            </a:solidFill>
          </p:grpSpPr>
          <p:sp>
            <p:nvSpPr>
              <p:cNvPr id="11" name="Freeform: Shape 10">
                <a:extLst>
                  <a:ext uri="{FF2B5EF4-FFF2-40B4-BE49-F238E27FC236}">
                    <a16:creationId xmlns:a16="http://schemas.microsoft.com/office/drawing/2014/main" id="{62D6910E-0081-4A20-ADFD-A6467AFAF8D6}"/>
                  </a:ext>
                </a:extLst>
              </p:cNvPr>
              <p:cNvSpPr/>
              <p:nvPr/>
            </p:nvSpPr>
            <p:spPr>
              <a:xfrm>
                <a:off x="10617881" y="6231609"/>
                <a:ext cx="162967" cy="44082"/>
              </a:xfrm>
              <a:custGeom>
                <a:avLst/>
                <a:gdLst>
                  <a:gd name="connsiteX0" fmla="*/ 121778 w 162967"/>
                  <a:gd name="connsiteY0" fmla="*/ 71 h 44082"/>
                  <a:gd name="connsiteX1" fmla="*/ 0 w 162967"/>
                  <a:gd name="connsiteY1" fmla="*/ 39809 h 44082"/>
                  <a:gd name="connsiteX2" fmla="*/ 82040 w 162967"/>
                  <a:gd name="connsiteY2" fmla="*/ 15881 h 44082"/>
                  <a:gd name="connsiteX3" fmla="*/ 77340 w 162967"/>
                  <a:gd name="connsiteY3" fmla="*/ 28272 h 44082"/>
                  <a:gd name="connsiteX4" fmla="*/ 122205 w 162967"/>
                  <a:gd name="connsiteY4" fmla="*/ 41091 h 44082"/>
                  <a:gd name="connsiteX5" fmla="*/ 137588 w 162967"/>
                  <a:gd name="connsiteY5" fmla="*/ 35964 h 44082"/>
                  <a:gd name="connsiteX6" fmla="*/ 101268 w 162967"/>
                  <a:gd name="connsiteY6" fmla="*/ 23145 h 44082"/>
                  <a:gd name="connsiteX7" fmla="*/ 139297 w 162967"/>
                  <a:gd name="connsiteY7" fmla="*/ 14599 h 44082"/>
                  <a:gd name="connsiteX8" fmla="*/ 158525 w 162967"/>
                  <a:gd name="connsiteY8" fmla="*/ 44082 h 44082"/>
                  <a:gd name="connsiteX9" fmla="*/ 160661 w 162967"/>
                  <a:gd name="connsiteY9" fmla="*/ 40664 h 44082"/>
                  <a:gd name="connsiteX10" fmla="*/ 121778 w 162967"/>
                  <a:gd name="connsiteY10" fmla="*/ 71 h 44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2967" h="44082">
                    <a:moveTo>
                      <a:pt x="121778" y="71"/>
                    </a:moveTo>
                    <a:cubicBezTo>
                      <a:pt x="70930" y="2208"/>
                      <a:pt x="0" y="39809"/>
                      <a:pt x="0" y="39809"/>
                    </a:cubicBezTo>
                    <a:cubicBezTo>
                      <a:pt x="0" y="39809"/>
                      <a:pt x="38883" y="22290"/>
                      <a:pt x="82040" y="15881"/>
                    </a:cubicBezTo>
                    <a:cubicBezTo>
                      <a:pt x="78621" y="19727"/>
                      <a:pt x="76485" y="24427"/>
                      <a:pt x="77340" y="28272"/>
                    </a:cubicBezTo>
                    <a:cubicBezTo>
                      <a:pt x="79476" y="38955"/>
                      <a:pt x="102122" y="45364"/>
                      <a:pt x="122205" y="41091"/>
                    </a:cubicBezTo>
                    <a:cubicBezTo>
                      <a:pt x="127760" y="39809"/>
                      <a:pt x="132887" y="37673"/>
                      <a:pt x="137588" y="35964"/>
                    </a:cubicBezTo>
                    <a:cubicBezTo>
                      <a:pt x="133315" y="37673"/>
                      <a:pt x="100841" y="35964"/>
                      <a:pt x="101268" y="23145"/>
                    </a:cubicBezTo>
                    <a:cubicBezTo>
                      <a:pt x="101695" y="13745"/>
                      <a:pt x="123060" y="8617"/>
                      <a:pt x="139297" y="14599"/>
                    </a:cubicBezTo>
                    <a:cubicBezTo>
                      <a:pt x="152543" y="19299"/>
                      <a:pt x="162370" y="36818"/>
                      <a:pt x="158525" y="44082"/>
                    </a:cubicBezTo>
                    <a:cubicBezTo>
                      <a:pt x="159379" y="42800"/>
                      <a:pt x="159807" y="41946"/>
                      <a:pt x="160661" y="40664"/>
                    </a:cubicBezTo>
                    <a:cubicBezTo>
                      <a:pt x="167071" y="27845"/>
                      <a:pt x="161943" y="-1638"/>
                      <a:pt x="121778" y="71"/>
                    </a:cubicBezTo>
                    <a:close/>
                  </a:path>
                </a:pathLst>
              </a:custGeom>
              <a:solidFill>
                <a:srgbClr val="215D93"/>
              </a:solidFill>
              <a:ln w="4254" cap="flat">
                <a:noFill/>
                <a:prstDash val="solid"/>
                <a:miter/>
              </a:ln>
            </p:spPr>
            <p:txBody>
              <a:bodyPr rtlCol="0" anchor="ctr"/>
              <a:lstStyle/>
              <a:p>
                <a:endParaRPr lang="en-CA" dirty="0"/>
              </a:p>
            </p:txBody>
          </p:sp>
          <p:sp>
            <p:nvSpPr>
              <p:cNvPr id="12" name="Freeform: Shape 11">
                <a:extLst>
                  <a:ext uri="{FF2B5EF4-FFF2-40B4-BE49-F238E27FC236}">
                    <a16:creationId xmlns:a16="http://schemas.microsoft.com/office/drawing/2014/main" id="{1836830E-78E2-4354-B755-DDA0632730A8}"/>
                  </a:ext>
                </a:extLst>
              </p:cNvPr>
              <p:cNvSpPr/>
              <p:nvPr/>
            </p:nvSpPr>
            <p:spPr>
              <a:xfrm>
                <a:off x="10808026" y="6229981"/>
                <a:ext cx="95494" cy="40655"/>
              </a:xfrm>
              <a:custGeom>
                <a:avLst/>
                <a:gdLst>
                  <a:gd name="connsiteX0" fmla="*/ 95286 w 95494"/>
                  <a:gd name="connsiteY0" fmla="*/ 13236 h 40655"/>
                  <a:gd name="connsiteX1" fmla="*/ 55548 w 95494"/>
                  <a:gd name="connsiteY1" fmla="*/ 1272 h 40655"/>
                  <a:gd name="connsiteX2" fmla="*/ 33756 w 95494"/>
                  <a:gd name="connsiteY2" fmla="*/ 9818 h 40655"/>
                  <a:gd name="connsiteX3" fmla="*/ 0 w 95494"/>
                  <a:gd name="connsiteY3" fmla="*/ 35028 h 40655"/>
                  <a:gd name="connsiteX4" fmla="*/ 17519 w 95494"/>
                  <a:gd name="connsiteY4" fmla="*/ 25200 h 40655"/>
                  <a:gd name="connsiteX5" fmla="*/ 69648 w 95494"/>
                  <a:gd name="connsiteY5" fmla="*/ 19218 h 40655"/>
                  <a:gd name="connsiteX6" fmla="*/ 44438 w 95494"/>
                  <a:gd name="connsiteY6" fmla="*/ 35883 h 40655"/>
                  <a:gd name="connsiteX7" fmla="*/ 28628 w 95494"/>
                  <a:gd name="connsiteY7" fmla="*/ 34601 h 40655"/>
                  <a:gd name="connsiteX8" fmla="*/ 63666 w 95494"/>
                  <a:gd name="connsiteY8" fmla="*/ 39301 h 40655"/>
                  <a:gd name="connsiteX9" fmla="*/ 95286 w 95494"/>
                  <a:gd name="connsiteY9" fmla="*/ 13236 h 40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494" h="40655">
                    <a:moveTo>
                      <a:pt x="95286" y="13236"/>
                    </a:moveTo>
                    <a:cubicBezTo>
                      <a:pt x="93149" y="2554"/>
                      <a:pt x="75630" y="-2574"/>
                      <a:pt x="55548" y="1272"/>
                    </a:cubicBezTo>
                    <a:cubicBezTo>
                      <a:pt x="47002" y="2981"/>
                      <a:pt x="39738" y="6399"/>
                      <a:pt x="33756" y="9818"/>
                    </a:cubicBezTo>
                    <a:cubicBezTo>
                      <a:pt x="20083" y="17936"/>
                      <a:pt x="0" y="35028"/>
                      <a:pt x="0" y="35028"/>
                    </a:cubicBezTo>
                    <a:cubicBezTo>
                      <a:pt x="4700" y="31610"/>
                      <a:pt x="11110" y="28619"/>
                      <a:pt x="17519" y="25200"/>
                    </a:cubicBezTo>
                    <a:cubicBezTo>
                      <a:pt x="26065" y="21355"/>
                      <a:pt x="64948" y="5972"/>
                      <a:pt x="69648" y="19218"/>
                    </a:cubicBezTo>
                    <a:cubicBezTo>
                      <a:pt x="71785" y="25200"/>
                      <a:pt x="64521" y="33319"/>
                      <a:pt x="44438" y="35883"/>
                    </a:cubicBezTo>
                    <a:cubicBezTo>
                      <a:pt x="38883" y="36737"/>
                      <a:pt x="32047" y="36310"/>
                      <a:pt x="28628" y="34601"/>
                    </a:cubicBezTo>
                    <a:cubicBezTo>
                      <a:pt x="35465" y="40155"/>
                      <a:pt x="49138" y="42292"/>
                      <a:pt x="63666" y="39301"/>
                    </a:cubicBezTo>
                    <a:cubicBezTo>
                      <a:pt x="82894" y="35455"/>
                      <a:pt x="97422" y="23918"/>
                      <a:pt x="95286" y="13236"/>
                    </a:cubicBezTo>
                    <a:close/>
                  </a:path>
                </a:pathLst>
              </a:custGeom>
              <a:solidFill>
                <a:srgbClr val="215D93"/>
              </a:solidFill>
              <a:ln w="4254" cap="flat">
                <a:noFill/>
                <a:prstDash val="solid"/>
                <a:miter/>
              </a:ln>
            </p:spPr>
            <p:txBody>
              <a:bodyPr rtlCol="0" anchor="ctr"/>
              <a:lstStyle/>
              <a:p>
                <a:endParaRPr lang="en-CA" dirty="0"/>
              </a:p>
            </p:txBody>
          </p:sp>
        </p:grpSp>
        <p:sp>
          <p:nvSpPr>
            <p:cNvPr id="7" name="Freeform: Shape 6">
              <a:extLst>
                <a:ext uri="{FF2B5EF4-FFF2-40B4-BE49-F238E27FC236}">
                  <a16:creationId xmlns:a16="http://schemas.microsoft.com/office/drawing/2014/main" id="{23A448A7-6922-4A7C-98FA-FFA5995E1BCB}"/>
                </a:ext>
              </a:extLst>
            </p:cNvPr>
            <p:cNvSpPr/>
            <p:nvPr/>
          </p:nvSpPr>
          <p:spPr>
            <a:xfrm>
              <a:off x="10722140" y="6012480"/>
              <a:ext cx="173210" cy="152115"/>
            </a:xfrm>
            <a:custGeom>
              <a:avLst/>
              <a:gdLst>
                <a:gd name="connsiteX0" fmla="*/ 64094 w 173210"/>
                <a:gd name="connsiteY0" fmla="*/ 0 h 152115"/>
                <a:gd name="connsiteX1" fmla="*/ 0 w 173210"/>
                <a:gd name="connsiteY1" fmla="*/ 152115 h 152115"/>
                <a:gd name="connsiteX2" fmla="*/ 121351 w 173210"/>
                <a:gd name="connsiteY2" fmla="*/ 102122 h 152115"/>
                <a:gd name="connsiteX3" fmla="*/ 155534 w 173210"/>
                <a:gd name="connsiteY3" fmla="*/ 131606 h 152115"/>
                <a:gd name="connsiteX4" fmla="*/ 169634 w 173210"/>
                <a:gd name="connsiteY4" fmla="*/ 39738 h 152115"/>
                <a:gd name="connsiteX5" fmla="*/ 64094 w 173210"/>
                <a:gd name="connsiteY5" fmla="*/ 0 h 152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210" h="152115">
                  <a:moveTo>
                    <a:pt x="64094" y="0"/>
                  </a:moveTo>
                  <a:cubicBezTo>
                    <a:pt x="64094" y="0"/>
                    <a:pt x="99559" y="33329"/>
                    <a:pt x="0" y="152115"/>
                  </a:cubicBezTo>
                  <a:cubicBezTo>
                    <a:pt x="0" y="152115"/>
                    <a:pt x="74776" y="89731"/>
                    <a:pt x="121351" y="102122"/>
                  </a:cubicBezTo>
                  <a:cubicBezTo>
                    <a:pt x="121351" y="102122"/>
                    <a:pt x="139724" y="106395"/>
                    <a:pt x="155534" y="131606"/>
                  </a:cubicBezTo>
                  <a:cubicBezTo>
                    <a:pt x="168352" y="101695"/>
                    <a:pt x="179035" y="68794"/>
                    <a:pt x="169634" y="39738"/>
                  </a:cubicBezTo>
                  <a:cubicBezTo>
                    <a:pt x="169634" y="39738"/>
                    <a:pt x="139297" y="0"/>
                    <a:pt x="64094" y="0"/>
                  </a:cubicBezTo>
                  <a:close/>
                </a:path>
              </a:pathLst>
            </a:custGeom>
            <a:noFill/>
            <a:ln w="4254" cap="flat">
              <a:noFill/>
              <a:prstDash val="solid"/>
              <a:miter/>
            </a:ln>
          </p:spPr>
          <p:txBody>
            <a:bodyPr rtlCol="0" anchor="ctr"/>
            <a:lstStyle/>
            <a:p>
              <a:endParaRPr lang="en-CA" dirty="0"/>
            </a:p>
          </p:txBody>
        </p:sp>
        <p:sp>
          <p:nvSpPr>
            <p:cNvPr id="8" name="Freeform: Shape 7">
              <a:extLst>
                <a:ext uri="{FF2B5EF4-FFF2-40B4-BE49-F238E27FC236}">
                  <a16:creationId xmlns:a16="http://schemas.microsoft.com/office/drawing/2014/main" id="{AA923D6C-1F85-4D8E-BFBD-47CE620E33C3}"/>
                </a:ext>
              </a:extLst>
            </p:cNvPr>
            <p:cNvSpPr/>
            <p:nvPr/>
          </p:nvSpPr>
          <p:spPr>
            <a:xfrm>
              <a:off x="10609763" y="6168742"/>
              <a:ext cx="272611" cy="107376"/>
            </a:xfrm>
            <a:custGeom>
              <a:avLst/>
              <a:gdLst>
                <a:gd name="connsiteX0" fmla="*/ 0 w 272611"/>
                <a:gd name="connsiteY0" fmla="*/ 98403 h 107376"/>
                <a:gd name="connsiteX1" fmla="*/ 238856 w 272611"/>
                <a:gd name="connsiteY1" fmla="*/ 27046 h 107376"/>
                <a:gd name="connsiteX2" fmla="*/ 173053 w 272611"/>
                <a:gd name="connsiteY2" fmla="*/ 107376 h 107376"/>
                <a:gd name="connsiteX3" fmla="*/ 272611 w 272611"/>
                <a:gd name="connsiteY3" fmla="*/ 7390 h 107376"/>
                <a:gd name="connsiteX4" fmla="*/ 0 w 272611"/>
                <a:gd name="connsiteY4" fmla="*/ 98403 h 107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2611" h="107376">
                  <a:moveTo>
                    <a:pt x="0" y="98403"/>
                  </a:moveTo>
                  <a:cubicBezTo>
                    <a:pt x="0" y="98403"/>
                    <a:pt x="159807" y="15081"/>
                    <a:pt x="238856" y="27046"/>
                  </a:cubicBezTo>
                  <a:cubicBezTo>
                    <a:pt x="208091" y="73620"/>
                    <a:pt x="173053" y="107376"/>
                    <a:pt x="173053" y="107376"/>
                  </a:cubicBezTo>
                  <a:cubicBezTo>
                    <a:pt x="223046" y="73620"/>
                    <a:pt x="253811" y="39010"/>
                    <a:pt x="272611" y="7390"/>
                  </a:cubicBezTo>
                  <a:cubicBezTo>
                    <a:pt x="173053" y="-31921"/>
                    <a:pt x="0" y="98403"/>
                    <a:pt x="0" y="98403"/>
                  </a:cubicBezTo>
                  <a:close/>
                </a:path>
              </a:pathLst>
            </a:custGeom>
            <a:solidFill>
              <a:srgbClr val="6B1E0E"/>
            </a:solidFill>
            <a:ln w="4254" cap="flat">
              <a:noFill/>
              <a:prstDash val="solid"/>
              <a:miter/>
            </a:ln>
          </p:spPr>
          <p:txBody>
            <a:bodyPr rtlCol="0" anchor="ctr"/>
            <a:lstStyle/>
            <a:p>
              <a:endParaRPr lang="en-CA" dirty="0"/>
            </a:p>
          </p:txBody>
        </p:sp>
        <p:sp>
          <p:nvSpPr>
            <p:cNvPr id="9" name="Freeform: Shape 8">
              <a:extLst>
                <a:ext uri="{FF2B5EF4-FFF2-40B4-BE49-F238E27FC236}">
                  <a16:creationId xmlns:a16="http://schemas.microsoft.com/office/drawing/2014/main" id="{5C062277-AD68-40F3-BE73-7135D01EEBB6}"/>
                </a:ext>
              </a:extLst>
            </p:cNvPr>
            <p:cNvSpPr/>
            <p:nvPr/>
          </p:nvSpPr>
          <p:spPr>
            <a:xfrm>
              <a:off x="10658047" y="5973597"/>
              <a:ext cx="247891" cy="244410"/>
            </a:xfrm>
            <a:custGeom>
              <a:avLst/>
              <a:gdLst>
                <a:gd name="connsiteX0" fmla="*/ 241847 w 247891"/>
                <a:gd name="connsiteY0" fmla="*/ 72212 h 244410"/>
                <a:gd name="connsiteX1" fmla="*/ 186726 w 247891"/>
                <a:gd name="connsiteY1" fmla="*/ 35465 h 244410"/>
                <a:gd name="connsiteX2" fmla="*/ 177326 w 247891"/>
                <a:gd name="connsiteY2" fmla="*/ 0 h 244410"/>
                <a:gd name="connsiteX3" fmla="*/ 179035 w 247891"/>
                <a:gd name="connsiteY3" fmla="*/ 32474 h 244410"/>
                <a:gd name="connsiteX4" fmla="*/ 85885 w 247891"/>
                <a:gd name="connsiteY4" fmla="*/ 20937 h 244410"/>
                <a:gd name="connsiteX5" fmla="*/ 0 w 247891"/>
                <a:gd name="connsiteY5" fmla="*/ 244410 h 244410"/>
                <a:gd name="connsiteX6" fmla="*/ 185444 w 247891"/>
                <a:gd name="connsiteY6" fmla="*/ 161516 h 244410"/>
                <a:gd name="connsiteX7" fmla="*/ 225609 w 247891"/>
                <a:gd name="connsiteY7" fmla="*/ 198690 h 244410"/>
                <a:gd name="connsiteX8" fmla="*/ 241847 w 247891"/>
                <a:gd name="connsiteY8" fmla="*/ 72212 h 244410"/>
                <a:gd name="connsiteX9" fmla="*/ 219627 w 247891"/>
                <a:gd name="connsiteY9" fmla="*/ 170062 h 244410"/>
                <a:gd name="connsiteX10" fmla="*/ 185444 w 247891"/>
                <a:gd name="connsiteY10" fmla="*/ 140579 h 244410"/>
                <a:gd name="connsiteX11" fmla="*/ 64094 w 247891"/>
                <a:gd name="connsiteY11" fmla="*/ 190999 h 244410"/>
                <a:gd name="connsiteX12" fmla="*/ 128187 w 247891"/>
                <a:gd name="connsiteY12" fmla="*/ 38883 h 244410"/>
                <a:gd name="connsiteX13" fmla="*/ 233728 w 247891"/>
                <a:gd name="connsiteY13" fmla="*/ 78621 h 244410"/>
                <a:gd name="connsiteX14" fmla="*/ 219627 w 247891"/>
                <a:gd name="connsiteY14" fmla="*/ 170062 h 2444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47891" h="244410">
                  <a:moveTo>
                    <a:pt x="241847" y="72212"/>
                  </a:moveTo>
                  <a:cubicBezTo>
                    <a:pt x="241847" y="72212"/>
                    <a:pt x="225609" y="50420"/>
                    <a:pt x="186726" y="35465"/>
                  </a:cubicBezTo>
                  <a:cubicBezTo>
                    <a:pt x="184590" y="22219"/>
                    <a:pt x="181171" y="10255"/>
                    <a:pt x="177326" y="0"/>
                  </a:cubicBezTo>
                  <a:cubicBezTo>
                    <a:pt x="179462" y="8973"/>
                    <a:pt x="179889" y="22219"/>
                    <a:pt x="179035" y="32474"/>
                  </a:cubicBezTo>
                  <a:cubicBezTo>
                    <a:pt x="155534" y="24356"/>
                    <a:pt x="124769" y="18801"/>
                    <a:pt x="85885" y="20937"/>
                  </a:cubicBezTo>
                  <a:cubicBezTo>
                    <a:pt x="85885" y="20937"/>
                    <a:pt x="169634" y="60248"/>
                    <a:pt x="0" y="244410"/>
                  </a:cubicBezTo>
                  <a:cubicBezTo>
                    <a:pt x="0" y="244410"/>
                    <a:pt x="139297" y="149124"/>
                    <a:pt x="185444" y="161516"/>
                  </a:cubicBezTo>
                  <a:cubicBezTo>
                    <a:pt x="185444" y="161516"/>
                    <a:pt x="205527" y="164080"/>
                    <a:pt x="225609" y="198690"/>
                  </a:cubicBezTo>
                  <a:cubicBezTo>
                    <a:pt x="263211" y="128187"/>
                    <a:pt x="241847" y="72212"/>
                    <a:pt x="241847" y="72212"/>
                  </a:cubicBezTo>
                  <a:close/>
                  <a:moveTo>
                    <a:pt x="219627" y="170062"/>
                  </a:moveTo>
                  <a:cubicBezTo>
                    <a:pt x="203390" y="144852"/>
                    <a:pt x="185444" y="140579"/>
                    <a:pt x="185444" y="140579"/>
                  </a:cubicBezTo>
                  <a:cubicBezTo>
                    <a:pt x="138869" y="128614"/>
                    <a:pt x="64094" y="190999"/>
                    <a:pt x="64094" y="190999"/>
                  </a:cubicBezTo>
                  <a:cubicBezTo>
                    <a:pt x="163652" y="72212"/>
                    <a:pt x="128187" y="38883"/>
                    <a:pt x="128187" y="38883"/>
                  </a:cubicBezTo>
                  <a:cubicBezTo>
                    <a:pt x="203390" y="38883"/>
                    <a:pt x="233728" y="78621"/>
                    <a:pt x="233728" y="78621"/>
                  </a:cubicBezTo>
                  <a:cubicBezTo>
                    <a:pt x="243128" y="107250"/>
                    <a:pt x="232446" y="140151"/>
                    <a:pt x="219627" y="170062"/>
                  </a:cubicBezTo>
                  <a:close/>
                </a:path>
              </a:pathLst>
            </a:custGeom>
            <a:solidFill>
              <a:srgbClr val="6B1E0E"/>
            </a:solidFill>
            <a:ln w="4254" cap="flat">
              <a:noFill/>
              <a:prstDash val="solid"/>
              <a:miter/>
            </a:ln>
          </p:spPr>
          <p:txBody>
            <a:bodyPr rtlCol="0" anchor="ctr"/>
            <a:lstStyle/>
            <a:p>
              <a:endParaRPr lang="en-CA" dirty="0"/>
            </a:p>
          </p:txBody>
        </p:sp>
        <p:sp>
          <p:nvSpPr>
            <p:cNvPr id="10" name="Freeform: Shape 9">
              <a:extLst>
                <a:ext uri="{FF2B5EF4-FFF2-40B4-BE49-F238E27FC236}">
                  <a16:creationId xmlns:a16="http://schemas.microsoft.com/office/drawing/2014/main" id="{88FD7BDF-49E9-41AC-B263-2F04C76CD85E}"/>
                </a:ext>
              </a:extLst>
            </p:cNvPr>
            <p:cNvSpPr/>
            <p:nvPr/>
          </p:nvSpPr>
          <p:spPr>
            <a:xfrm>
              <a:off x="10758033" y="5975276"/>
              <a:ext cx="72078" cy="20539"/>
            </a:xfrm>
            <a:custGeom>
              <a:avLst/>
              <a:gdLst>
                <a:gd name="connsiteX0" fmla="*/ 71358 w 72078"/>
                <a:gd name="connsiteY0" fmla="*/ 1739 h 20539"/>
                <a:gd name="connsiteX1" fmla="*/ 0 w 72078"/>
                <a:gd name="connsiteY1" fmla="*/ 10285 h 20539"/>
                <a:gd name="connsiteX2" fmla="*/ 71785 w 72078"/>
                <a:gd name="connsiteY2" fmla="*/ 20540 h 20539"/>
                <a:gd name="connsiteX3" fmla="*/ 71358 w 72078"/>
                <a:gd name="connsiteY3" fmla="*/ 1739 h 20539"/>
              </a:gdLst>
              <a:ahLst/>
              <a:cxnLst>
                <a:cxn ang="0">
                  <a:pos x="connsiteX0" y="connsiteY0"/>
                </a:cxn>
                <a:cxn ang="0">
                  <a:pos x="connsiteX1" y="connsiteY1"/>
                </a:cxn>
                <a:cxn ang="0">
                  <a:pos x="connsiteX2" y="connsiteY2"/>
                </a:cxn>
                <a:cxn ang="0">
                  <a:pos x="connsiteX3" y="connsiteY3"/>
                </a:cxn>
              </a:cxnLst>
              <a:rect l="l" t="t" r="r" b="b"/>
              <a:pathLst>
                <a:path w="72078" h="20539">
                  <a:moveTo>
                    <a:pt x="71358" y="1739"/>
                  </a:moveTo>
                  <a:cubicBezTo>
                    <a:pt x="27347" y="-4671"/>
                    <a:pt x="2991" y="8575"/>
                    <a:pt x="0" y="10285"/>
                  </a:cubicBezTo>
                  <a:cubicBezTo>
                    <a:pt x="46147" y="11567"/>
                    <a:pt x="55548" y="16267"/>
                    <a:pt x="71785" y="20540"/>
                  </a:cubicBezTo>
                  <a:cubicBezTo>
                    <a:pt x="72639" y="14558"/>
                    <a:pt x="71358" y="1739"/>
                    <a:pt x="71358" y="1739"/>
                  </a:cubicBezTo>
                  <a:close/>
                </a:path>
              </a:pathLst>
            </a:custGeom>
            <a:solidFill>
              <a:srgbClr val="6B1E0E"/>
            </a:solidFill>
            <a:ln w="4254" cap="flat">
              <a:noFill/>
              <a:prstDash val="solid"/>
              <a:miter/>
            </a:ln>
          </p:spPr>
          <p:txBody>
            <a:bodyPr rtlCol="0" anchor="ctr"/>
            <a:lstStyle/>
            <a:p>
              <a:endParaRPr lang="en-CA" dirty="0"/>
            </a:p>
          </p:txBody>
        </p:sp>
      </p:grpSp>
    </p:spTree>
    <p:extLst>
      <p:ext uri="{BB962C8B-B14F-4D97-AF65-F5344CB8AC3E}">
        <p14:creationId xmlns:p14="http://schemas.microsoft.com/office/powerpoint/2010/main" val="17792291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B8207-E059-410F-9499-9E4E41233EBC}"/>
              </a:ext>
            </a:extLst>
          </p:cNvPr>
          <p:cNvSpPr>
            <a:spLocks noGrp="1"/>
          </p:cNvSpPr>
          <p:nvPr>
            <p:ph type="title"/>
          </p:nvPr>
        </p:nvSpPr>
        <p:spPr/>
        <p:txBody>
          <a:bodyPr>
            <a:normAutofit/>
          </a:bodyPr>
          <a:lstStyle>
            <a:lvl1pPr>
              <a:defRPr sz="3600">
                <a:latin typeface="DM Serif Text" pitchFamily="2" charset="0"/>
              </a:defRPr>
            </a:lvl1pPr>
          </a:lstStyle>
          <a:p>
            <a:r>
              <a:rPr lang="en-US" dirty="0"/>
              <a:t>Click to edit Master title style</a:t>
            </a:r>
            <a:endParaRPr lang="en-CA" dirty="0"/>
          </a:p>
        </p:txBody>
      </p:sp>
      <p:sp>
        <p:nvSpPr>
          <p:cNvPr id="3" name="Content Placeholder 2">
            <a:extLst>
              <a:ext uri="{FF2B5EF4-FFF2-40B4-BE49-F238E27FC236}">
                <a16:creationId xmlns:a16="http://schemas.microsoft.com/office/drawing/2014/main" id="{C58289FB-28B3-4504-99EB-D260C82497B4}"/>
              </a:ext>
            </a:extLst>
          </p:cNvPr>
          <p:cNvSpPr>
            <a:spLocks noGrp="1"/>
          </p:cNvSpPr>
          <p:nvPr>
            <p:ph idx="1"/>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5187253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39DDB-9982-406E-8DDD-A14DB39D106E}"/>
              </a:ext>
            </a:extLst>
          </p:cNvPr>
          <p:cNvSpPr>
            <a:spLocks noGrp="1"/>
          </p:cNvSpPr>
          <p:nvPr>
            <p:ph type="title"/>
          </p:nvPr>
        </p:nvSpPr>
        <p:spPr>
          <a:xfrm>
            <a:off x="831850" y="1243911"/>
            <a:ext cx="10515600" cy="2852737"/>
          </a:xfrm>
        </p:spPr>
        <p:txBody>
          <a:bodyPr anchor="ctr" anchorCtr="0"/>
          <a:lstStyle>
            <a:lvl1pPr>
              <a:defRPr sz="6000">
                <a:latin typeface="DM Serif Text" pitchFamily="2" charset="0"/>
              </a:defRPr>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8591B510-A424-4791-84D2-651C4FAC95B8}"/>
              </a:ext>
            </a:extLst>
          </p:cNvPr>
          <p:cNvSpPr>
            <a:spLocks noGrp="1"/>
          </p:cNvSpPr>
          <p:nvPr>
            <p:ph type="body" idx="1"/>
          </p:nvPr>
        </p:nvSpPr>
        <p:spPr>
          <a:xfrm>
            <a:off x="831850" y="4123636"/>
            <a:ext cx="10515600" cy="1500187"/>
          </a:xfrm>
        </p:spPr>
        <p:txBody>
          <a:bodyPr/>
          <a:lstStyle>
            <a:lvl1pPr marL="0" indent="0">
              <a:buNone/>
              <a:defRPr sz="24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0954944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7588A-6781-4EC5-9DE6-A13264EA436F}"/>
              </a:ext>
            </a:extLst>
          </p:cNvPr>
          <p:cNvSpPr>
            <a:spLocks noGrp="1"/>
          </p:cNvSpPr>
          <p:nvPr>
            <p:ph type="title"/>
          </p:nvPr>
        </p:nvSpPr>
        <p:spPr/>
        <p:txBody>
          <a:bodyPr/>
          <a:lstStyle>
            <a:lvl1pPr>
              <a:defRPr>
                <a:latin typeface="DM Serif Text" pitchFamily="2" charset="0"/>
              </a:defRPr>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36935D99-D8E4-4CF6-B3FD-904BA5EA9E81}"/>
              </a:ext>
            </a:extLst>
          </p:cNvPr>
          <p:cNvSpPr>
            <a:spLocks noGrp="1"/>
          </p:cNvSpPr>
          <p:nvPr>
            <p:ph sz="half" idx="1"/>
          </p:nvPr>
        </p:nvSpPr>
        <p:spPr>
          <a:xfrm>
            <a:off x="838200" y="1825625"/>
            <a:ext cx="5181600" cy="3979952"/>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696DA63A-4878-407D-98FC-3AA42ADDB562}"/>
              </a:ext>
            </a:extLst>
          </p:cNvPr>
          <p:cNvSpPr>
            <a:spLocks noGrp="1"/>
          </p:cNvSpPr>
          <p:nvPr>
            <p:ph sz="half" idx="2"/>
          </p:nvPr>
        </p:nvSpPr>
        <p:spPr>
          <a:xfrm>
            <a:off x="6172200" y="1825625"/>
            <a:ext cx="5181600" cy="3979952"/>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9535739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E8C8C-95C3-4CD2-A926-64A8FDC121BA}"/>
              </a:ext>
            </a:extLst>
          </p:cNvPr>
          <p:cNvSpPr>
            <a:spLocks noGrp="1"/>
          </p:cNvSpPr>
          <p:nvPr>
            <p:ph type="title"/>
          </p:nvPr>
        </p:nvSpPr>
        <p:spPr>
          <a:xfrm>
            <a:off x="839788" y="365125"/>
            <a:ext cx="10515600" cy="1325563"/>
          </a:xfrm>
        </p:spPr>
        <p:txBody>
          <a:bodyPr/>
          <a:lstStyle>
            <a:lvl1pPr>
              <a:defRPr>
                <a:latin typeface="DM Serif Text" pitchFamily="2" charset="0"/>
              </a:defRPr>
            </a:lvl1pPr>
          </a:lstStyle>
          <a:p>
            <a:r>
              <a:rPr lang="en-US" dirty="0"/>
              <a:t>Click to edit Master title style</a:t>
            </a:r>
            <a:endParaRPr lang="en-CA" dirty="0"/>
          </a:p>
        </p:txBody>
      </p:sp>
      <p:sp>
        <p:nvSpPr>
          <p:cNvPr id="3" name="Text Placeholder 2">
            <a:extLst>
              <a:ext uri="{FF2B5EF4-FFF2-40B4-BE49-F238E27FC236}">
                <a16:creationId xmlns:a16="http://schemas.microsoft.com/office/drawing/2014/main" id="{DA5267C2-39AF-4F66-A1F9-BF11CB16F685}"/>
              </a:ext>
            </a:extLst>
          </p:cNvPr>
          <p:cNvSpPr>
            <a:spLocks noGrp="1"/>
          </p:cNvSpPr>
          <p:nvPr>
            <p:ph type="body" idx="1"/>
          </p:nvPr>
        </p:nvSpPr>
        <p:spPr>
          <a:xfrm>
            <a:off x="839788" y="1681163"/>
            <a:ext cx="5157787" cy="823912"/>
          </a:xfrm>
        </p:spPr>
        <p:txBody>
          <a:bodyPr anchor="b"/>
          <a:lstStyle>
            <a:lvl1pPr marL="0" indent="0">
              <a:buNone/>
              <a:defRPr sz="2400" b="1">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41D4CCB-CBA7-4388-8115-359599B9465F}"/>
              </a:ext>
            </a:extLst>
          </p:cNvPr>
          <p:cNvSpPr>
            <a:spLocks noGrp="1"/>
          </p:cNvSpPr>
          <p:nvPr>
            <p:ph sz="half" idx="2"/>
          </p:nvPr>
        </p:nvSpPr>
        <p:spPr>
          <a:xfrm>
            <a:off x="839788" y="2505075"/>
            <a:ext cx="5157787" cy="3214238"/>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AB791E0-4AEF-49E1-9994-A67706FE9082}"/>
              </a:ext>
            </a:extLst>
          </p:cNvPr>
          <p:cNvSpPr>
            <a:spLocks noGrp="1"/>
          </p:cNvSpPr>
          <p:nvPr>
            <p:ph type="body" sz="quarter" idx="3"/>
          </p:nvPr>
        </p:nvSpPr>
        <p:spPr>
          <a:xfrm>
            <a:off x="6172200" y="1681163"/>
            <a:ext cx="5183188" cy="823912"/>
          </a:xfrm>
        </p:spPr>
        <p:txBody>
          <a:bodyPr anchor="b"/>
          <a:lstStyle>
            <a:lvl1pPr marL="0" indent="0">
              <a:buNone/>
              <a:defRPr sz="2400" b="1">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0644CA-8B9F-41AB-94C4-98D75DF99333}"/>
              </a:ext>
            </a:extLst>
          </p:cNvPr>
          <p:cNvSpPr>
            <a:spLocks noGrp="1"/>
          </p:cNvSpPr>
          <p:nvPr>
            <p:ph sz="quarter" idx="4"/>
          </p:nvPr>
        </p:nvSpPr>
        <p:spPr>
          <a:xfrm>
            <a:off x="6172200" y="2505075"/>
            <a:ext cx="5183188" cy="3214238"/>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8776753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67EB7-3B9B-4190-9DFB-C68E4364D2C7}"/>
              </a:ext>
            </a:extLst>
          </p:cNvPr>
          <p:cNvSpPr>
            <a:spLocks noGrp="1"/>
          </p:cNvSpPr>
          <p:nvPr>
            <p:ph type="title"/>
          </p:nvPr>
        </p:nvSpPr>
        <p:spPr/>
        <p:txBody>
          <a:bodyPr/>
          <a:lstStyle>
            <a:lvl1pPr>
              <a:defRPr>
                <a:latin typeface="DM Serif Text" pitchFamily="2" charset="0"/>
              </a:defRPr>
            </a:lvl1pPr>
          </a:lstStyle>
          <a:p>
            <a:r>
              <a:rPr lang="en-US"/>
              <a:t>Click to edit Master title style</a:t>
            </a:r>
            <a:endParaRPr lang="en-CA"/>
          </a:p>
        </p:txBody>
      </p:sp>
    </p:spTree>
    <p:extLst>
      <p:ext uri="{BB962C8B-B14F-4D97-AF65-F5344CB8AC3E}">
        <p14:creationId xmlns:p14="http://schemas.microsoft.com/office/powerpoint/2010/main" val="1531144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1658A-E826-4BD4-AFCA-45FFD1215055}"/>
              </a:ext>
            </a:extLst>
          </p:cNvPr>
          <p:cNvSpPr>
            <a:spLocks noGrp="1"/>
          </p:cNvSpPr>
          <p:nvPr>
            <p:ph type="ctrTitle"/>
          </p:nvPr>
        </p:nvSpPr>
        <p:spPr>
          <a:xfrm>
            <a:off x="1524000" y="1122363"/>
            <a:ext cx="9144000" cy="2387600"/>
          </a:xfrm>
        </p:spPr>
        <p:txBody>
          <a:bodyPr anchor="ctr" anchorCtr="0">
            <a:normAutofit/>
          </a:bodyPr>
          <a:lstStyle>
            <a:lvl1pPr algn="ctr">
              <a:defRPr sz="4800">
                <a:latin typeface="DM Serif Text" pitchFamily="2" charset="0"/>
              </a:defRPr>
            </a:lvl1pPr>
          </a:lstStyle>
          <a:p>
            <a:r>
              <a:rPr lang="en-US" dirty="0"/>
              <a:t>Click to edit Master title style</a:t>
            </a:r>
            <a:endParaRPr lang="en-CA" dirty="0"/>
          </a:p>
        </p:txBody>
      </p:sp>
      <p:sp>
        <p:nvSpPr>
          <p:cNvPr id="3" name="Subtitle 2">
            <a:extLst>
              <a:ext uri="{FF2B5EF4-FFF2-40B4-BE49-F238E27FC236}">
                <a16:creationId xmlns:a16="http://schemas.microsoft.com/office/drawing/2014/main" id="{EC08248D-DEE3-4DDA-BDED-7B4A87C3F5DA}"/>
              </a:ext>
            </a:extLst>
          </p:cNvPr>
          <p:cNvSpPr>
            <a:spLocks noGrp="1"/>
          </p:cNvSpPr>
          <p:nvPr>
            <p:ph type="subTitle" idx="1"/>
          </p:nvPr>
        </p:nvSpPr>
        <p:spPr>
          <a:xfrm>
            <a:off x="1524000" y="3602038"/>
            <a:ext cx="9144000" cy="1655762"/>
          </a:xfrm>
        </p:spPr>
        <p:txBody>
          <a:bodyPr/>
          <a:lstStyle>
            <a:lvl1pPr marL="0" indent="0" algn="ctr">
              <a:buNone/>
              <a:defRPr sz="2400">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grpSp>
        <p:nvGrpSpPr>
          <p:cNvPr id="4" name="Graphic 13">
            <a:extLst>
              <a:ext uri="{FF2B5EF4-FFF2-40B4-BE49-F238E27FC236}">
                <a16:creationId xmlns:a16="http://schemas.microsoft.com/office/drawing/2014/main" id="{842DA78F-F773-432C-9A9E-CA22D8A1E2A9}"/>
              </a:ext>
            </a:extLst>
          </p:cNvPr>
          <p:cNvGrpSpPr/>
          <p:nvPr userDrawn="1"/>
        </p:nvGrpSpPr>
        <p:grpSpPr>
          <a:xfrm>
            <a:off x="10209392" y="5847394"/>
            <a:ext cx="1320755" cy="456773"/>
            <a:chOff x="10209392" y="5973597"/>
            <a:chExt cx="1320755" cy="456773"/>
          </a:xfrm>
        </p:grpSpPr>
        <p:grpSp>
          <p:nvGrpSpPr>
            <p:cNvPr id="5" name="Graphic 13">
              <a:extLst>
                <a:ext uri="{FF2B5EF4-FFF2-40B4-BE49-F238E27FC236}">
                  <a16:creationId xmlns:a16="http://schemas.microsoft.com/office/drawing/2014/main" id="{86080721-AE85-4961-B3FE-2857D776245E}"/>
                </a:ext>
              </a:extLst>
            </p:cNvPr>
            <p:cNvGrpSpPr/>
            <p:nvPr/>
          </p:nvGrpSpPr>
          <p:grpSpPr>
            <a:xfrm>
              <a:off x="10209392" y="6186387"/>
              <a:ext cx="1320755" cy="243982"/>
              <a:chOff x="10209392" y="6186387"/>
              <a:chExt cx="1320755" cy="243982"/>
            </a:xfrm>
          </p:grpSpPr>
          <p:sp>
            <p:nvSpPr>
              <p:cNvPr id="13" name="Freeform: Shape 12">
                <a:extLst>
                  <a:ext uri="{FF2B5EF4-FFF2-40B4-BE49-F238E27FC236}">
                    <a16:creationId xmlns:a16="http://schemas.microsoft.com/office/drawing/2014/main" id="{B3B6F52B-43F3-4B0F-A6F6-91C84C3E39D4}"/>
                  </a:ext>
                </a:extLst>
              </p:cNvPr>
              <p:cNvSpPr/>
              <p:nvPr/>
            </p:nvSpPr>
            <p:spPr>
              <a:xfrm>
                <a:off x="11194296" y="6220998"/>
                <a:ext cx="27773" cy="13673"/>
              </a:xfrm>
              <a:custGeom>
                <a:avLst/>
                <a:gdLst>
                  <a:gd name="connsiteX0" fmla="*/ 25210 w 27773"/>
                  <a:gd name="connsiteY0" fmla="*/ 5127 h 13673"/>
                  <a:gd name="connsiteX1" fmla="*/ 14528 w 27773"/>
                  <a:gd name="connsiteY1" fmla="*/ 0 h 13673"/>
                  <a:gd name="connsiteX2" fmla="*/ 3846 w 27773"/>
                  <a:gd name="connsiteY2" fmla="*/ 5127 h 13673"/>
                  <a:gd name="connsiteX3" fmla="*/ 0 w 27773"/>
                  <a:gd name="connsiteY3" fmla="*/ 13673 h 13673"/>
                  <a:gd name="connsiteX4" fmla="*/ 27774 w 27773"/>
                  <a:gd name="connsiteY4" fmla="*/ 13673 h 13673"/>
                  <a:gd name="connsiteX5" fmla="*/ 25210 w 27773"/>
                  <a:gd name="connsiteY5" fmla="*/ 5127 h 13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773" h="13673">
                    <a:moveTo>
                      <a:pt x="25210" y="5127"/>
                    </a:moveTo>
                    <a:cubicBezTo>
                      <a:pt x="22219" y="427"/>
                      <a:pt x="17519" y="0"/>
                      <a:pt x="14528" y="0"/>
                    </a:cubicBezTo>
                    <a:cubicBezTo>
                      <a:pt x="12391" y="0"/>
                      <a:pt x="7691" y="427"/>
                      <a:pt x="3846" y="5127"/>
                    </a:cubicBezTo>
                    <a:cubicBezTo>
                      <a:pt x="1282" y="8119"/>
                      <a:pt x="855" y="11110"/>
                      <a:pt x="0" y="13673"/>
                    </a:cubicBezTo>
                    <a:lnTo>
                      <a:pt x="27774" y="13673"/>
                    </a:lnTo>
                    <a:cubicBezTo>
                      <a:pt x="27347" y="10682"/>
                      <a:pt x="26919" y="8119"/>
                      <a:pt x="25210" y="5127"/>
                    </a:cubicBezTo>
                    <a:close/>
                  </a:path>
                </a:pathLst>
              </a:custGeom>
              <a:noFill/>
              <a:ln w="4254" cap="flat">
                <a:noFill/>
                <a:prstDash val="solid"/>
                <a:miter/>
              </a:ln>
            </p:spPr>
            <p:txBody>
              <a:bodyPr rtlCol="0" anchor="ctr"/>
              <a:lstStyle/>
              <a:p>
                <a:endParaRPr lang="en-CA" dirty="0"/>
              </a:p>
            </p:txBody>
          </p:sp>
          <p:sp>
            <p:nvSpPr>
              <p:cNvPr id="14" name="Freeform: Shape 13">
                <a:extLst>
                  <a:ext uri="{FF2B5EF4-FFF2-40B4-BE49-F238E27FC236}">
                    <a16:creationId xmlns:a16="http://schemas.microsoft.com/office/drawing/2014/main" id="{C0E30EE9-CF4D-4F68-A489-1FA3C26940E0}"/>
                  </a:ext>
                </a:extLst>
              </p:cNvPr>
              <p:cNvSpPr/>
              <p:nvPr/>
            </p:nvSpPr>
            <p:spPr>
              <a:xfrm>
                <a:off x="11252835" y="6240653"/>
                <a:ext cx="19655" cy="21364"/>
              </a:xfrm>
              <a:custGeom>
                <a:avLst/>
                <a:gdLst>
                  <a:gd name="connsiteX0" fmla="*/ 7691 w 19655"/>
                  <a:gd name="connsiteY0" fmla="*/ 21365 h 21364"/>
                  <a:gd name="connsiteX1" fmla="*/ 19655 w 19655"/>
                  <a:gd name="connsiteY1" fmla="*/ 14955 h 21364"/>
                  <a:gd name="connsiteX2" fmla="*/ 19655 w 19655"/>
                  <a:gd name="connsiteY2" fmla="*/ 0 h 21364"/>
                  <a:gd name="connsiteX3" fmla="*/ 10682 w 19655"/>
                  <a:gd name="connsiteY3" fmla="*/ 4273 h 21364"/>
                  <a:gd name="connsiteX4" fmla="*/ 0 w 19655"/>
                  <a:gd name="connsiteY4" fmla="*/ 14528 h 21364"/>
                  <a:gd name="connsiteX5" fmla="*/ 7691 w 19655"/>
                  <a:gd name="connsiteY5" fmla="*/ 21365 h 2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655" h="21364">
                    <a:moveTo>
                      <a:pt x="7691" y="21365"/>
                    </a:moveTo>
                    <a:cubicBezTo>
                      <a:pt x="8973" y="21365"/>
                      <a:pt x="14101" y="20937"/>
                      <a:pt x="19655" y="14955"/>
                    </a:cubicBezTo>
                    <a:lnTo>
                      <a:pt x="19655" y="0"/>
                    </a:lnTo>
                    <a:cubicBezTo>
                      <a:pt x="16237" y="2136"/>
                      <a:pt x="14955" y="2991"/>
                      <a:pt x="10682" y="4273"/>
                    </a:cubicBezTo>
                    <a:cubicBezTo>
                      <a:pt x="7691" y="5127"/>
                      <a:pt x="0" y="7691"/>
                      <a:pt x="0" y="14528"/>
                    </a:cubicBezTo>
                    <a:cubicBezTo>
                      <a:pt x="0" y="17946"/>
                      <a:pt x="3418" y="21365"/>
                      <a:pt x="7691" y="21365"/>
                    </a:cubicBezTo>
                    <a:close/>
                  </a:path>
                </a:pathLst>
              </a:custGeom>
              <a:noFill/>
              <a:ln w="4254" cap="flat">
                <a:noFill/>
                <a:prstDash val="solid"/>
                <a:miter/>
              </a:ln>
            </p:spPr>
            <p:txBody>
              <a:bodyPr rtlCol="0" anchor="ctr"/>
              <a:lstStyle/>
              <a:p>
                <a:endParaRPr lang="en-CA" dirty="0"/>
              </a:p>
            </p:txBody>
          </p:sp>
          <p:sp>
            <p:nvSpPr>
              <p:cNvPr id="15" name="Freeform: Shape 14">
                <a:extLst>
                  <a:ext uri="{FF2B5EF4-FFF2-40B4-BE49-F238E27FC236}">
                    <a16:creationId xmlns:a16="http://schemas.microsoft.com/office/drawing/2014/main" id="{5CFC572B-CB98-4AD8-B1BF-702D930D8382}"/>
                  </a:ext>
                </a:extLst>
              </p:cNvPr>
              <p:cNvSpPr/>
              <p:nvPr/>
            </p:nvSpPr>
            <p:spPr>
              <a:xfrm>
                <a:off x="10266648" y="6241080"/>
                <a:ext cx="57684" cy="64541"/>
              </a:xfrm>
              <a:custGeom>
                <a:avLst/>
                <a:gdLst>
                  <a:gd name="connsiteX0" fmla="*/ 57684 w 57684"/>
                  <a:gd name="connsiteY0" fmla="*/ 32901 h 64541"/>
                  <a:gd name="connsiteX1" fmla="*/ 41020 w 57684"/>
                  <a:gd name="connsiteY1" fmla="*/ 3846 h 64541"/>
                  <a:gd name="connsiteX2" fmla="*/ 11964 w 57684"/>
                  <a:gd name="connsiteY2" fmla="*/ 0 h 64541"/>
                  <a:gd name="connsiteX3" fmla="*/ 0 w 57684"/>
                  <a:gd name="connsiteY3" fmla="*/ 0 h 64541"/>
                  <a:gd name="connsiteX4" fmla="*/ 0 w 57684"/>
                  <a:gd name="connsiteY4" fmla="*/ 64521 h 64541"/>
                  <a:gd name="connsiteX5" fmla="*/ 15382 w 57684"/>
                  <a:gd name="connsiteY5" fmla="*/ 64521 h 64541"/>
                  <a:gd name="connsiteX6" fmla="*/ 57684 w 57684"/>
                  <a:gd name="connsiteY6" fmla="*/ 32901 h 64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84" h="64541">
                    <a:moveTo>
                      <a:pt x="57684" y="32901"/>
                    </a:moveTo>
                    <a:cubicBezTo>
                      <a:pt x="57684" y="19228"/>
                      <a:pt x="52557" y="8973"/>
                      <a:pt x="41020" y="3846"/>
                    </a:cubicBezTo>
                    <a:cubicBezTo>
                      <a:pt x="32901" y="427"/>
                      <a:pt x="23501" y="0"/>
                      <a:pt x="11964" y="0"/>
                    </a:cubicBezTo>
                    <a:lnTo>
                      <a:pt x="0" y="0"/>
                    </a:lnTo>
                    <a:lnTo>
                      <a:pt x="0" y="64521"/>
                    </a:lnTo>
                    <a:lnTo>
                      <a:pt x="15382" y="64521"/>
                    </a:lnTo>
                    <a:cubicBezTo>
                      <a:pt x="34611" y="64948"/>
                      <a:pt x="57684" y="58966"/>
                      <a:pt x="57684" y="32901"/>
                    </a:cubicBezTo>
                    <a:close/>
                  </a:path>
                </a:pathLst>
              </a:custGeom>
              <a:noFill/>
              <a:ln w="4254" cap="flat">
                <a:noFill/>
                <a:prstDash val="solid"/>
                <a:miter/>
              </a:ln>
            </p:spPr>
            <p:txBody>
              <a:bodyPr rtlCol="0" anchor="ctr"/>
              <a:lstStyle/>
              <a:p>
                <a:endParaRPr lang="en-CA" dirty="0"/>
              </a:p>
            </p:txBody>
          </p:sp>
          <p:sp>
            <p:nvSpPr>
              <p:cNvPr id="16" name="Freeform: Shape 15">
                <a:extLst>
                  <a:ext uri="{FF2B5EF4-FFF2-40B4-BE49-F238E27FC236}">
                    <a16:creationId xmlns:a16="http://schemas.microsoft.com/office/drawing/2014/main" id="{4E62DB10-CEEA-4CA4-A854-B25AE30FCB7B}"/>
                  </a:ext>
                </a:extLst>
              </p:cNvPr>
              <p:cNvSpPr/>
              <p:nvPr/>
            </p:nvSpPr>
            <p:spPr>
              <a:xfrm>
                <a:off x="10486703" y="6220998"/>
                <a:ext cx="27773" cy="13673"/>
              </a:xfrm>
              <a:custGeom>
                <a:avLst/>
                <a:gdLst>
                  <a:gd name="connsiteX0" fmla="*/ 25210 w 27773"/>
                  <a:gd name="connsiteY0" fmla="*/ 5127 h 13673"/>
                  <a:gd name="connsiteX1" fmla="*/ 14528 w 27773"/>
                  <a:gd name="connsiteY1" fmla="*/ 0 h 13673"/>
                  <a:gd name="connsiteX2" fmla="*/ 3846 w 27773"/>
                  <a:gd name="connsiteY2" fmla="*/ 5127 h 13673"/>
                  <a:gd name="connsiteX3" fmla="*/ 0 w 27773"/>
                  <a:gd name="connsiteY3" fmla="*/ 13673 h 13673"/>
                  <a:gd name="connsiteX4" fmla="*/ 27774 w 27773"/>
                  <a:gd name="connsiteY4" fmla="*/ 13673 h 13673"/>
                  <a:gd name="connsiteX5" fmla="*/ 25210 w 27773"/>
                  <a:gd name="connsiteY5" fmla="*/ 5127 h 13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773" h="13673">
                    <a:moveTo>
                      <a:pt x="25210" y="5127"/>
                    </a:moveTo>
                    <a:cubicBezTo>
                      <a:pt x="22219" y="427"/>
                      <a:pt x="17519" y="0"/>
                      <a:pt x="14528" y="0"/>
                    </a:cubicBezTo>
                    <a:cubicBezTo>
                      <a:pt x="12391" y="0"/>
                      <a:pt x="7691" y="427"/>
                      <a:pt x="3846" y="5127"/>
                    </a:cubicBezTo>
                    <a:cubicBezTo>
                      <a:pt x="1282" y="8119"/>
                      <a:pt x="855" y="11110"/>
                      <a:pt x="0" y="13673"/>
                    </a:cubicBezTo>
                    <a:lnTo>
                      <a:pt x="27774" y="13673"/>
                    </a:lnTo>
                    <a:cubicBezTo>
                      <a:pt x="27347" y="10682"/>
                      <a:pt x="27347" y="8119"/>
                      <a:pt x="25210" y="5127"/>
                    </a:cubicBezTo>
                    <a:close/>
                  </a:path>
                </a:pathLst>
              </a:custGeom>
              <a:noFill/>
              <a:ln w="4254" cap="flat">
                <a:noFill/>
                <a:prstDash val="solid"/>
                <a:miter/>
              </a:ln>
            </p:spPr>
            <p:txBody>
              <a:bodyPr rtlCol="0" anchor="ctr"/>
              <a:lstStyle/>
              <a:p>
                <a:endParaRPr lang="en-CA" dirty="0"/>
              </a:p>
            </p:txBody>
          </p:sp>
          <p:sp>
            <p:nvSpPr>
              <p:cNvPr id="17" name="Freeform: Shape 16">
                <a:extLst>
                  <a:ext uri="{FF2B5EF4-FFF2-40B4-BE49-F238E27FC236}">
                    <a16:creationId xmlns:a16="http://schemas.microsoft.com/office/drawing/2014/main" id="{352BB171-691A-47CB-8E45-F8CFA6D2C6BA}"/>
                  </a:ext>
                </a:extLst>
              </p:cNvPr>
              <p:cNvSpPr/>
              <p:nvPr/>
            </p:nvSpPr>
            <p:spPr>
              <a:xfrm>
                <a:off x="11015689" y="6220998"/>
                <a:ext cx="28201" cy="44010"/>
              </a:xfrm>
              <a:custGeom>
                <a:avLst/>
                <a:gdLst>
                  <a:gd name="connsiteX0" fmla="*/ 15382 w 28201"/>
                  <a:gd name="connsiteY0" fmla="*/ 44011 h 44010"/>
                  <a:gd name="connsiteX1" fmla="*/ 20937 w 28201"/>
                  <a:gd name="connsiteY1" fmla="*/ 42729 h 44010"/>
                  <a:gd name="connsiteX2" fmla="*/ 28201 w 28201"/>
                  <a:gd name="connsiteY2" fmla="*/ 23074 h 44010"/>
                  <a:gd name="connsiteX3" fmla="*/ 22646 w 28201"/>
                  <a:gd name="connsiteY3" fmla="*/ 3846 h 44010"/>
                  <a:gd name="connsiteX4" fmla="*/ 13673 w 28201"/>
                  <a:gd name="connsiteY4" fmla="*/ 0 h 44010"/>
                  <a:gd name="connsiteX5" fmla="*/ 4273 w 28201"/>
                  <a:gd name="connsiteY5" fmla="*/ 4700 h 44010"/>
                  <a:gd name="connsiteX6" fmla="*/ 0 w 28201"/>
                  <a:gd name="connsiteY6" fmla="*/ 20083 h 44010"/>
                  <a:gd name="connsiteX7" fmla="*/ 15382 w 28201"/>
                  <a:gd name="connsiteY7" fmla="*/ 44011 h 44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201" h="44010">
                    <a:moveTo>
                      <a:pt x="15382" y="44011"/>
                    </a:moveTo>
                    <a:cubicBezTo>
                      <a:pt x="17092" y="44011"/>
                      <a:pt x="19228" y="43584"/>
                      <a:pt x="20937" y="42729"/>
                    </a:cubicBezTo>
                    <a:cubicBezTo>
                      <a:pt x="28201" y="38456"/>
                      <a:pt x="28201" y="27347"/>
                      <a:pt x="28201" y="23074"/>
                    </a:cubicBezTo>
                    <a:cubicBezTo>
                      <a:pt x="28201" y="14528"/>
                      <a:pt x="25637" y="7264"/>
                      <a:pt x="22646" y="3846"/>
                    </a:cubicBezTo>
                    <a:cubicBezTo>
                      <a:pt x="20510" y="1709"/>
                      <a:pt x="17519" y="0"/>
                      <a:pt x="13673" y="0"/>
                    </a:cubicBezTo>
                    <a:cubicBezTo>
                      <a:pt x="9400" y="0"/>
                      <a:pt x="5982" y="2564"/>
                      <a:pt x="4273" y="4700"/>
                    </a:cubicBezTo>
                    <a:cubicBezTo>
                      <a:pt x="1282" y="8546"/>
                      <a:pt x="0" y="14101"/>
                      <a:pt x="0" y="20083"/>
                    </a:cubicBezTo>
                    <a:cubicBezTo>
                      <a:pt x="0" y="30765"/>
                      <a:pt x="4273" y="44011"/>
                      <a:pt x="15382" y="44011"/>
                    </a:cubicBezTo>
                    <a:close/>
                  </a:path>
                </a:pathLst>
              </a:custGeom>
              <a:noFill/>
              <a:ln w="4254" cap="flat">
                <a:noFill/>
                <a:prstDash val="solid"/>
                <a:miter/>
              </a:ln>
            </p:spPr>
            <p:txBody>
              <a:bodyPr rtlCol="0" anchor="ctr"/>
              <a:lstStyle/>
              <a:p>
                <a:endParaRPr lang="en-CA" dirty="0"/>
              </a:p>
            </p:txBody>
          </p:sp>
          <p:sp>
            <p:nvSpPr>
              <p:cNvPr id="18" name="Freeform: Shape 17">
                <a:extLst>
                  <a:ext uri="{FF2B5EF4-FFF2-40B4-BE49-F238E27FC236}">
                    <a16:creationId xmlns:a16="http://schemas.microsoft.com/office/drawing/2014/main" id="{82D72FB4-AB54-4009-B0E3-CA6A5337D393}"/>
                  </a:ext>
                </a:extLst>
              </p:cNvPr>
              <p:cNvSpPr/>
              <p:nvPr/>
            </p:nvSpPr>
            <p:spPr>
              <a:xfrm>
                <a:off x="10266221" y="6327820"/>
                <a:ext cx="67939" cy="75203"/>
              </a:xfrm>
              <a:custGeom>
                <a:avLst/>
                <a:gdLst>
                  <a:gd name="connsiteX0" fmla="*/ 51702 w 67939"/>
                  <a:gd name="connsiteY0" fmla="*/ 6837 h 75203"/>
                  <a:gd name="connsiteX1" fmla="*/ 20083 w 67939"/>
                  <a:gd name="connsiteY1" fmla="*/ 0 h 75203"/>
                  <a:gd name="connsiteX2" fmla="*/ 0 w 67939"/>
                  <a:gd name="connsiteY2" fmla="*/ 0 h 75203"/>
                  <a:gd name="connsiteX3" fmla="*/ 0 w 67939"/>
                  <a:gd name="connsiteY3" fmla="*/ 49566 h 75203"/>
                  <a:gd name="connsiteX4" fmla="*/ 20510 w 67939"/>
                  <a:gd name="connsiteY4" fmla="*/ 75203 h 75203"/>
                  <a:gd name="connsiteX5" fmla="*/ 55120 w 67939"/>
                  <a:gd name="connsiteY5" fmla="*/ 66657 h 75203"/>
                  <a:gd name="connsiteX6" fmla="*/ 67939 w 67939"/>
                  <a:gd name="connsiteY6" fmla="*/ 38456 h 75203"/>
                  <a:gd name="connsiteX7" fmla="*/ 51702 w 67939"/>
                  <a:gd name="connsiteY7" fmla="*/ 6837 h 75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939" h="75203">
                    <a:moveTo>
                      <a:pt x="51702" y="6837"/>
                    </a:moveTo>
                    <a:cubicBezTo>
                      <a:pt x="41020" y="0"/>
                      <a:pt x="29483" y="0"/>
                      <a:pt x="20083" y="0"/>
                    </a:cubicBezTo>
                    <a:lnTo>
                      <a:pt x="0" y="0"/>
                    </a:lnTo>
                    <a:lnTo>
                      <a:pt x="0" y="49566"/>
                    </a:lnTo>
                    <a:cubicBezTo>
                      <a:pt x="0" y="63666"/>
                      <a:pt x="427" y="75203"/>
                      <a:pt x="20510" y="75203"/>
                    </a:cubicBezTo>
                    <a:cubicBezTo>
                      <a:pt x="32047" y="75203"/>
                      <a:pt x="46147" y="73494"/>
                      <a:pt x="55120" y="66657"/>
                    </a:cubicBezTo>
                    <a:cubicBezTo>
                      <a:pt x="61530" y="61530"/>
                      <a:pt x="67939" y="52557"/>
                      <a:pt x="67939" y="38456"/>
                    </a:cubicBezTo>
                    <a:cubicBezTo>
                      <a:pt x="67939" y="19655"/>
                      <a:pt x="57257" y="10255"/>
                      <a:pt x="51702" y="6837"/>
                    </a:cubicBezTo>
                    <a:close/>
                  </a:path>
                </a:pathLst>
              </a:custGeom>
              <a:noFill/>
              <a:ln w="4254" cap="flat">
                <a:noFill/>
                <a:prstDash val="solid"/>
                <a:miter/>
              </a:ln>
            </p:spPr>
            <p:txBody>
              <a:bodyPr rtlCol="0" anchor="ctr"/>
              <a:lstStyle/>
              <a:p>
                <a:endParaRPr lang="en-CA" dirty="0"/>
              </a:p>
            </p:txBody>
          </p:sp>
          <p:sp>
            <p:nvSpPr>
              <p:cNvPr id="19" name="Freeform: Shape 18">
                <a:extLst>
                  <a:ext uri="{FF2B5EF4-FFF2-40B4-BE49-F238E27FC236}">
                    <a16:creationId xmlns:a16="http://schemas.microsoft.com/office/drawing/2014/main" id="{BD3AB338-2E41-4B90-BAEC-9D3DAFF8A249}"/>
                  </a:ext>
                </a:extLst>
              </p:cNvPr>
              <p:cNvSpPr/>
              <p:nvPr/>
            </p:nvSpPr>
            <p:spPr>
              <a:xfrm>
                <a:off x="11123793" y="6216298"/>
                <a:ext cx="62384" cy="54693"/>
              </a:xfrm>
              <a:custGeom>
                <a:avLst/>
                <a:gdLst>
                  <a:gd name="connsiteX0" fmla="*/ 7264 w 62384"/>
                  <a:gd name="connsiteY0" fmla="*/ 8973 h 54693"/>
                  <a:gd name="connsiteX1" fmla="*/ 26919 w 62384"/>
                  <a:gd name="connsiteY1" fmla="*/ 54693 h 54693"/>
                  <a:gd name="connsiteX2" fmla="*/ 34183 w 62384"/>
                  <a:gd name="connsiteY2" fmla="*/ 54693 h 54693"/>
                  <a:gd name="connsiteX3" fmla="*/ 55120 w 62384"/>
                  <a:gd name="connsiteY3" fmla="*/ 8973 h 54693"/>
                  <a:gd name="connsiteX4" fmla="*/ 62384 w 62384"/>
                  <a:gd name="connsiteY4" fmla="*/ 1709 h 54693"/>
                  <a:gd name="connsiteX5" fmla="*/ 62384 w 62384"/>
                  <a:gd name="connsiteY5" fmla="*/ 0 h 54693"/>
                  <a:gd name="connsiteX6" fmla="*/ 41447 w 62384"/>
                  <a:gd name="connsiteY6" fmla="*/ 0 h 54693"/>
                  <a:gd name="connsiteX7" fmla="*/ 41447 w 62384"/>
                  <a:gd name="connsiteY7" fmla="*/ 1709 h 54693"/>
                  <a:gd name="connsiteX8" fmla="*/ 46575 w 62384"/>
                  <a:gd name="connsiteY8" fmla="*/ 6409 h 54693"/>
                  <a:gd name="connsiteX9" fmla="*/ 45293 w 62384"/>
                  <a:gd name="connsiteY9" fmla="*/ 11110 h 54693"/>
                  <a:gd name="connsiteX10" fmla="*/ 34183 w 62384"/>
                  <a:gd name="connsiteY10" fmla="*/ 36747 h 54693"/>
                  <a:gd name="connsiteX11" fmla="*/ 23501 w 62384"/>
                  <a:gd name="connsiteY11" fmla="*/ 10255 h 54693"/>
                  <a:gd name="connsiteX12" fmla="*/ 22646 w 62384"/>
                  <a:gd name="connsiteY12" fmla="*/ 6409 h 54693"/>
                  <a:gd name="connsiteX13" fmla="*/ 26919 w 62384"/>
                  <a:gd name="connsiteY13" fmla="*/ 2136 h 54693"/>
                  <a:gd name="connsiteX14" fmla="*/ 26919 w 62384"/>
                  <a:gd name="connsiteY14" fmla="*/ 427 h 54693"/>
                  <a:gd name="connsiteX15" fmla="*/ 0 w 62384"/>
                  <a:gd name="connsiteY15" fmla="*/ 427 h 54693"/>
                  <a:gd name="connsiteX16" fmla="*/ 0 w 62384"/>
                  <a:gd name="connsiteY16" fmla="*/ 2136 h 54693"/>
                  <a:gd name="connsiteX17" fmla="*/ 7264 w 62384"/>
                  <a:gd name="connsiteY17" fmla="*/ 8973 h 54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2384" h="54693">
                    <a:moveTo>
                      <a:pt x="7264" y="8973"/>
                    </a:moveTo>
                    <a:lnTo>
                      <a:pt x="26919" y="54693"/>
                    </a:lnTo>
                    <a:lnTo>
                      <a:pt x="34183" y="54693"/>
                    </a:lnTo>
                    <a:lnTo>
                      <a:pt x="55120" y="8973"/>
                    </a:lnTo>
                    <a:cubicBezTo>
                      <a:pt x="57684" y="3846"/>
                      <a:pt x="58539" y="2136"/>
                      <a:pt x="62384" y="1709"/>
                    </a:cubicBezTo>
                    <a:lnTo>
                      <a:pt x="62384" y="0"/>
                    </a:lnTo>
                    <a:lnTo>
                      <a:pt x="41447" y="0"/>
                    </a:lnTo>
                    <a:lnTo>
                      <a:pt x="41447" y="1709"/>
                    </a:lnTo>
                    <a:cubicBezTo>
                      <a:pt x="42729" y="1709"/>
                      <a:pt x="46575" y="2136"/>
                      <a:pt x="46575" y="6409"/>
                    </a:cubicBezTo>
                    <a:cubicBezTo>
                      <a:pt x="46575" y="7691"/>
                      <a:pt x="45720" y="10255"/>
                      <a:pt x="45293" y="11110"/>
                    </a:cubicBezTo>
                    <a:lnTo>
                      <a:pt x="34183" y="36747"/>
                    </a:lnTo>
                    <a:lnTo>
                      <a:pt x="23501" y="10255"/>
                    </a:lnTo>
                    <a:cubicBezTo>
                      <a:pt x="23074" y="8973"/>
                      <a:pt x="22646" y="7691"/>
                      <a:pt x="22646" y="6409"/>
                    </a:cubicBezTo>
                    <a:cubicBezTo>
                      <a:pt x="22646" y="2564"/>
                      <a:pt x="25637" y="2136"/>
                      <a:pt x="26919" y="2136"/>
                    </a:cubicBezTo>
                    <a:lnTo>
                      <a:pt x="26919" y="427"/>
                    </a:lnTo>
                    <a:lnTo>
                      <a:pt x="0" y="427"/>
                    </a:lnTo>
                    <a:lnTo>
                      <a:pt x="0" y="2136"/>
                    </a:lnTo>
                    <a:cubicBezTo>
                      <a:pt x="3418" y="2136"/>
                      <a:pt x="5555" y="4273"/>
                      <a:pt x="7264" y="8973"/>
                    </a:cubicBezTo>
                    <a:close/>
                  </a:path>
                </a:pathLst>
              </a:custGeom>
              <a:solidFill>
                <a:srgbClr val="034239"/>
              </a:solidFill>
              <a:ln w="4254" cap="flat">
                <a:noFill/>
                <a:prstDash val="solid"/>
                <a:miter/>
              </a:ln>
            </p:spPr>
            <p:txBody>
              <a:bodyPr rtlCol="0" anchor="ctr"/>
              <a:lstStyle/>
              <a:p>
                <a:endParaRPr lang="en-CA" dirty="0"/>
              </a:p>
            </p:txBody>
          </p:sp>
          <p:sp>
            <p:nvSpPr>
              <p:cNvPr id="20" name="Freeform: Shape 19">
                <a:extLst>
                  <a:ext uri="{FF2B5EF4-FFF2-40B4-BE49-F238E27FC236}">
                    <a16:creationId xmlns:a16="http://schemas.microsoft.com/office/drawing/2014/main" id="{0AF8E1D5-FD8B-4CB9-99F3-319E6E84A8D0}"/>
                  </a:ext>
                </a:extLst>
              </p:cNvPr>
              <p:cNvSpPr/>
              <p:nvPr/>
            </p:nvSpPr>
            <p:spPr>
              <a:xfrm>
                <a:off x="10209392" y="6219716"/>
                <a:ext cx="165788" cy="204244"/>
              </a:xfrm>
              <a:custGeom>
                <a:avLst/>
                <a:gdLst>
                  <a:gd name="connsiteX0" fmla="*/ 114514 w 165788"/>
                  <a:gd name="connsiteY0" fmla="*/ 94004 h 204244"/>
                  <a:gd name="connsiteX1" fmla="*/ 155961 w 165788"/>
                  <a:gd name="connsiteY1" fmla="*/ 48284 h 204244"/>
                  <a:gd name="connsiteX2" fmla="*/ 128614 w 165788"/>
                  <a:gd name="connsiteY2" fmla="*/ 5555 h 204244"/>
                  <a:gd name="connsiteX3" fmla="*/ 85458 w 165788"/>
                  <a:gd name="connsiteY3" fmla="*/ 0 h 204244"/>
                  <a:gd name="connsiteX4" fmla="*/ 0 w 165788"/>
                  <a:gd name="connsiteY4" fmla="*/ 0 h 204244"/>
                  <a:gd name="connsiteX5" fmla="*/ 0 w 165788"/>
                  <a:gd name="connsiteY5" fmla="*/ 4273 h 204244"/>
                  <a:gd name="connsiteX6" fmla="*/ 17519 w 165788"/>
                  <a:gd name="connsiteY6" fmla="*/ 31620 h 204244"/>
                  <a:gd name="connsiteX7" fmla="*/ 17519 w 165788"/>
                  <a:gd name="connsiteY7" fmla="*/ 173480 h 204244"/>
                  <a:gd name="connsiteX8" fmla="*/ 0 w 165788"/>
                  <a:gd name="connsiteY8" fmla="*/ 199972 h 204244"/>
                  <a:gd name="connsiteX9" fmla="*/ 0 w 165788"/>
                  <a:gd name="connsiteY9" fmla="*/ 204245 h 204244"/>
                  <a:gd name="connsiteX10" fmla="*/ 87595 w 165788"/>
                  <a:gd name="connsiteY10" fmla="*/ 204245 h 204244"/>
                  <a:gd name="connsiteX11" fmla="*/ 140151 w 165788"/>
                  <a:gd name="connsiteY11" fmla="*/ 193990 h 204244"/>
                  <a:gd name="connsiteX12" fmla="*/ 165789 w 165788"/>
                  <a:gd name="connsiteY12" fmla="*/ 147843 h 204244"/>
                  <a:gd name="connsiteX13" fmla="*/ 114514 w 165788"/>
                  <a:gd name="connsiteY13" fmla="*/ 94004 h 204244"/>
                  <a:gd name="connsiteX14" fmla="*/ 56830 w 165788"/>
                  <a:gd name="connsiteY14" fmla="*/ 21792 h 204244"/>
                  <a:gd name="connsiteX15" fmla="*/ 68794 w 165788"/>
                  <a:gd name="connsiteY15" fmla="*/ 21792 h 204244"/>
                  <a:gd name="connsiteX16" fmla="*/ 97850 w 165788"/>
                  <a:gd name="connsiteY16" fmla="*/ 25637 h 204244"/>
                  <a:gd name="connsiteX17" fmla="*/ 114514 w 165788"/>
                  <a:gd name="connsiteY17" fmla="*/ 54693 h 204244"/>
                  <a:gd name="connsiteX18" fmla="*/ 71785 w 165788"/>
                  <a:gd name="connsiteY18" fmla="*/ 86740 h 204244"/>
                  <a:gd name="connsiteX19" fmla="*/ 56402 w 165788"/>
                  <a:gd name="connsiteY19" fmla="*/ 86740 h 204244"/>
                  <a:gd name="connsiteX20" fmla="*/ 56402 w 165788"/>
                  <a:gd name="connsiteY20" fmla="*/ 21792 h 204244"/>
                  <a:gd name="connsiteX21" fmla="*/ 111950 w 165788"/>
                  <a:gd name="connsiteY21" fmla="*/ 175189 h 204244"/>
                  <a:gd name="connsiteX22" fmla="*/ 77340 w 165788"/>
                  <a:gd name="connsiteY22" fmla="*/ 183735 h 204244"/>
                  <a:gd name="connsiteX23" fmla="*/ 56830 w 165788"/>
                  <a:gd name="connsiteY23" fmla="*/ 158098 h 204244"/>
                  <a:gd name="connsiteX24" fmla="*/ 56830 w 165788"/>
                  <a:gd name="connsiteY24" fmla="*/ 108105 h 204244"/>
                  <a:gd name="connsiteX25" fmla="*/ 76912 w 165788"/>
                  <a:gd name="connsiteY25" fmla="*/ 108105 h 204244"/>
                  <a:gd name="connsiteX26" fmla="*/ 108532 w 165788"/>
                  <a:gd name="connsiteY26" fmla="*/ 114941 h 204244"/>
                  <a:gd name="connsiteX27" fmla="*/ 124769 w 165788"/>
                  <a:gd name="connsiteY27" fmla="*/ 146561 h 204244"/>
                  <a:gd name="connsiteX28" fmla="*/ 111950 w 165788"/>
                  <a:gd name="connsiteY28" fmla="*/ 175189 h 204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65788" h="204244">
                    <a:moveTo>
                      <a:pt x="114514" y="94004"/>
                    </a:moveTo>
                    <a:cubicBezTo>
                      <a:pt x="136306" y="88022"/>
                      <a:pt x="155961" y="75630"/>
                      <a:pt x="155961" y="48284"/>
                    </a:cubicBezTo>
                    <a:cubicBezTo>
                      <a:pt x="155961" y="31192"/>
                      <a:pt x="148270" y="13673"/>
                      <a:pt x="128614" y="5555"/>
                    </a:cubicBezTo>
                    <a:cubicBezTo>
                      <a:pt x="117505" y="855"/>
                      <a:pt x="103404" y="0"/>
                      <a:pt x="85458" y="0"/>
                    </a:cubicBezTo>
                    <a:lnTo>
                      <a:pt x="0" y="0"/>
                    </a:lnTo>
                    <a:lnTo>
                      <a:pt x="0" y="4273"/>
                    </a:lnTo>
                    <a:cubicBezTo>
                      <a:pt x="17519" y="6409"/>
                      <a:pt x="17519" y="16664"/>
                      <a:pt x="17519" y="31620"/>
                    </a:cubicBezTo>
                    <a:lnTo>
                      <a:pt x="17519" y="173480"/>
                    </a:lnTo>
                    <a:cubicBezTo>
                      <a:pt x="17519" y="189290"/>
                      <a:pt x="15382" y="196981"/>
                      <a:pt x="0" y="199972"/>
                    </a:cubicBezTo>
                    <a:lnTo>
                      <a:pt x="0" y="204245"/>
                    </a:lnTo>
                    <a:lnTo>
                      <a:pt x="87595" y="204245"/>
                    </a:lnTo>
                    <a:cubicBezTo>
                      <a:pt x="103404" y="204245"/>
                      <a:pt x="123060" y="204245"/>
                      <a:pt x="140151" y="193990"/>
                    </a:cubicBezTo>
                    <a:cubicBezTo>
                      <a:pt x="153397" y="185871"/>
                      <a:pt x="165789" y="170062"/>
                      <a:pt x="165789" y="147843"/>
                    </a:cubicBezTo>
                    <a:cubicBezTo>
                      <a:pt x="165789" y="115796"/>
                      <a:pt x="142288" y="99986"/>
                      <a:pt x="114514" y="94004"/>
                    </a:cubicBezTo>
                    <a:close/>
                    <a:moveTo>
                      <a:pt x="56830" y="21792"/>
                    </a:moveTo>
                    <a:lnTo>
                      <a:pt x="68794" y="21792"/>
                    </a:lnTo>
                    <a:cubicBezTo>
                      <a:pt x="80758" y="21792"/>
                      <a:pt x="89731" y="22219"/>
                      <a:pt x="97850" y="25637"/>
                    </a:cubicBezTo>
                    <a:cubicBezTo>
                      <a:pt x="109386" y="30765"/>
                      <a:pt x="114514" y="41020"/>
                      <a:pt x="114514" y="54693"/>
                    </a:cubicBezTo>
                    <a:cubicBezTo>
                      <a:pt x="114514" y="80758"/>
                      <a:pt x="91440" y="86740"/>
                      <a:pt x="71785" y="86740"/>
                    </a:cubicBezTo>
                    <a:lnTo>
                      <a:pt x="56402" y="86740"/>
                    </a:lnTo>
                    <a:lnTo>
                      <a:pt x="56402" y="21792"/>
                    </a:lnTo>
                    <a:close/>
                    <a:moveTo>
                      <a:pt x="111950" y="175189"/>
                    </a:moveTo>
                    <a:cubicBezTo>
                      <a:pt x="102977" y="182026"/>
                      <a:pt x="89304" y="183735"/>
                      <a:pt x="77340" y="183735"/>
                    </a:cubicBezTo>
                    <a:cubicBezTo>
                      <a:pt x="57257" y="183735"/>
                      <a:pt x="56830" y="172198"/>
                      <a:pt x="56830" y="158098"/>
                    </a:cubicBezTo>
                    <a:lnTo>
                      <a:pt x="56830" y="108105"/>
                    </a:lnTo>
                    <a:lnTo>
                      <a:pt x="76912" y="108105"/>
                    </a:lnTo>
                    <a:cubicBezTo>
                      <a:pt x="86313" y="108105"/>
                      <a:pt x="97850" y="108532"/>
                      <a:pt x="108532" y="114941"/>
                    </a:cubicBezTo>
                    <a:cubicBezTo>
                      <a:pt x="114087" y="118360"/>
                      <a:pt x="124769" y="127760"/>
                      <a:pt x="124769" y="146561"/>
                    </a:cubicBezTo>
                    <a:cubicBezTo>
                      <a:pt x="124769" y="160661"/>
                      <a:pt x="118360" y="170062"/>
                      <a:pt x="111950" y="175189"/>
                    </a:cubicBezTo>
                    <a:close/>
                  </a:path>
                </a:pathLst>
              </a:custGeom>
              <a:solidFill>
                <a:srgbClr val="034239"/>
              </a:solidFill>
              <a:ln w="4254" cap="flat">
                <a:noFill/>
                <a:prstDash val="solid"/>
                <a:miter/>
              </a:ln>
            </p:spPr>
            <p:txBody>
              <a:bodyPr rtlCol="0" anchor="ctr"/>
              <a:lstStyle/>
              <a:p>
                <a:endParaRPr lang="en-CA" dirty="0"/>
              </a:p>
            </p:txBody>
          </p:sp>
          <p:sp>
            <p:nvSpPr>
              <p:cNvPr id="21" name="Freeform: Shape 20">
                <a:extLst>
                  <a:ext uri="{FF2B5EF4-FFF2-40B4-BE49-F238E27FC236}">
                    <a16:creationId xmlns:a16="http://schemas.microsoft.com/office/drawing/2014/main" id="{B95E2EF2-774D-488A-A5C6-21046D5EC14D}"/>
                  </a:ext>
                </a:extLst>
              </p:cNvPr>
              <p:cNvSpPr/>
              <p:nvPr/>
            </p:nvSpPr>
            <p:spPr>
              <a:xfrm>
                <a:off x="10371335" y="6285519"/>
                <a:ext cx="114941" cy="138014"/>
              </a:xfrm>
              <a:custGeom>
                <a:avLst/>
                <a:gdLst>
                  <a:gd name="connsiteX0" fmla="*/ 55975 w 114941"/>
                  <a:gd name="connsiteY0" fmla="*/ 24783 h 138014"/>
                  <a:gd name="connsiteX1" fmla="*/ 55975 w 114941"/>
                  <a:gd name="connsiteY1" fmla="*/ 0 h 138014"/>
                  <a:gd name="connsiteX2" fmla="*/ 0 w 114941"/>
                  <a:gd name="connsiteY2" fmla="*/ 29056 h 138014"/>
                  <a:gd name="connsiteX3" fmla="*/ 1282 w 114941"/>
                  <a:gd name="connsiteY3" fmla="*/ 32047 h 138014"/>
                  <a:gd name="connsiteX4" fmla="*/ 19655 w 114941"/>
                  <a:gd name="connsiteY4" fmla="*/ 61103 h 138014"/>
                  <a:gd name="connsiteX5" fmla="*/ 19655 w 114941"/>
                  <a:gd name="connsiteY5" fmla="*/ 103832 h 138014"/>
                  <a:gd name="connsiteX6" fmla="*/ 17519 w 114941"/>
                  <a:gd name="connsiteY6" fmla="*/ 122205 h 138014"/>
                  <a:gd name="connsiteX7" fmla="*/ 2564 w 114941"/>
                  <a:gd name="connsiteY7" fmla="*/ 134169 h 138014"/>
                  <a:gd name="connsiteX8" fmla="*/ 2564 w 114941"/>
                  <a:gd name="connsiteY8" fmla="*/ 138015 h 138014"/>
                  <a:gd name="connsiteX9" fmla="*/ 73067 w 114941"/>
                  <a:gd name="connsiteY9" fmla="*/ 138015 h 138014"/>
                  <a:gd name="connsiteX10" fmla="*/ 73067 w 114941"/>
                  <a:gd name="connsiteY10" fmla="*/ 134169 h 138014"/>
                  <a:gd name="connsiteX11" fmla="*/ 55548 w 114941"/>
                  <a:gd name="connsiteY11" fmla="*/ 103404 h 138014"/>
                  <a:gd name="connsiteX12" fmla="*/ 55548 w 114941"/>
                  <a:gd name="connsiteY12" fmla="*/ 63666 h 138014"/>
                  <a:gd name="connsiteX13" fmla="*/ 61530 w 114941"/>
                  <a:gd name="connsiteY13" fmla="*/ 40165 h 138014"/>
                  <a:gd name="connsiteX14" fmla="*/ 84176 w 114941"/>
                  <a:gd name="connsiteY14" fmla="*/ 28628 h 138014"/>
                  <a:gd name="connsiteX15" fmla="*/ 105541 w 114941"/>
                  <a:gd name="connsiteY15" fmla="*/ 42729 h 138014"/>
                  <a:gd name="connsiteX16" fmla="*/ 108959 w 114941"/>
                  <a:gd name="connsiteY16" fmla="*/ 42729 h 138014"/>
                  <a:gd name="connsiteX17" fmla="*/ 114941 w 114941"/>
                  <a:gd name="connsiteY17" fmla="*/ 3846 h 138014"/>
                  <a:gd name="connsiteX18" fmla="*/ 98277 w 114941"/>
                  <a:gd name="connsiteY18" fmla="*/ 855 h 138014"/>
                  <a:gd name="connsiteX19" fmla="*/ 55975 w 114941"/>
                  <a:gd name="connsiteY19" fmla="*/ 24783 h 138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4941" h="138014">
                    <a:moveTo>
                      <a:pt x="55975" y="24783"/>
                    </a:moveTo>
                    <a:lnTo>
                      <a:pt x="55975" y="0"/>
                    </a:lnTo>
                    <a:lnTo>
                      <a:pt x="0" y="29056"/>
                    </a:lnTo>
                    <a:lnTo>
                      <a:pt x="1282" y="32047"/>
                    </a:lnTo>
                    <a:cubicBezTo>
                      <a:pt x="19655" y="32047"/>
                      <a:pt x="19655" y="46147"/>
                      <a:pt x="19655" y="61103"/>
                    </a:cubicBezTo>
                    <a:lnTo>
                      <a:pt x="19655" y="103832"/>
                    </a:lnTo>
                    <a:cubicBezTo>
                      <a:pt x="19655" y="109386"/>
                      <a:pt x="19228" y="117078"/>
                      <a:pt x="17519" y="122205"/>
                    </a:cubicBezTo>
                    <a:cubicBezTo>
                      <a:pt x="13673" y="130751"/>
                      <a:pt x="7264" y="132887"/>
                      <a:pt x="2564" y="134169"/>
                    </a:cubicBezTo>
                    <a:lnTo>
                      <a:pt x="2564" y="138015"/>
                    </a:lnTo>
                    <a:lnTo>
                      <a:pt x="73067" y="138015"/>
                    </a:lnTo>
                    <a:lnTo>
                      <a:pt x="73067" y="134169"/>
                    </a:lnTo>
                    <a:cubicBezTo>
                      <a:pt x="57257" y="128187"/>
                      <a:pt x="55548" y="124769"/>
                      <a:pt x="55548" y="103404"/>
                    </a:cubicBezTo>
                    <a:lnTo>
                      <a:pt x="55548" y="63666"/>
                    </a:lnTo>
                    <a:cubicBezTo>
                      <a:pt x="55548" y="56830"/>
                      <a:pt x="55548" y="48284"/>
                      <a:pt x="61530" y="40165"/>
                    </a:cubicBezTo>
                    <a:cubicBezTo>
                      <a:pt x="66657" y="32901"/>
                      <a:pt x="74349" y="28628"/>
                      <a:pt x="84176" y="28628"/>
                    </a:cubicBezTo>
                    <a:cubicBezTo>
                      <a:pt x="96995" y="28628"/>
                      <a:pt x="102122" y="36747"/>
                      <a:pt x="105541" y="42729"/>
                    </a:cubicBezTo>
                    <a:lnTo>
                      <a:pt x="108959" y="42729"/>
                    </a:lnTo>
                    <a:lnTo>
                      <a:pt x="114941" y="3846"/>
                    </a:lnTo>
                    <a:cubicBezTo>
                      <a:pt x="111950" y="2564"/>
                      <a:pt x="106395" y="855"/>
                      <a:pt x="98277" y="855"/>
                    </a:cubicBezTo>
                    <a:cubicBezTo>
                      <a:pt x="76485" y="1709"/>
                      <a:pt x="64948" y="14528"/>
                      <a:pt x="55975" y="24783"/>
                    </a:cubicBezTo>
                    <a:close/>
                  </a:path>
                </a:pathLst>
              </a:custGeom>
              <a:solidFill>
                <a:srgbClr val="034239"/>
              </a:solidFill>
              <a:ln w="4254" cap="flat">
                <a:noFill/>
                <a:prstDash val="solid"/>
                <a:miter/>
              </a:ln>
            </p:spPr>
            <p:txBody>
              <a:bodyPr rtlCol="0" anchor="ctr"/>
              <a:lstStyle/>
              <a:p>
                <a:endParaRPr lang="en-CA" dirty="0"/>
              </a:p>
            </p:txBody>
          </p:sp>
          <p:sp>
            <p:nvSpPr>
              <p:cNvPr id="22" name="Freeform: Shape 21">
                <a:extLst>
                  <a:ext uri="{FF2B5EF4-FFF2-40B4-BE49-F238E27FC236}">
                    <a16:creationId xmlns:a16="http://schemas.microsoft.com/office/drawing/2014/main" id="{8871064D-DFDA-40BD-914C-90EFF6B8431C}"/>
                  </a:ext>
                </a:extLst>
              </p:cNvPr>
              <p:cNvSpPr/>
              <p:nvPr/>
            </p:nvSpPr>
            <p:spPr>
              <a:xfrm>
                <a:off x="10491403" y="6288082"/>
                <a:ext cx="165361" cy="141860"/>
              </a:xfrm>
              <a:custGeom>
                <a:avLst/>
                <a:gdLst>
                  <a:gd name="connsiteX0" fmla="*/ 148697 w 165361"/>
                  <a:gd name="connsiteY0" fmla="*/ 87595 h 141860"/>
                  <a:gd name="connsiteX1" fmla="*/ 148697 w 165361"/>
                  <a:gd name="connsiteY1" fmla="*/ 0 h 141860"/>
                  <a:gd name="connsiteX2" fmla="*/ 95286 w 165361"/>
                  <a:gd name="connsiteY2" fmla="*/ 10682 h 141860"/>
                  <a:gd name="connsiteX3" fmla="*/ 95286 w 165361"/>
                  <a:gd name="connsiteY3" fmla="*/ 14528 h 141860"/>
                  <a:gd name="connsiteX4" fmla="*/ 112377 w 165361"/>
                  <a:gd name="connsiteY4" fmla="*/ 35892 h 141860"/>
                  <a:gd name="connsiteX5" fmla="*/ 112377 w 165361"/>
                  <a:gd name="connsiteY5" fmla="*/ 82467 h 141860"/>
                  <a:gd name="connsiteX6" fmla="*/ 105541 w 165361"/>
                  <a:gd name="connsiteY6" fmla="*/ 105113 h 141860"/>
                  <a:gd name="connsiteX7" fmla="*/ 80331 w 165361"/>
                  <a:gd name="connsiteY7" fmla="*/ 115368 h 141860"/>
                  <a:gd name="connsiteX8" fmla="*/ 54693 w 165361"/>
                  <a:gd name="connsiteY8" fmla="*/ 97850 h 141860"/>
                  <a:gd name="connsiteX9" fmla="*/ 52557 w 165361"/>
                  <a:gd name="connsiteY9" fmla="*/ 82040 h 141860"/>
                  <a:gd name="connsiteX10" fmla="*/ 52557 w 165361"/>
                  <a:gd name="connsiteY10" fmla="*/ 0 h 141860"/>
                  <a:gd name="connsiteX11" fmla="*/ 0 w 165361"/>
                  <a:gd name="connsiteY11" fmla="*/ 10682 h 141860"/>
                  <a:gd name="connsiteX12" fmla="*/ 0 w 165361"/>
                  <a:gd name="connsiteY12" fmla="*/ 14528 h 141860"/>
                  <a:gd name="connsiteX13" fmla="*/ 16237 w 165361"/>
                  <a:gd name="connsiteY13" fmla="*/ 39311 h 141860"/>
                  <a:gd name="connsiteX14" fmla="*/ 16237 w 165361"/>
                  <a:gd name="connsiteY14" fmla="*/ 89731 h 141860"/>
                  <a:gd name="connsiteX15" fmla="*/ 25637 w 165361"/>
                  <a:gd name="connsiteY15" fmla="*/ 124342 h 141860"/>
                  <a:gd name="connsiteX16" fmla="*/ 64094 w 165361"/>
                  <a:gd name="connsiteY16" fmla="*/ 141006 h 141860"/>
                  <a:gd name="connsiteX17" fmla="*/ 114514 w 165361"/>
                  <a:gd name="connsiteY17" fmla="*/ 115368 h 141860"/>
                  <a:gd name="connsiteX18" fmla="*/ 133742 w 165361"/>
                  <a:gd name="connsiteY18" fmla="*/ 141861 h 141860"/>
                  <a:gd name="connsiteX19" fmla="*/ 165361 w 165361"/>
                  <a:gd name="connsiteY19" fmla="*/ 117932 h 141860"/>
                  <a:gd name="connsiteX20" fmla="*/ 163652 w 165361"/>
                  <a:gd name="connsiteY20" fmla="*/ 114941 h 141860"/>
                  <a:gd name="connsiteX21" fmla="*/ 148697 w 165361"/>
                  <a:gd name="connsiteY21" fmla="*/ 87595 h 141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5361" h="141860">
                    <a:moveTo>
                      <a:pt x="148697" y="87595"/>
                    </a:moveTo>
                    <a:lnTo>
                      <a:pt x="148697" y="0"/>
                    </a:lnTo>
                    <a:lnTo>
                      <a:pt x="95286" y="10682"/>
                    </a:lnTo>
                    <a:lnTo>
                      <a:pt x="95286" y="14528"/>
                    </a:lnTo>
                    <a:cubicBezTo>
                      <a:pt x="109386" y="16664"/>
                      <a:pt x="112377" y="22219"/>
                      <a:pt x="112377" y="35892"/>
                    </a:cubicBezTo>
                    <a:lnTo>
                      <a:pt x="112377" y="82467"/>
                    </a:lnTo>
                    <a:cubicBezTo>
                      <a:pt x="112377" y="88449"/>
                      <a:pt x="111950" y="97422"/>
                      <a:pt x="105541" y="105113"/>
                    </a:cubicBezTo>
                    <a:cubicBezTo>
                      <a:pt x="100413" y="111096"/>
                      <a:pt x="91440" y="115368"/>
                      <a:pt x="80331" y="115368"/>
                    </a:cubicBezTo>
                    <a:cubicBezTo>
                      <a:pt x="67085" y="115368"/>
                      <a:pt x="58112" y="108532"/>
                      <a:pt x="54693" y="97850"/>
                    </a:cubicBezTo>
                    <a:cubicBezTo>
                      <a:pt x="53411" y="93149"/>
                      <a:pt x="52557" y="88449"/>
                      <a:pt x="52557" y="82040"/>
                    </a:cubicBezTo>
                    <a:lnTo>
                      <a:pt x="52557" y="0"/>
                    </a:lnTo>
                    <a:lnTo>
                      <a:pt x="0" y="10682"/>
                    </a:lnTo>
                    <a:lnTo>
                      <a:pt x="0" y="14528"/>
                    </a:lnTo>
                    <a:cubicBezTo>
                      <a:pt x="14955" y="16664"/>
                      <a:pt x="16237" y="23928"/>
                      <a:pt x="16237" y="39311"/>
                    </a:cubicBezTo>
                    <a:lnTo>
                      <a:pt x="16237" y="89731"/>
                    </a:lnTo>
                    <a:cubicBezTo>
                      <a:pt x="16237" y="100413"/>
                      <a:pt x="16664" y="113232"/>
                      <a:pt x="25637" y="124342"/>
                    </a:cubicBezTo>
                    <a:cubicBezTo>
                      <a:pt x="29483" y="129469"/>
                      <a:pt x="40165" y="141006"/>
                      <a:pt x="64094" y="141006"/>
                    </a:cubicBezTo>
                    <a:cubicBezTo>
                      <a:pt x="87595" y="141006"/>
                      <a:pt x="104686" y="128614"/>
                      <a:pt x="114514" y="115368"/>
                    </a:cubicBezTo>
                    <a:cubicBezTo>
                      <a:pt x="116650" y="123487"/>
                      <a:pt x="120496" y="132033"/>
                      <a:pt x="133742" y="141861"/>
                    </a:cubicBezTo>
                    <a:lnTo>
                      <a:pt x="165361" y="117932"/>
                    </a:lnTo>
                    <a:lnTo>
                      <a:pt x="163652" y="114941"/>
                    </a:lnTo>
                    <a:cubicBezTo>
                      <a:pt x="148697" y="112377"/>
                      <a:pt x="148697" y="101695"/>
                      <a:pt x="148697" y="87595"/>
                    </a:cubicBezTo>
                    <a:close/>
                  </a:path>
                </a:pathLst>
              </a:custGeom>
              <a:solidFill>
                <a:srgbClr val="034239"/>
              </a:solidFill>
              <a:ln w="4254" cap="flat">
                <a:noFill/>
                <a:prstDash val="solid"/>
                <a:miter/>
              </a:ln>
            </p:spPr>
            <p:txBody>
              <a:bodyPr rtlCol="0" anchor="ctr"/>
              <a:lstStyle/>
              <a:p>
                <a:endParaRPr lang="en-CA" dirty="0"/>
              </a:p>
            </p:txBody>
          </p:sp>
          <p:sp>
            <p:nvSpPr>
              <p:cNvPr id="23" name="Freeform: Shape 22">
                <a:extLst>
                  <a:ext uri="{FF2B5EF4-FFF2-40B4-BE49-F238E27FC236}">
                    <a16:creationId xmlns:a16="http://schemas.microsoft.com/office/drawing/2014/main" id="{182B6696-1197-4A8C-AAE6-B772BA4F6231}"/>
                  </a:ext>
                </a:extLst>
              </p:cNvPr>
              <p:cNvSpPr/>
              <p:nvPr/>
            </p:nvSpPr>
            <p:spPr>
              <a:xfrm>
                <a:off x="10657619" y="6285519"/>
                <a:ext cx="169207" cy="138442"/>
              </a:xfrm>
              <a:custGeom>
                <a:avLst/>
                <a:gdLst>
                  <a:gd name="connsiteX0" fmla="*/ 151688 w 169207"/>
                  <a:gd name="connsiteY0" fmla="*/ 105541 h 138442"/>
                  <a:gd name="connsiteX1" fmla="*/ 151688 w 169207"/>
                  <a:gd name="connsiteY1" fmla="*/ 55548 h 138442"/>
                  <a:gd name="connsiteX2" fmla="*/ 142715 w 169207"/>
                  <a:gd name="connsiteY2" fmla="*/ 18801 h 138442"/>
                  <a:gd name="connsiteX3" fmla="*/ 104686 w 169207"/>
                  <a:gd name="connsiteY3" fmla="*/ 2136 h 138442"/>
                  <a:gd name="connsiteX4" fmla="*/ 55975 w 169207"/>
                  <a:gd name="connsiteY4" fmla="*/ 24783 h 138442"/>
                  <a:gd name="connsiteX5" fmla="*/ 55975 w 169207"/>
                  <a:gd name="connsiteY5" fmla="*/ 0 h 138442"/>
                  <a:gd name="connsiteX6" fmla="*/ 0 w 169207"/>
                  <a:gd name="connsiteY6" fmla="*/ 29056 h 138442"/>
                  <a:gd name="connsiteX7" fmla="*/ 2136 w 169207"/>
                  <a:gd name="connsiteY7" fmla="*/ 32474 h 138442"/>
                  <a:gd name="connsiteX8" fmla="*/ 20083 w 169207"/>
                  <a:gd name="connsiteY8" fmla="*/ 60675 h 138442"/>
                  <a:gd name="connsiteX9" fmla="*/ 20083 w 169207"/>
                  <a:gd name="connsiteY9" fmla="*/ 104686 h 138442"/>
                  <a:gd name="connsiteX10" fmla="*/ 2564 w 169207"/>
                  <a:gd name="connsiteY10" fmla="*/ 134597 h 138442"/>
                  <a:gd name="connsiteX11" fmla="*/ 2564 w 169207"/>
                  <a:gd name="connsiteY11" fmla="*/ 138442 h 138442"/>
                  <a:gd name="connsiteX12" fmla="*/ 72639 w 169207"/>
                  <a:gd name="connsiteY12" fmla="*/ 138442 h 138442"/>
                  <a:gd name="connsiteX13" fmla="*/ 72212 w 169207"/>
                  <a:gd name="connsiteY13" fmla="*/ 134597 h 138442"/>
                  <a:gd name="connsiteX14" fmla="*/ 55975 w 169207"/>
                  <a:gd name="connsiteY14" fmla="*/ 108105 h 138442"/>
                  <a:gd name="connsiteX15" fmla="*/ 55975 w 169207"/>
                  <a:gd name="connsiteY15" fmla="*/ 58966 h 138442"/>
                  <a:gd name="connsiteX16" fmla="*/ 66230 w 169207"/>
                  <a:gd name="connsiteY16" fmla="*/ 34183 h 138442"/>
                  <a:gd name="connsiteX17" fmla="*/ 86740 w 169207"/>
                  <a:gd name="connsiteY17" fmla="*/ 27774 h 138442"/>
                  <a:gd name="connsiteX18" fmla="*/ 115368 w 169207"/>
                  <a:gd name="connsiteY18" fmla="*/ 58539 h 138442"/>
                  <a:gd name="connsiteX19" fmla="*/ 115368 w 169207"/>
                  <a:gd name="connsiteY19" fmla="*/ 108105 h 138442"/>
                  <a:gd name="connsiteX20" fmla="*/ 99559 w 169207"/>
                  <a:gd name="connsiteY20" fmla="*/ 134597 h 138442"/>
                  <a:gd name="connsiteX21" fmla="*/ 99559 w 169207"/>
                  <a:gd name="connsiteY21" fmla="*/ 138442 h 138442"/>
                  <a:gd name="connsiteX22" fmla="*/ 169207 w 169207"/>
                  <a:gd name="connsiteY22" fmla="*/ 138442 h 138442"/>
                  <a:gd name="connsiteX23" fmla="*/ 169207 w 169207"/>
                  <a:gd name="connsiteY23" fmla="*/ 134597 h 138442"/>
                  <a:gd name="connsiteX24" fmla="*/ 151688 w 169207"/>
                  <a:gd name="connsiteY24" fmla="*/ 105541 h 138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9207" h="138442">
                    <a:moveTo>
                      <a:pt x="151688" y="105541"/>
                    </a:moveTo>
                    <a:lnTo>
                      <a:pt x="151688" y="55548"/>
                    </a:lnTo>
                    <a:cubicBezTo>
                      <a:pt x="151688" y="42729"/>
                      <a:pt x="151261" y="29910"/>
                      <a:pt x="142715" y="18801"/>
                    </a:cubicBezTo>
                    <a:cubicBezTo>
                      <a:pt x="136306" y="10255"/>
                      <a:pt x="123487" y="2136"/>
                      <a:pt x="104686" y="2136"/>
                    </a:cubicBezTo>
                    <a:cubicBezTo>
                      <a:pt x="79903" y="2136"/>
                      <a:pt x="65375" y="15810"/>
                      <a:pt x="55975" y="24783"/>
                    </a:cubicBezTo>
                    <a:lnTo>
                      <a:pt x="55975" y="0"/>
                    </a:lnTo>
                    <a:lnTo>
                      <a:pt x="0" y="29056"/>
                    </a:lnTo>
                    <a:lnTo>
                      <a:pt x="2136" y="32474"/>
                    </a:lnTo>
                    <a:cubicBezTo>
                      <a:pt x="19655" y="32901"/>
                      <a:pt x="20083" y="42302"/>
                      <a:pt x="20083" y="60675"/>
                    </a:cubicBezTo>
                    <a:lnTo>
                      <a:pt x="20083" y="104686"/>
                    </a:lnTo>
                    <a:cubicBezTo>
                      <a:pt x="20083" y="119214"/>
                      <a:pt x="19655" y="132033"/>
                      <a:pt x="2564" y="134597"/>
                    </a:cubicBezTo>
                    <a:lnTo>
                      <a:pt x="2564" y="138442"/>
                    </a:lnTo>
                    <a:lnTo>
                      <a:pt x="72639" y="138442"/>
                    </a:lnTo>
                    <a:lnTo>
                      <a:pt x="72212" y="134597"/>
                    </a:lnTo>
                    <a:cubicBezTo>
                      <a:pt x="56402" y="130324"/>
                      <a:pt x="55975" y="123914"/>
                      <a:pt x="55975" y="108105"/>
                    </a:cubicBezTo>
                    <a:lnTo>
                      <a:pt x="55975" y="58966"/>
                    </a:lnTo>
                    <a:cubicBezTo>
                      <a:pt x="55975" y="52129"/>
                      <a:pt x="56402" y="42302"/>
                      <a:pt x="66230" y="34183"/>
                    </a:cubicBezTo>
                    <a:cubicBezTo>
                      <a:pt x="70930" y="30765"/>
                      <a:pt x="77340" y="27774"/>
                      <a:pt x="86740" y="27774"/>
                    </a:cubicBezTo>
                    <a:cubicBezTo>
                      <a:pt x="114941" y="27774"/>
                      <a:pt x="115368" y="51702"/>
                      <a:pt x="115368" y="58539"/>
                    </a:cubicBezTo>
                    <a:lnTo>
                      <a:pt x="115368" y="108105"/>
                    </a:lnTo>
                    <a:cubicBezTo>
                      <a:pt x="115368" y="123060"/>
                      <a:pt x="114941" y="130751"/>
                      <a:pt x="99559" y="134597"/>
                    </a:cubicBezTo>
                    <a:lnTo>
                      <a:pt x="99559" y="138442"/>
                    </a:lnTo>
                    <a:lnTo>
                      <a:pt x="169207" y="138442"/>
                    </a:lnTo>
                    <a:lnTo>
                      <a:pt x="169207" y="134597"/>
                    </a:lnTo>
                    <a:cubicBezTo>
                      <a:pt x="151688" y="131606"/>
                      <a:pt x="151688" y="123487"/>
                      <a:pt x="151688" y="105541"/>
                    </a:cubicBezTo>
                    <a:close/>
                  </a:path>
                </a:pathLst>
              </a:custGeom>
              <a:solidFill>
                <a:srgbClr val="034239"/>
              </a:solidFill>
              <a:ln w="4254" cap="flat">
                <a:noFill/>
                <a:prstDash val="solid"/>
                <a:miter/>
              </a:ln>
            </p:spPr>
            <p:txBody>
              <a:bodyPr rtlCol="0" anchor="ctr"/>
              <a:lstStyle/>
              <a:p>
                <a:endParaRPr lang="en-CA" dirty="0"/>
              </a:p>
            </p:txBody>
          </p:sp>
          <p:sp>
            <p:nvSpPr>
              <p:cNvPr id="24" name="Freeform: Shape 23">
                <a:extLst>
                  <a:ext uri="{FF2B5EF4-FFF2-40B4-BE49-F238E27FC236}">
                    <a16:creationId xmlns:a16="http://schemas.microsoft.com/office/drawing/2014/main" id="{652D3A94-A284-44E1-9169-4E78EC29D157}"/>
                  </a:ext>
                </a:extLst>
              </p:cNvPr>
              <p:cNvSpPr/>
              <p:nvPr/>
            </p:nvSpPr>
            <p:spPr>
              <a:xfrm>
                <a:off x="10834090" y="6288082"/>
                <a:ext cx="95292" cy="142287"/>
              </a:xfrm>
              <a:custGeom>
                <a:avLst/>
                <a:gdLst>
                  <a:gd name="connsiteX0" fmla="*/ 68794 w 95292"/>
                  <a:gd name="connsiteY0" fmla="*/ 60248 h 142287"/>
                  <a:gd name="connsiteX1" fmla="*/ 57684 w 95292"/>
                  <a:gd name="connsiteY1" fmla="*/ 55121 h 142287"/>
                  <a:gd name="connsiteX2" fmla="*/ 37602 w 95292"/>
                  <a:gd name="connsiteY2" fmla="*/ 34183 h 142287"/>
                  <a:gd name="connsiteX3" fmla="*/ 59393 w 95292"/>
                  <a:gd name="connsiteY3" fmla="*/ 17092 h 142287"/>
                  <a:gd name="connsiteX4" fmla="*/ 86313 w 95292"/>
                  <a:gd name="connsiteY4" fmla="*/ 38883 h 142287"/>
                  <a:gd name="connsiteX5" fmla="*/ 90158 w 95292"/>
                  <a:gd name="connsiteY5" fmla="*/ 38883 h 142287"/>
                  <a:gd name="connsiteX6" fmla="*/ 90158 w 95292"/>
                  <a:gd name="connsiteY6" fmla="*/ 6837 h 142287"/>
                  <a:gd name="connsiteX7" fmla="*/ 52984 w 95292"/>
                  <a:gd name="connsiteY7" fmla="*/ 0 h 142287"/>
                  <a:gd name="connsiteX8" fmla="*/ 1709 w 95292"/>
                  <a:gd name="connsiteY8" fmla="*/ 40593 h 142287"/>
                  <a:gd name="connsiteX9" fmla="*/ 24356 w 95292"/>
                  <a:gd name="connsiteY9" fmla="*/ 73494 h 142287"/>
                  <a:gd name="connsiteX10" fmla="*/ 36320 w 95292"/>
                  <a:gd name="connsiteY10" fmla="*/ 79476 h 142287"/>
                  <a:gd name="connsiteX11" fmla="*/ 59393 w 95292"/>
                  <a:gd name="connsiteY11" fmla="*/ 104259 h 142287"/>
                  <a:gd name="connsiteX12" fmla="*/ 33756 w 95292"/>
                  <a:gd name="connsiteY12" fmla="*/ 124342 h 142287"/>
                  <a:gd name="connsiteX13" fmla="*/ 4273 w 95292"/>
                  <a:gd name="connsiteY13" fmla="*/ 100841 h 142287"/>
                  <a:gd name="connsiteX14" fmla="*/ 0 w 95292"/>
                  <a:gd name="connsiteY14" fmla="*/ 100841 h 142287"/>
                  <a:gd name="connsiteX15" fmla="*/ 0 w 95292"/>
                  <a:gd name="connsiteY15" fmla="*/ 135451 h 142287"/>
                  <a:gd name="connsiteX16" fmla="*/ 39311 w 95292"/>
                  <a:gd name="connsiteY16" fmla="*/ 142288 h 142287"/>
                  <a:gd name="connsiteX17" fmla="*/ 81185 w 95292"/>
                  <a:gd name="connsiteY17" fmla="*/ 129469 h 142287"/>
                  <a:gd name="connsiteX18" fmla="*/ 95286 w 95292"/>
                  <a:gd name="connsiteY18" fmla="*/ 98277 h 142287"/>
                  <a:gd name="connsiteX19" fmla="*/ 68794 w 95292"/>
                  <a:gd name="connsiteY19" fmla="*/ 60248 h 142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5292" h="142287">
                    <a:moveTo>
                      <a:pt x="68794" y="60248"/>
                    </a:moveTo>
                    <a:lnTo>
                      <a:pt x="57684" y="55121"/>
                    </a:lnTo>
                    <a:cubicBezTo>
                      <a:pt x="48284" y="50848"/>
                      <a:pt x="37602" y="45720"/>
                      <a:pt x="37602" y="34183"/>
                    </a:cubicBezTo>
                    <a:cubicBezTo>
                      <a:pt x="37602" y="24783"/>
                      <a:pt x="46575" y="17092"/>
                      <a:pt x="59393" y="17092"/>
                    </a:cubicBezTo>
                    <a:cubicBezTo>
                      <a:pt x="80331" y="17092"/>
                      <a:pt x="84176" y="31620"/>
                      <a:pt x="86313" y="38883"/>
                    </a:cubicBezTo>
                    <a:lnTo>
                      <a:pt x="90158" y="38883"/>
                    </a:lnTo>
                    <a:lnTo>
                      <a:pt x="90158" y="6837"/>
                    </a:lnTo>
                    <a:cubicBezTo>
                      <a:pt x="83749" y="4700"/>
                      <a:pt x="70930" y="0"/>
                      <a:pt x="52984" y="0"/>
                    </a:cubicBezTo>
                    <a:cubicBezTo>
                      <a:pt x="19655" y="0"/>
                      <a:pt x="1709" y="18374"/>
                      <a:pt x="1709" y="40593"/>
                    </a:cubicBezTo>
                    <a:cubicBezTo>
                      <a:pt x="1709" y="60675"/>
                      <a:pt x="16664" y="68794"/>
                      <a:pt x="24356" y="73494"/>
                    </a:cubicBezTo>
                    <a:lnTo>
                      <a:pt x="36320" y="79476"/>
                    </a:lnTo>
                    <a:cubicBezTo>
                      <a:pt x="46575" y="84604"/>
                      <a:pt x="59393" y="91440"/>
                      <a:pt x="59393" y="104259"/>
                    </a:cubicBezTo>
                    <a:cubicBezTo>
                      <a:pt x="59393" y="118787"/>
                      <a:pt x="46147" y="124342"/>
                      <a:pt x="33756" y="124342"/>
                    </a:cubicBezTo>
                    <a:cubicBezTo>
                      <a:pt x="11964" y="124342"/>
                      <a:pt x="6837" y="109386"/>
                      <a:pt x="4273" y="100841"/>
                    </a:cubicBezTo>
                    <a:lnTo>
                      <a:pt x="0" y="100841"/>
                    </a:lnTo>
                    <a:lnTo>
                      <a:pt x="0" y="135451"/>
                    </a:lnTo>
                    <a:cubicBezTo>
                      <a:pt x="11110" y="138869"/>
                      <a:pt x="20937" y="142288"/>
                      <a:pt x="39311" y="142288"/>
                    </a:cubicBezTo>
                    <a:cubicBezTo>
                      <a:pt x="61957" y="142288"/>
                      <a:pt x="74776" y="134597"/>
                      <a:pt x="81185" y="129469"/>
                    </a:cubicBezTo>
                    <a:cubicBezTo>
                      <a:pt x="90158" y="121778"/>
                      <a:pt x="95286" y="109814"/>
                      <a:pt x="95286" y="98277"/>
                    </a:cubicBezTo>
                    <a:cubicBezTo>
                      <a:pt x="95713" y="73067"/>
                      <a:pt x="75630" y="63666"/>
                      <a:pt x="68794" y="60248"/>
                    </a:cubicBezTo>
                    <a:close/>
                  </a:path>
                </a:pathLst>
              </a:custGeom>
              <a:solidFill>
                <a:srgbClr val="034239"/>
              </a:solidFill>
              <a:ln w="4254" cap="flat">
                <a:noFill/>
                <a:prstDash val="solid"/>
                <a:miter/>
              </a:ln>
            </p:spPr>
            <p:txBody>
              <a:bodyPr rtlCol="0" anchor="ctr"/>
              <a:lstStyle/>
              <a:p>
                <a:endParaRPr lang="en-CA" dirty="0"/>
              </a:p>
            </p:txBody>
          </p:sp>
          <p:sp>
            <p:nvSpPr>
              <p:cNvPr id="25" name="Freeform: Shape 24">
                <a:extLst>
                  <a:ext uri="{FF2B5EF4-FFF2-40B4-BE49-F238E27FC236}">
                    <a16:creationId xmlns:a16="http://schemas.microsoft.com/office/drawing/2014/main" id="{0CFA9B22-3E40-4E77-B66A-81A327543B39}"/>
                  </a:ext>
                </a:extLst>
              </p:cNvPr>
              <p:cNvSpPr/>
              <p:nvPr/>
            </p:nvSpPr>
            <p:spPr>
              <a:xfrm>
                <a:off x="10931513" y="6292783"/>
                <a:ext cx="242273" cy="133741"/>
              </a:xfrm>
              <a:custGeom>
                <a:avLst/>
                <a:gdLst>
                  <a:gd name="connsiteX0" fmla="*/ 242274 w 242273"/>
                  <a:gd name="connsiteY0" fmla="*/ 0 h 133741"/>
                  <a:gd name="connsiteX1" fmla="*/ 190572 w 242273"/>
                  <a:gd name="connsiteY1" fmla="*/ 0 h 133741"/>
                  <a:gd name="connsiteX2" fmla="*/ 190572 w 242273"/>
                  <a:gd name="connsiteY2" fmla="*/ 3846 h 133741"/>
                  <a:gd name="connsiteX3" fmla="*/ 202536 w 242273"/>
                  <a:gd name="connsiteY3" fmla="*/ 15810 h 133741"/>
                  <a:gd name="connsiteX4" fmla="*/ 199545 w 242273"/>
                  <a:gd name="connsiteY4" fmla="*/ 26065 h 133741"/>
                  <a:gd name="connsiteX5" fmla="*/ 171344 w 242273"/>
                  <a:gd name="connsiteY5" fmla="*/ 89731 h 133741"/>
                  <a:gd name="connsiteX6" fmla="*/ 145279 w 242273"/>
                  <a:gd name="connsiteY6" fmla="*/ 26492 h 133741"/>
                  <a:gd name="connsiteX7" fmla="*/ 143142 w 242273"/>
                  <a:gd name="connsiteY7" fmla="*/ 17092 h 133741"/>
                  <a:gd name="connsiteX8" fmla="*/ 154679 w 242273"/>
                  <a:gd name="connsiteY8" fmla="*/ 4273 h 133741"/>
                  <a:gd name="connsiteX9" fmla="*/ 154679 w 242273"/>
                  <a:gd name="connsiteY9" fmla="*/ 427 h 133741"/>
                  <a:gd name="connsiteX10" fmla="*/ 88022 w 242273"/>
                  <a:gd name="connsiteY10" fmla="*/ 427 h 133741"/>
                  <a:gd name="connsiteX11" fmla="*/ 88022 w 242273"/>
                  <a:gd name="connsiteY11" fmla="*/ 4273 h 133741"/>
                  <a:gd name="connsiteX12" fmla="*/ 103832 w 242273"/>
                  <a:gd name="connsiteY12" fmla="*/ 17092 h 133741"/>
                  <a:gd name="connsiteX13" fmla="*/ 110668 w 242273"/>
                  <a:gd name="connsiteY13" fmla="*/ 31192 h 133741"/>
                  <a:gd name="connsiteX14" fmla="*/ 84176 w 242273"/>
                  <a:gd name="connsiteY14" fmla="*/ 89731 h 133741"/>
                  <a:gd name="connsiteX15" fmla="*/ 58539 w 242273"/>
                  <a:gd name="connsiteY15" fmla="*/ 26919 h 133741"/>
                  <a:gd name="connsiteX16" fmla="*/ 55975 w 242273"/>
                  <a:gd name="connsiteY16" fmla="*/ 16664 h 133741"/>
                  <a:gd name="connsiteX17" fmla="*/ 67939 w 242273"/>
                  <a:gd name="connsiteY17" fmla="*/ 3846 h 133741"/>
                  <a:gd name="connsiteX18" fmla="*/ 67939 w 242273"/>
                  <a:gd name="connsiteY18" fmla="*/ 0 h 133741"/>
                  <a:gd name="connsiteX19" fmla="*/ 0 w 242273"/>
                  <a:gd name="connsiteY19" fmla="*/ 0 h 133741"/>
                  <a:gd name="connsiteX20" fmla="*/ 0 w 242273"/>
                  <a:gd name="connsiteY20" fmla="*/ 3846 h 133741"/>
                  <a:gd name="connsiteX21" fmla="*/ 18801 w 242273"/>
                  <a:gd name="connsiteY21" fmla="*/ 24783 h 133741"/>
                  <a:gd name="connsiteX22" fmla="*/ 66230 w 242273"/>
                  <a:gd name="connsiteY22" fmla="*/ 133742 h 133741"/>
                  <a:gd name="connsiteX23" fmla="*/ 83322 w 242273"/>
                  <a:gd name="connsiteY23" fmla="*/ 133742 h 133741"/>
                  <a:gd name="connsiteX24" fmla="*/ 120069 w 242273"/>
                  <a:gd name="connsiteY24" fmla="*/ 55121 h 133741"/>
                  <a:gd name="connsiteX25" fmla="*/ 154679 w 242273"/>
                  <a:gd name="connsiteY25" fmla="*/ 133742 h 133741"/>
                  <a:gd name="connsiteX26" fmla="*/ 171771 w 242273"/>
                  <a:gd name="connsiteY26" fmla="*/ 133742 h 133741"/>
                  <a:gd name="connsiteX27" fmla="*/ 223046 w 242273"/>
                  <a:gd name="connsiteY27" fmla="*/ 24783 h 133741"/>
                  <a:gd name="connsiteX28" fmla="*/ 242274 w 242273"/>
                  <a:gd name="connsiteY28" fmla="*/ 3846 h 133741"/>
                  <a:gd name="connsiteX29" fmla="*/ 242274 w 242273"/>
                  <a:gd name="connsiteY29" fmla="*/ 0 h 133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42273" h="133741">
                    <a:moveTo>
                      <a:pt x="242274" y="0"/>
                    </a:moveTo>
                    <a:lnTo>
                      <a:pt x="190572" y="0"/>
                    </a:lnTo>
                    <a:lnTo>
                      <a:pt x="190572" y="3846"/>
                    </a:lnTo>
                    <a:cubicBezTo>
                      <a:pt x="193563" y="4273"/>
                      <a:pt x="202536" y="5982"/>
                      <a:pt x="202536" y="15810"/>
                    </a:cubicBezTo>
                    <a:cubicBezTo>
                      <a:pt x="202536" y="18801"/>
                      <a:pt x="201254" y="22646"/>
                      <a:pt x="199545" y="26065"/>
                    </a:cubicBezTo>
                    <a:lnTo>
                      <a:pt x="171344" y="89731"/>
                    </a:lnTo>
                    <a:lnTo>
                      <a:pt x="145279" y="26492"/>
                    </a:lnTo>
                    <a:cubicBezTo>
                      <a:pt x="144424" y="23501"/>
                      <a:pt x="143142" y="19655"/>
                      <a:pt x="143142" y="17092"/>
                    </a:cubicBezTo>
                    <a:cubicBezTo>
                      <a:pt x="143142" y="6837"/>
                      <a:pt x="150834" y="5128"/>
                      <a:pt x="154679" y="4273"/>
                    </a:cubicBezTo>
                    <a:lnTo>
                      <a:pt x="154679" y="427"/>
                    </a:lnTo>
                    <a:lnTo>
                      <a:pt x="88022" y="427"/>
                    </a:lnTo>
                    <a:lnTo>
                      <a:pt x="88022" y="4273"/>
                    </a:lnTo>
                    <a:cubicBezTo>
                      <a:pt x="95713" y="5555"/>
                      <a:pt x="99131" y="7691"/>
                      <a:pt x="103832" y="17092"/>
                    </a:cubicBezTo>
                    <a:lnTo>
                      <a:pt x="110668" y="31192"/>
                    </a:lnTo>
                    <a:lnTo>
                      <a:pt x="84176" y="89731"/>
                    </a:lnTo>
                    <a:lnTo>
                      <a:pt x="58539" y="26919"/>
                    </a:lnTo>
                    <a:cubicBezTo>
                      <a:pt x="57257" y="23928"/>
                      <a:pt x="55975" y="20083"/>
                      <a:pt x="55975" y="16664"/>
                    </a:cubicBezTo>
                    <a:cubicBezTo>
                      <a:pt x="55975" y="8973"/>
                      <a:pt x="60248" y="5128"/>
                      <a:pt x="67939" y="3846"/>
                    </a:cubicBezTo>
                    <a:lnTo>
                      <a:pt x="67939" y="0"/>
                    </a:lnTo>
                    <a:lnTo>
                      <a:pt x="0" y="0"/>
                    </a:lnTo>
                    <a:lnTo>
                      <a:pt x="0" y="3846"/>
                    </a:lnTo>
                    <a:cubicBezTo>
                      <a:pt x="11110" y="7691"/>
                      <a:pt x="12391" y="9828"/>
                      <a:pt x="18801" y="24783"/>
                    </a:cubicBezTo>
                    <a:lnTo>
                      <a:pt x="66230" y="133742"/>
                    </a:lnTo>
                    <a:lnTo>
                      <a:pt x="83322" y="133742"/>
                    </a:lnTo>
                    <a:lnTo>
                      <a:pt x="120069" y="55121"/>
                    </a:lnTo>
                    <a:lnTo>
                      <a:pt x="154679" y="133742"/>
                    </a:lnTo>
                    <a:lnTo>
                      <a:pt x="171771" y="133742"/>
                    </a:lnTo>
                    <a:lnTo>
                      <a:pt x="223046" y="24783"/>
                    </a:lnTo>
                    <a:cubicBezTo>
                      <a:pt x="229028" y="11964"/>
                      <a:pt x="230737" y="7691"/>
                      <a:pt x="242274" y="3846"/>
                    </a:cubicBezTo>
                    <a:lnTo>
                      <a:pt x="242274" y="0"/>
                    </a:lnTo>
                    <a:close/>
                  </a:path>
                </a:pathLst>
              </a:custGeom>
              <a:solidFill>
                <a:srgbClr val="034239"/>
              </a:solidFill>
              <a:ln w="4254" cap="flat">
                <a:noFill/>
                <a:prstDash val="solid"/>
                <a:miter/>
              </a:ln>
            </p:spPr>
            <p:txBody>
              <a:bodyPr rtlCol="0" anchor="ctr"/>
              <a:lstStyle/>
              <a:p>
                <a:endParaRPr lang="en-CA" dirty="0"/>
              </a:p>
            </p:txBody>
          </p:sp>
          <p:sp>
            <p:nvSpPr>
              <p:cNvPr id="26" name="Freeform: Shape 25">
                <a:extLst>
                  <a:ext uri="{FF2B5EF4-FFF2-40B4-BE49-F238E27FC236}">
                    <a16:creationId xmlns:a16="http://schemas.microsoft.com/office/drawing/2014/main" id="{E2B23525-B775-440D-ADB0-E92F2992871D}"/>
                  </a:ext>
                </a:extLst>
              </p:cNvPr>
              <p:cNvSpPr/>
              <p:nvPr/>
            </p:nvSpPr>
            <p:spPr>
              <a:xfrm>
                <a:off x="10527296" y="6215870"/>
                <a:ext cx="97849" cy="54265"/>
              </a:xfrm>
              <a:custGeom>
                <a:avLst/>
                <a:gdLst>
                  <a:gd name="connsiteX0" fmla="*/ 7264 w 97849"/>
                  <a:gd name="connsiteY0" fmla="*/ 10255 h 54265"/>
                  <a:gd name="connsiteX1" fmla="*/ 26492 w 97849"/>
                  <a:gd name="connsiteY1" fmla="*/ 54266 h 54265"/>
                  <a:gd name="connsiteX2" fmla="*/ 33329 w 97849"/>
                  <a:gd name="connsiteY2" fmla="*/ 54266 h 54265"/>
                  <a:gd name="connsiteX3" fmla="*/ 48284 w 97849"/>
                  <a:gd name="connsiteY3" fmla="*/ 22219 h 54265"/>
                  <a:gd name="connsiteX4" fmla="*/ 62384 w 97849"/>
                  <a:gd name="connsiteY4" fmla="*/ 54266 h 54265"/>
                  <a:gd name="connsiteX5" fmla="*/ 69221 w 97849"/>
                  <a:gd name="connsiteY5" fmla="*/ 54266 h 54265"/>
                  <a:gd name="connsiteX6" fmla="*/ 90158 w 97849"/>
                  <a:gd name="connsiteY6" fmla="*/ 10255 h 54265"/>
                  <a:gd name="connsiteX7" fmla="*/ 97850 w 97849"/>
                  <a:gd name="connsiteY7" fmla="*/ 1709 h 54265"/>
                  <a:gd name="connsiteX8" fmla="*/ 97850 w 97849"/>
                  <a:gd name="connsiteY8" fmla="*/ 0 h 54265"/>
                  <a:gd name="connsiteX9" fmla="*/ 76912 w 97849"/>
                  <a:gd name="connsiteY9" fmla="*/ 0 h 54265"/>
                  <a:gd name="connsiteX10" fmla="*/ 76912 w 97849"/>
                  <a:gd name="connsiteY10" fmla="*/ 1709 h 54265"/>
                  <a:gd name="connsiteX11" fmla="*/ 82040 w 97849"/>
                  <a:gd name="connsiteY11" fmla="*/ 6837 h 54265"/>
                  <a:gd name="connsiteX12" fmla="*/ 80758 w 97849"/>
                  <a:gd name="connsiteY12" fmla="*/ 11110 h 54265"/>
                  <a:gd name="connsiteX13" fmla="*/ 69221 w 97849"/>
                  <a:gd name="connsiteY13" fmla="*/ 36747 h 54265"/>
                  <a:gd name="connsiteX14" fmla="*/ 58539 w 97849"/>
                  <a:gd name="connsiteY14" fmla="*/ 11110 h 54265"/>
                  <a:gd name="connsiteX15" fmla="*/ 57684 w 97849"/>
                  <a:gd name="connsiteY15" fmla="*/ 7264 h 54265"/>
                  <a:gd name="connsiteX16" fmla="*/ 62384 w 97849"/>
                  <a:gd name="connsiteY16" fmla="*/ 2136 h 54265"/>
                  <a:gd name="connsiteX17" fmla="*/ 62384 w 97849"/>
                  <a:gd name="connsiteY17" fmla="*/ 427 h 54265"/>
                  <a:gd name="connsiteX18" fmla="*/ 35465 w 97849"/>
                  <a:gd name="connsiteY18" fmla="*/ 427 h 54265"/>
                  <a:gd name="connsiteX19" fmla="*/ 35465 w 97849"/>
                  <a:gd name="connsiteY19" fmla="*/ 2136 h 54265"/>
                  <a:gd name="connsiteX20" fmla="*/ 41874 w 97849"/>
                  <a:gd name="connsiteY20" fmla="*/ 7264 h 54265"/>
                  <a:gd name="connsiteX21" fmla="*/ 44438 w 97849"/>
                  <a:gd name="connsiteY21" fmla="*/ 12819 h 54265"/>
                  <a:gd name="connsiteX22" fmla="*/ 33756 w 97849"/>
                  <a:gd name="connsiteY22" fmla="*/ 36747 h 54265"/>
                  <a:gd name="connsiteX23" fmla="*/ 23501 w 97849"/>
                  <a:gd name="connsiteY23" fmla="*/ 11110 h 54265"/>
                  <a:gd name="connsiteX24" fmla="*/ 22646 w 97849"/>
                  <a:gd name="connsiteY24" fmla="*/ 6837 h 54265"/>
                  <a:gd name="connsiteX25" fmla="*/ 27347 w 97849"/>
                  <a:gd name="connsiteY25" fmla="*/ 1709 h 54265"/>
                  <a:gd name="connsiteX26" fmla="*/ 27347 w 97849"/>
                  <a:gd name="connsiteY26" fmla="*/ 0 h 54265"/>
                  <a:gd name="connsiteX27" fmla="*/ 0 w 97849"/>
                  <a:gd name="connsiteY27" fmla="*/ 0 h 54265"/>
                  <a:gd name="connsiteX28" fmla="*/ 0 w 97849"/>
                  <a:gd name="connsiteY28" fmla="*/ 1709 h 54265"/>
                  <a:gd name="connsiteX29" fmla="*/ 7264 w 97849"/>
                  <a:gd name="connsiteY29" fmla="*/ 10255 h 54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97849" h="54265">
                    <a:moveTo>
                      <a:pt x="7264" y="10255"/>
                    </a:moveTo>
                    <a:lnTo>
                      <a:pt x="26492" y="54266"/>
                    </a:lnTo>
                    <a:lnTo>
                      <a:pt x="33329" y="54266"/>
                    </a:lnTo>
                    <a:lnTo>
                      <a:pt x="48284" y="22219"/>
                    </a:lnTo>
                    <a:lnTo>
                      <a:pt x="62384" y="54266"/>
                    </a:lnTo>
                    <a:lnTo>
                      <a:pt x="69221" y="54266"/>
                    </a:lnTo>
                    <a:lnTo>
                      <a:pt x="90158" y="10255"/>
                    </a:lnTo>
                    <a:cubicBezTo>
                      <a:pt x="92722" y="5127"/>
                      <a:pt x="93149" y="3418"/>
                      <a:pt x="97850" y="1709"/>
                    </a:cubicBezTo>
                    <a:lnTo>
                      <a:pt x="97850" y="0"/>
                    </a:lnTo>
                    <a:lnTo>
                      <a:pt x="76912" y="0"/>
                    </a:lnTo>
                    <a:lnTo>
                      <a:pt x="76912" y="1709"/>
                    </a:lnTo>
                    <a:cubicBezTo>
                      <a:pt x="78194" y="2136"/>
                      <a:pt x="82040" y="2564"/>
                      <a:pt x="82040" y="6837"/>
                    </a:cubicBezTo>
                    <a:cubicBezTo>
                      <a:pt x="82040" y="8119"/>
                      <a:pt x="81613" y="9400"/>
                      <a:pt x="80758" y="11110"/>
                    </a:cubicBezTo>
                    <a:lnTo>
                      <a:pt x="69221" y="36747"/>
                    </a:lnTo>
                    <a:lnTo>
                      <a:pt x="58539" y="11110"/>
                    </a:lnTo>
                    <a:cubicBezTo>
                      <a:pt x="58112" y="9828"/>
                      <a:pt x="57684" y="8546"/>
                      <a:pt x="57684" y="7264"/>
                    </a:cubicBezTo>
                    <a:cubicBezTo>
                      <a:pt x="57684" y="2991"/>
                      <a:pt x="60675" y="2564"/>
                      <a:pt x="62384" y="2136"/>
                    </a:cubicBezTo>
                    <a:lnTo>
                      <a:pt x="62384" y="427"/>
                    </a:lnTo>
                    <a:lnTo>
                      <a:pt x="35465" y="427"/>
                    </a:lnTo>
                    <a:lnTo>
                      <a:pt x="35465" y="2136"/>
                    </a:lnTo>
                    <a:cubicBezTo>
                      <a:pt x="38456" y="2564"/>
                      <a:pt x="39738" y="3418"/>
                      <a:pt x="41874" y="7264"/>
                    </a:cubicBezTo>
                    <a:lnTo>
                      <a:pt x="44438" y="12819"/>
                    </a:lnTo>
                    <a:lnTo>
                      <a:pt x="33756" y="36747"/>
                    </a:lnTo>
                    <a:lnTo>
                      <a:pt x="23501" y="11110"/>
                    </a:lnTo>
                    <a:cubicBezTo>
                      <a:pt x="23074" y="9828"/>
                      <a:pt x="22646" y="8546"/>
                      <a:pt x="22646" y="6837"/>
                    </a:cubicBezTo>
                    <a:cubicBezTo>
                      <a:pt x="22646" y="3846"/>
                      <a:pt x="24356" y="2136"/>
                      <a:pt x="27347" y="1709"/>
                    </a:cubicBezTo>
                    <a:lnTo>
                      <a:pt x="27347" y="0"/>
                    </a:lnTo>
                    <a:lnTo>
                      <a:pt x="0" y="0"/>
                    </a:lnTo>
                    <a:lnTo>
                      <a:pt x="0" y="1709"/>
                    </a:lnTo>
                    <a:cubicBezTo>
                      <a:pt x="3846" y="3418"/>
                      <a:pt x="4700" y="4273"/>
                      <a:pt x="7264" y="10255"/>
                    </a:cubicBezTo>
                    <a:close/>
                  </a:path>
                </a:pathLst>
              </a:custGeom>
              <a:solidFill>
                <a:srgbClr val="034239"/>
              </a:solidFill>
              <a:ln w="4254" cap="flat">
                <a:noFill/>
                <a:prstDash val="solid"/>
                <a:miter/>
              </a:ln>
            </p:spPr>
            <p:txBody>
              <a:bodyPr rtlCol="0" anchor="ctr"/>
              <a:lstStyle/>
              <a:p>
                <a:endParaRPr lang="en-CA" dirty="0"/>
              </a:p>
            </p:txBody>
          </p:sp>
          <p:sp>
            <p:nvSpPr>
              <p:cNvPr id="27" name="Freeform: Shape 26">
                <a:extLst>
                  <a:ext uri="{FF2B5EF4-FFF2-40B4-BE49-F238E27FC236}">
                    <a16:creationId xmlns:a16="http://schemas.microsoft.com/office/drawing/2014/main" id="{3D27D7E7-14EA-43D6-BFDF-58EAE02977BB}"/>
                  </a:ext>
                </a:extLst>
              </p:cNvPr>
              <p:cNvSpPr/>
              <p:nvPr/>
            </p:nvSpPr>
            <p:spPr>
              <a:xfrm>
                <a:off x="11172077" y="6285519"/>
                <a:ext cx="73493" cy="138442"/>
              </a:xfrm>
              <a:custGeom>
                <a:avLst/>
                <a:gdLst>
                  <a:gd name="connsiteX0" fmla="*/ 55548 w 73493"/>
                  <a:gd name="connsiteY0" fmla="*/ 107677 h 138442"/>
                  <a:gd name="connsiteX1" fmla="*/ 55548 w 73493"/>
                  <a:gd name="connsiteY1" fmla="*/ 0 h 138442"/>
                  <a:gd name="connsiteX2" fmla="*/ 0 w 73493"/>
                  <a:gd name="connsiteY2" fmla="*/ 27347 h 138442"/>
                  <a:gd name="connsiteX3" fmla="*/ 1709 w 73493"/>
                  <a:gd name="connsiteY3" fmla="*/ 30338 h 138442"/>
                  <a:gd name="connsiteX4" fmla="*/ 19655 w 73493"/>
                  <a:gd name="connsiteY4" fmla="*/ 52129 h 138442"/>
                  <a:gd name="connsiteX5" fmla="*/ 19655 w 73493"/>
                  <a:gd name="connsiteY5" fmla="*/ 105968 h 138442"/>
                  <a:gd name="connsiteX6" fmla="*/ 2136 w 73493"/>
                  <a:gd name="connsiteY6" fmla="*/ 134597 h 138442"/>
                  <a:gd name="connsiteX7" fmla="*/ 2136 w 73493"/>
                  <a:gd name="connsiteY7" fmla="*/ 138442 h 138442"/>
                  <a:gd name="connsiteX8" fmla="*/ 73494 w 73493"/>
                  <a:gd name="connsiteY8" fmla="*/ 138442 h 138442"/>
                  <a:gd name="connsiteX9" fmla="*/ 73494 w 73493"/>
                  <a:gd name="connsiteY9" fmla="*/ 134597 h 138442"/>
                  <a:gd name="connsiteX10" fmla="*/ 55548 w 73493"/>
                  <a:gd name="connsiteY10" fmla="*/ 107677 h 138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3493" h="138442">
                    <a:moveTo>
                      <a:pt x="55548" y="107677"/>
                    </a:moveTo>
                    <a:lnTo>
                      <a:pt x="55548" y="0"/>
                    </a:lnTo>
                    <a:lnTo>
                      <a:pt x="0" y="27347"/>
                    </a:lnTo>
                    <a:lnTo>
                      <a:pt x="1709" y="30338"/>
                    </a:lnTo>
                    <a:cubicBezTo>
                      <a:pt x="18801" y="29483"/>
                      <a:pt x="19655" y="37174"/>
                      <a:pt x="19655" y="52129"/>
                    </a:cubicBezTo>
                    <a:lnTo>
                      <a:pt x="19655" y="105968"/>
                    </a:lnTo>
                    <a:cubicBezTo>
                      <a:pt x="19655" y="122632"/>
                      <a:pt x="19655" y="129469"/>
                      <a:pt x="2136" y="134597"/>
                    </a:cubicBezTo>
                    <a:lnTo>
                      <a:pt x="2136" y="138442"/>
                    </a:lnTo>
                    <a:lnTo>
                      <a:pt x="73494" y="138442"/>
                    </a:lnTo>
                    <a:lnTo>
                      <a:pt x="73494" y="134597"/>
                    </a:lnTo>
                    <a:cubicBezTo>
                      <a:pt x="57684" y="130751"/>
                      <a:pt x="55548" y="126905"/>
                      <a:pt x="55548" y="107677"/>
                    </a:cubicBezTo>
                    <a:close/>
                  </a:path>
                </a:pathLst>
              </a:custGeom>
              <a:solidFill>
                <a:srgbClr val="034239"/>
              </a:solidFill>
              <a:ln w="4254" cap="flat">
                <a:noFill/>
                <a:prstDash val="solid"/>
                <a:miter/>
              </a:ln>
            </p:spPr>
            <p:txBody>
              <a:bodyPr rtlCol="0" anchor="ctr"/>
              <a:lstStyle/>
              <a:p>
                <a:endParaRPr lang="en-CA" dirty="0"/>
              </a:p>
            </p:txBody>
          </p:sp>
          <p:sp>
            <p:nvSpPr>
              <p:cNvPr id="28" name="Freeform: Shape 27">
                <a:extLst>
                  <a:ext uri="{FF2B5EF4-FFF2-40B4-BE49-F238E27FC236}">
                    <a16:creationId xmlns:a16="http://schemas.microsoft.com/office/drawing/2014/main" id="{4AF381B9-7AEF-4699-A18A-9D614EFB8188}"/>
                  </a:ext>
                </a:extLst>
              </p:cNvPr>
              <p:cNvSpPr/>
              <p:nvPr/>
            </p:nvSpPr>
            <p:spPr>
              <a:xfrm>
                <a:off x="11245571" y="6287655"/>
                <a:ext cx="124341" cy="141005"/>
              </a:xfrm>
              <a:custGeom>
                <a:avLst/>
                <a:gdLst>
                  <a:gd name="connsiteX0" fmla="*/ 120069 w 124341"/>
                  <a:gd name="connsiteY0" fmla="*/ 93149 h 141005"/>
                  <a:gd name="connsiteX1" fmla="*/ 77767 w 124341"/>
                  <a:gd name="connsiteY1" fmla="*/ 113232 h 141005"/>
                  <a:gd name="connsiteX2" fmla="*/ 32474 w 124341"/>
                  <a:gd name="connsiteY2" fmla="*/ 63239 h 141005"/>
                  <a:gd name="connsiteX3" fmla="*/ 72212 w 124341"/>
                  <a:gd name="connsiteY3" fmla="*/ 17092 h 141005"/>
                  <a:gd name="connsiteX4" fmla="*/ 109386 w 124341"/>
                  <a:gd name="connsiteY4" fmla="*/ 47857 h 141005"/>
                  <a:gd name="connsiteX5" fmla="*/ 113232 w 124341"/>
                  <a:gd name="connsiteY5" fmla="*/ 47857 h 141005"/>
                  <a:gd name="connsiteX6" fmla="*/ 120069 w 124341"/>
                  <a:gd name="connsiteY6" fmla="*/ 14955 h 141005"/>
                  <a:gd name="connsiteX7" fmla="*/ 72212 w 124341"/>
                  <a:gd name="connsiteY7" fmla="*/ 0 h 141005"/>
                  <a:gd name="connsiteX8" fmla="*/ 0 w 124341"/>
                  <a:gd name="connsiteY8" fmla="*/ 73921 h 141005"/>
                  <a:gd name="connsiteX9" fmla="*/ 63666 w 124341"/>
                  <a:gd name="connsiteY9" fmla="*/ 141006 h 141005"/>
                  <a:gd name="connsiteX10" fmla="*/ 124342 w 124341"/>
                  <a:gd name="connsiteY10" fmla="*/ 94859 h 141005"/>
                  <a:gd name="connsiteX11" fmla="*/ 120069 w 124341"/>
                  <a:gd name="connsiteY11" fmla="*/ 93149 h 141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4341" h="141005">
                    <a:moveTo>
                      <a:pt x="120069" y="93149"/>
                    </a:moveTo>
                    <a:cubicBezTo>
                      <a:pt x="111523" y="101695"/>
                      <a:pt x="99986" y="113232"/>
                      <a:pt x="77767" y="113232"/>
                    </a:cubicBezTo>
                    <a:cubicBezTo>
                      <a:pt x="44011" y="113232"/>
                      <a:pt x="32474" y="85031"/>
                      <a:pt x="32474" y="63239"/>
                    </a:cubicBezTo>
                    <a:cubicBezTo>
                      <a:pt x="32474" y="40165"/>
                      <a:pt x="44011" y="17092"/>
                      <a:pt x="72212" y="17092"/>
                    </a:cubicBezTo>
                    <a:cubicBezTo>
                      <a:pt x="98277" y="17092"/>
                      <a:pt x="104686" y="35465"/>
                      <a:pt x="109386" y="47857"/>
                    </a:cubicBezTo>
                    <a:lnTo>
                      <a:pt x="113232" y="47857"/>
                    </a:lnTo>
                    <a:lnTo>
                      <a:pt x="120069" y="14955"/>
                    </a:lnTo>
                    <a:cubicBezTo>
                      <a:pt x="113659" y="10682"/>
                      <a:pt x="98277" y="0"/>
                      <a:pt x="72212" y="0"/>
                    </a:cubicBezTo>
                    <a:cubicBezTo>
                      <a:pt x="28201" y="0"/>
                      <a:pt x="0" y="33329"/>
                      <a:pt x="0" y="73921"/>
                    </a:cubicBezTo>
                    <a:cubicBezTo>
                      <a:pt x="0" y="102977"/>
                      <a:pt x="16664" y="141006"/>
                      <a:pt x="63666" y="141006"/>
                    </a:cubicBezTo>
                    <a:cubicBezTo>
                      <a:pt x="85885" y="141006"/>
                      <a:pt x="107677" y="133315"/>
                      <a:pt x="124342" y="94859"/>
                    </a:cubicBezTo>
                    <a:lnTo>
                      <a:pt x="120069" y="93149"/>
                    </a:lnTo>
                    <a:close/>
                  </a:path>
                </a:pathLst>
              </a:custGeom>
              <a:solidFill>
                <a:srgbClr val="034239"/>
              </a:solidFill>
              <a:ln w="4254" cap="flat">
                <a:noFill/>
                <a:prstDash val="solid"/>
                <a:miter/>
              </a:ln>
            </p:spPr>
            <p:txBody>
              <a:bodyPr rtlCol="0" anchor="ctr"/>
              <a:lstStyle/>
              <a:p>
                <a:endParaRPr lang="en-CA" dirty="0"/>
              </a:p>
            </p:txBody>
          </p:sp>
          <p:sp>
            <p:nvSpPr>
              <p:cNvPr id="29" name="Freeform: Shape 28">
                <a:extLst>
                  <a:ext uri="{FF2B5EF4-FFF2-40B4-BE49-F238E27FC236}">
                    <a16:creationId xmlns:a16="http://schemas.microsoft.com/office/drawing/2014/main" id="{977F8386-FA77-43E3-B462-72F166AAA84F}"/>
                  </a:ext>
                </a:extLst>
              </p:cNvPr>
              <p:cNvSpPr/>
              <p:nvPr/>
            </p:nvSpPr>
            <p:spPr>
              <a:xfrm>
                <a:off x="11363503" y="6216298"/>
                <a:ext cx="166643" cy="207235"/>
              </a:xfrm>
              <a:custGeom>
                <a:avLst/>
                <a:gdLst>
                  <a:gd name="connsiteX0" fmla="*/ 147843 w 166643"/>
                  <a:gd name="connsiteY0" fmla="*/ 187581 h 207235"/>
                  <a:gd name="connsiteX1" fmla="*/ 92722 w 166643"/>
                  <a:gd name="connsiteY1" fmla="*/ 129469 h 207235"/>
                  <a:gd name="connsiteX2" fmla="*/ 133315 w 166643"/>
                  <a:gd name="connsiteY2" fmla="*/ 93149 h 207235"/>
                  <a:gd name="connsiteX3" fmla="*/ 152970 w 166643"/>
                  <a:gd name="connsiteY3" fmla="*/ 80331 h 207235"/>
                  <a:gd name="connsiteX4" fmla="*/ 152970 w 166643"/>
                  <a:gd name="connsiteY4" fmla="*/ 76485 h 207235"/>
                  <a:gd name="connsiteX5" fmla="*/ 96568 w 166643"/>
                  <a:gd name="connsiteY5" fmla="*/ 76485 h 207235"/>
                  <a:gd name="connsiteX6" fmla="*/ 96568 w 166643"/>
                  <a:gd name="connsiteY6" fmla="*/ 80331 h 207235"/>
                  <a:gd name="connsiteX7" fmla="*/ 104686 w 166643"/>
                  <a:gd name="connsiteY7" fmla="*/ 87167 h 207235"/>
                  <a:gd name="connsiteX8" fmla="*/ 96568 w 166643"/>
                  <a:gd name="connsiteY8" fmla="*/ 99131 h 207235"/>
                  <a:gd name="connsiteX9" fmla="*/ 55975 w 166643"/>
                  <a:gd name="connsiteY9" fmla="*/ 134597 h 207235"/>
                  <a:gd name="connsiteX10" fmla="*/ 55975 w 166643"/>
                  <a:gd name="connsiteY10" fmla="*/ 0 h 207235"/>
                  <a:gd name="connsiteX11" fmla="*/ 0 w 166643"/>
                  <a:gd name="connsiteY11" fmla="*/ 28628 h 207235"/>
                  <a:gd name="connsiteX12" fmla="*/ 1709 w 166643"/>
                  <a:gd name="connsiteY12" fmla="*/ 32047 h 207235"/>
                  <a:gd name="connsiteX13" fmla="*/ 7264 w 166643"/>
                  <a:gd name="connsiteY13" fmla="*/ 31192 h 207235"/>
                  <a:gd name="connsiteX14" fmla="*/ 20083 w 166643"/>
                  <a:gd name="connsiteY14" fmla="*/ 53839 h 207235"/>
                  <a:gd name="connsiteX15" fmla="*/ 20083 w 166643"/>
                  <a:gd name="connsiteY15" fmla="*/ 180317 h 207235"/>
                  <a:gd name="connsiteX16" fmla="*/ 3418 w 166643"/>
                  <a:gd name="connsiteY16" fmla="*/ 203390 h 207235"/>
                  <a:gd name="connsiteX17" fmla="*/ 3418 w 166643"/>
                  <a:gd name="connsiteY17" fmla="*/ 207236 h 207235"/>
                  <a:gd name="connsiteX18" fmla="*/ 72212 w 166643"/>
                  <a:gd name="connsiteY18" fmla="*/ 207236 h 207235"/>
                  <a:gd name="connsiteX19" fmla="*/ 72212 w 166643"/>
                  <a:gd name="connsiteY19" fmla="*/ 203390 h 207235"/>
                  <a:gd name="connsiteX20" fmla="*/ 55548 w 166643"/>
                  <a:gd name="connsiteY20" fmla="*/ 177753 h 207235"/>
                  <a:gd name="connsiteX21" fmla="*/ 55548 w 166643"/>
                  <a:gd name="connsiteY21" fmla="*/ 139724 h 207235"/>
                  <a:gd name="connsiteX22" fmla="*/ 100413 w 166643"/>
                  <a:gd name="connsiteY22" fmla="*/ 187153 h 207235"/>
                  <a:gd name="connsiteX23" fmla="*/ 145706 w 166643"/>
                  <a:gd name="connsiteY23" fmla="*/ 207236 h 207235"/>
                  <a:gd name="connsiteX24" fmla="*/ 166643 w 166643"/>
                  <a:gd name="connsiteY24" fmla="*/ 207236 h 207235"/>
                  <a:gd name="connsiteX25" fmla="*/ 166643 w 166643"/>
                  <a:gd name="connsiteY25" fmla="*/ 203390 h 207235"/>
                  <a:gd name="connsiteX26" fmla="*/ 147843 w 166643"/>
                  <a:gd name="connsiteY26" fmla="*/ 187581 h 20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66643" h="207235">
                    <a:moveTo>
                      <a:pt x="147843" y="187581"/>
                    </a:moveTo>
                    <a:lnTo>
                      <a:pt x="92722" y="129469"/>
                    </a:lnTo>
                    <a:lnTo>
                      <a:pt x="133315" y="93149"/>
                    </a:lnTo>
                    <a:cubicBezTo>
                      <a:pt x="144424" y="83322"/>
                      <a:pt x="144852" y="82894"/>
                      <a:pt x="152970" y="80331"/>
                    </a:cubicBezTo>
                    <a:lnTo>
                      <a:pt x="152970" y="76485"/>
                    </a:lnTo>
                    <a:lnTo>
                      <a:pt x="96568" y="76485"/>
                    </a:lnTo>
                    <a:lnTo>
                      <a:pt x="96568" y="80331"/>
                    </a:lnTo>
                    <a:cubicBezTo>
                      <a:pt x="99131" y="80758"/>
                      <a:pt x="104686" y="82040"/>
                      <a:pt x="104686" y="87167"/>
                    </a:cubicBezTo>
                    <a:cubicBezTo>
                      <a:pt x="104686" y="91013"/>
                      <a:pt x="102122" y="93577"/>
                      <a:pt x="96568" y="99131"/>
                    </a:cubicBezTo>
                    <a:lnTo>
                      <a:pt x="55975" y="134597"/>
                    </a:lnTo>
                    <a:lnTo>
                      <a:pt x="55975" y="0"/>
                    </a:lnTo>
                    <a:lnTo>
                      <a:pt x="0" y="28628"/>
                    </a:lnTo>
                    <a:lnTo>
                      <a:pt x="1709" y="32047"/>
                    </a:lnTo>
                    <a:cubicBezTo>
                      <a:pt x="3846" y="31619"/>
                      <a:pt x="5555" y="31192"/>
                      <a:pt x="7264" y="31192"/>
                    </a:cubicBezTo>
                    <a:cubicBezTo>
                      <a:pt x="19655" y="31192"/>
                      <a:pt x="20083" y="42302"/>
                      <a:pt x="20083" y="53839"/>
                    </a:cubicBezTo>
                    <a:lnTo>
                      <a:pt x="20083" y="180317"/>
                    </a:lnTo>
                    <a:cubicBezTo>
                      <a:pt x="20083" y="192708"/>
                      <a:pt x="18801" y="200827"/>
                      <a:pt x="3418" y="203390"/>
                    </a:cubicBezTo>
                    <a:lnTo>
                      <a:pt x="3418" y="207236"/>
                    </a:lnTo>
                    <a:lnTo>
                      <a:pt x="72212" y="207236"/>
                    </a:lnTo>
                    <a:lnTo>
                      <a:pt x="72212" y="203390"/>
                    </a:lnTo>
                    <a:cubicBezTo>
                      <a:pt x="55975" y="199972"/>
                      <a:pt x="55548" y="190999"/>
                      <a:pt x="55548" y="177753"/>
                    </a:cubicBezTo>
                    <a:lnTo>
                      <a:pt x="55548" y="139724"/>
                    </a:lnTo>
                    <a:lnTo>
                      <a:pt x="100413" y="187153"/>
                    </a:lnTo>
                    <a:cubicBezTo>
                      <a:pt x="114941" y="202108"/>
                      <a:pt x="120496" y="207236"/>
                      <a:pt x="145706" y="207236"/>
                    </a:cubicBezTo>
                    <a:lnTo>
                      <a:pt x="166643" y="207236"/>
                    </a:lnTo>
                    <a:lnTo>
                      <a:pt x="166643" y="203390"/>
                    </a:lnTo>
                    <a:cubicBezTo>
                      <a:pt x="159379" y="200827"/>
                      <a:pt x="153397" y="193990"/>
                      <a:pt x="147843" y="187581"/>
                    </a:cubicBezTo>
                    <a:close/>
                  </a:path>
                </a:pathLst>
              </a:custGeom>
              <a:solidFill>
                <a:srgbClr val="034239"/>
              </a:solidFill>
              <a:ln w="4254" cap="flat">
                <a:noFill/>
                <a:prstDash val="solid"/>
                <a:miter/>
              </a:ln>
            </p:spPr>
            <p:txBody>
              <a:bodyPr rtlCol="0" anchor="ctr"/>
              <a:lstStyle/>
              <a:p>
                <a:endParaRPr lang="en-CA" dirty="0"/>
              </a:p>
            </p:txBody>
          </p:sp>
          <p:sp>
            <p:nvSpPr>
              <p:cNvPr id="30" name="Freeform: Shape 29">
                <a:extLst>
                  <a:ext uri="{FF2B5EF4-FFF2-40B4-BE49-F238E27FC236}">
                    <a16:creationId xmlns:a16="http://schemas.microsoft.com/office/drawing/2014/main" id="{5244C99C-CDB5-40A9-B2E4-451BE3C807E8}"/>
                  </a:ext>
                </a:extLst>
              </p:cNvPr>
              <p:cNvSpPr/>
              <p:nvPr/>
            </p:nvSpPr>
            <p:spPr>
              <a:xfrm>
                <a:off x="10911857" y="6186387"/>
                <a:ext cx="88876" cy="84176"/>
              </a:xfrm>
              <a:custGeom>
                <a:avLst/>
                <a:gdLst>
                  <a:gd name="connsiteX0" fmla="*/ 23074 w 88876"/>
                  <a:gd name="connsiteY0" fmla="*/ 81613 h 84176"/>
                  <a:gd name="connsiteX1" fmla="*/ 15810 w 88876"/>
                  <a:gd name="connsiteY1" fmla="*/ 71358 h 84176"/>
                  <a:gd name="connsiteX2" fmla="*/ 15810 w 88876"/>
                  <a:gd name="connsiteY2" fmla="*/ 16237 h 84176"/>
                  <a:gd name="connsiteX3" fmla="*/ 74349 w 88876"/>
                  <a:gd name="connsiteY3" fmla="*/ 84176 h 84176"/>
                  <a:gd name="connsiteX4" fmla="*/ 81613 w 88876"/>
                  <a:gd name="connsiteY4" fmla="*/ 84176 h 84176"/>
                  <a:gd name="connsiteX5" fmla="*/ 81613 w 88876"/>
                  <a:gd name="connsiteY5" fmla="*/ 11964 h 84176"/>
                  <a:gd name="connsiteX6" fmla="*/ 88876 w 88876"/>
                  <a:gd name="connsiteY6" fmla="*/ 1709 h 84176"/>
                  <a:gd name="connsiteX7" fmla="*/ 88876 w 88876"/>
                  <a:gd name="connsiteY7" fmla="*/ 0 h 84176"/>
                  <a:gd name="connsiteX8" fmla="*/ 65375 w 88876"/>
                  <a:gd name="connsiteY8" fmla="*/ 0 h 84176"/>
                  <a:gd name="connsiteX9" fmla="*/ 65375 w 88876"/>
                  <a:gd name="connsiteY9" fmla="*/ 1709 h 84176"/>
                  <a:gd name="connsiteX10" fmla="*/ 72639 w 88876"/>
                  <a:gd name="connsiteY10" fmla="*/ 12391 h 84176"/>
                  <a:gd name="connsiteX11" fmla="*/ 72639 w 88876"/>
                  <a:gd name="connsiteY11" fmla="*/ 57684 h 84176"/>
                  <a:gd name="connsiteX12" fmla="*/ 23501 w 88876"/>
                  <a:gd name="connsiteY12" fmla="*/ 0 h 84176"/>
                  <a:gd name="connsiteX13" fmla="*/ 0 w 88876"/>
                  <a:gd name="connsiteY13" fmla="*/ 0 h 84176"/>
                  <a:gd name="connsiteX14" fmla="*/ 0 w 88876"/>
                  <a:gd name="connsiteY14" fmla="*/ 1709 h 84176"/>
                  <a:gd name="connsiteX15" fmla="*/ 6409 w 88876"/>
                  <a:gd name="connsiteY15" fmla="*/ 5555 h 84176"/>
                  <a:gd name="connsiteX16" fmla="*/ 7264 w 88876"/>
                  <a:gd name="connsiteY16" fmla="*/ 11537 h 84176"/>
                  <a:gd name="connsiteX17" fmla="*/ 7264 w 88876"/>
                  <a:gd name="connsiteY17" fmla="*/ 71358 h 84176"/>
                  <a:gd name="connsiteX18" fmla="*/ 5128 w 88876"/>
                  <a:gd name="connsiteY18" fmla="*/ 79476 h 84176"/>
                  <a:gd name="connsiteX19" fmla="*/ 0 w 88876"/>
                  <a:gd name="connsiteY19" fmla="*/ 81613 h 84176"/>
                  <a:gd name="connsiteX20" fmla="*/ 0 w 88876"/>
                  <a:gd name="connsiteY20" fmla="*/ 83322 h 84176"/>
                  <a:gd name="connsiteX21" fmla="*/ 23501 w 88876"/>
                  <a:gd name="connsiteY21" fmla="*/ 83322 h 84176"/>
                  <a:gd name="connsiteX22" fmla="*/ 23501 w 88876"/>
                  <a:gd name="connsiteY22" fmla="*/ 81613 h 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8876" h="84176">
                    <a:moveTo>
                      <a:pt x="23074" y="81613"/>
                    </a:moveTo>
                    <a:cubicBezTo>
                      <a:pt x="18374" y="80758"/>
                      <a:pt x="15810" y="79476"/>
                      <a:pt x="15810" y="71358"/>
                    </a:cubicBezTo>
                    <a:lnTo>
                      <a:pt x="15810" y="16237"/>
                    </a:lnTo>
                    <a:lnTo>
                      <a:pt x="74349" y="84176"/>
                    </a:lnTo>
                    <a:lnTo>
                      <a:pt x="81613" y="84176"/>
                    </a:lnTo>
                    <a:lnTo>
                      <a:pt x="81613" y="11964"/>
                    </a:lnTo>
                    <a:cubicBezTo>
                      <a:pt x="81613" y="5555"/>
                      <a:pt x="82467" y="2991"/>
                      <a:pt x="88876" y="1709"/>
                    </a:cubicBezTo>
                    <a:lnTo>
                      <a:pt x="88876" y="0"/>
                    </a:lnTo>
                    <a:lnTo>
                      <a:pt x="65375" y="0"/>
                    </a:lnTo>
                    <a:lnTo>
                      <a:pt x="65375" y="1709"/>
                    </a:lnTo>
                    <a:cubicBezTo>
                      <a:pt x="71785" y="2991"/>
                      <a:pt x="72639" y="5982"/>
                      <a:pt x="72639" y="12391"/>
                    </a:cubicBezTo>
                    <a:lnTo>
                      <a:pt x="72639" y="57684"/>
                    </a:lnTo>
                    <a:lnTo>
                      <a:pt x="23501" y="0"/>
                    </a:lnTo>
                    <a:lnTo>
                      <a:pt x="0" y="0"/>
                    </a:lnTo>
                    <a:lnTo>
                      <a:pt x="0" y="1709"/>
                    </a:lnTo>
                    <a:cubicBezTo>
                      <a:pt x="1709" y="2136"/>
                      <a:pt x="5128" y="2136"/>
                      <a:pt x="6409" y="5555"/>
                    </a:cubicBezTo>
                    <a:cubicBezTo>
                      <a:pt x="7264" y="7264"/>
                      <a:pt x="7264" y="8973"/>
                      <a:pt x="7264" y="11537"/>
                    </a:cubicBezTo>
                    <a:lnTo>
                      <a:pt x="7264" y="71358"/>
                    </a:lnTo>
                    <a:cubicBezTo>
                      <a:pt x="7264" y="75203"/>
                      <a:pt x="6837" y="77767"/>
                      <a:pt x="5128" y="79476"/>
                    </a:cubicBezTo>
                    <a:cubicBezTo>
                      <a:pt x="3418" y="81185"/>
                      <a:pt x="1709" y="81185"/>
                      <a:pt x="0" y="81613"/>
                    </a:cubicBezTo>
                    <a:lnTo>
                      <a:pt x="0" y="83322"/>
                    </a:lnTo>
                    <a:lnTo>
                      <a:pt x="23501" y="83322"/>
                    </a:lnTo>
                    <a:lnTo>
                      <a:pt x="23501" y="81613"/>
                    </a:lnTo>
                    <a:close/>
                  </a:path>
                </a:pathLst>
              </a:custGeom>
              <a:solidFill>
                <a:srgbClr val="034239"/>
              </a:solidFill>
              <a:ln w="4254" cap="flat">
                <a:noFill/>
                <a:prstDash val="solid"/>
                <a:miter/>
              </a:ln>
            </p:spPr>
            <p:txBody>
              <a:bodyPr rtlCol="0" anchor="ctr"/>
              <a:lstStyle/>
              <a:p>
                <a:endParaRPr lang="en-CA" dirty="0"/>
              </a:p>
            </p:txBody>
          </p:sp>
          <p:sp>
            <p:nvSpPr>
              <p:cNvPr id="31" name="Freeform: Shape 30">
                <a:extLst>
                  <a:ext uri="{FF2B5EF4-FFF2-40B4-BE49-F238E27FC236}">
                    <a16:creationId xmlns:a16="http://schemas.microsoft.com/office/drawing/2014/main" id="{2BC9B102-7465-4303-89C6-26C70449B162}"/>
                  </a:ext>
                </a:extLst>
              </p:cNvPr>
              <p:cNvSpPr/>
              <p:nvPr/>
            </p:nvSpPr>
            <p:spPr>
              <a:xfrm>
                <a:off x="10383726" y="6186387"/>
                <a:ext cx="89303" cy="84176"/>
              </a:xfrm>
              <a:custGeom>
                <a:avLst/>
                <a:gdLst>
                  <a:gd name="connsiteX0" fmla="*/ 23501 w 89303"/>
                  <a:gd name="connsiteY0" fmla="*/ 81613 h 84176"/>
                  <a:gd name="connsiteX1" fmla="*/ 16237 w 89303"/>
                  <a:gd name="connsiteY1" fmla="*/ 71358 h 84176"/>
                  <a:gd name="connsiteX2" fmla="*/ 16237 w 89303"/>
                  <a:gd name="connsiteY2" fmla="*/ 16237 h 84176"/>
                  <a:gd name="connsiteX3" fmla="*/ 74776 w 89303"/>
                  <a:gd name="connsiteY3" fmla="*/ 84176 h 84176"/>
                  <a:gd name="connsiteX4" fmla="*/ 82040 w 89303"/>
                  <a:gd name="connsiteY4" fmla="*/ 84176 h 84176"/>
                  <a:gd name="connsiteX5" fmla="*/ 82040 w 89303"/>
                  <a:gd name="connsiteY5" fmla="*/ 11964 h 84176"/>
                  <a:gd name="connsiteX6" fmla="*/ 89304 w 89303"/>
                  <a:gd name="connsiteY6" fmla="*/ 1709 h 84176"/>
                  <a:gd name="connsiteX7" fmla="*/ 89304 w 89303"/>
                  <a:gd name="connsiteY7" fmla="*/ 0 h 84176"/>
                  <a:gd name="connsiteX8" fmla="*/ 65803 w 89303"/>
                  <a:gd name="connsiteY8" fmla="*/ 0 h 84176"/>
                  <a:gd name="connsiteX9" fmla="*/ 65803 w 89303"/>
                  <a:gd name="connsiteY9" fmla="*/ 1709 h 84176"/>
                  <a:gd name="connsiteX10" fmla="*/ 73067 w 89303"/>
                  <a:gd name="connsiteY10" fmla="*/ 12391 h 84176"/>
                  <a:gd name="connsiteX11" fmla="*/ 73067 w 89303"/>
                  <a:gd name="connsiteY11" fmla="*/ 57684 h 84176"/>
                  <a:gd name="connsiteX12" fmla="*/ 23501 w 89303"/>
                  <a:gd name="connsiteY12" fmla="*/ 0 h 84176"/>
                  <a:gd name="connsiteX13" fmla="*/ 0 w 89303"/>
                  <a:gd name="connsiteY13" fmla="*/ 0 h 84176"/>
                  <a:gd name="connsiteX14" fmla="*/ 0 w 89303"/>
                  <a:gd name="connsiteY14" fmla="*/ 1709 h 84176"/>
                  <a:gd name="connsiteX15" fmla="*/ 6409 w 89303"/>
                  <a:gd name="connsiteY15" fmla="*/ 5555 h 84176"/>
                  <a:gd name="connsiteX16" fmla="*/ 7264 w 89303"/>
                  <a:gd name="connsiteY16" fmla="*/ 11537 h 84176"/>
                  <a:gd name="connsiteX17" fmla="*/ 7264 w 89303"/>
                  <a:gd name="connsiteY17" fmla="*/ 71358 h 84176"/>
                  <a:gd name="connsiteX18" fmla="*/ 5127 w 89303"/>
                  <a:gd name="connsiteY18" fmla="*/ 79476 h 84176"/>
                  <a:gd name="connsiteX19" fmla="*/ 0 w 89303"/>
                  <a:gd name="connsiteY19" fmla="*/ 81613 h 84176"/>
                  <a:gd name="connsiteX20" fmla="*/ 0 w 89303"/>
                  <a:gd name="connsiteY20" fmla="*/ 83322 h 84176"/>
                  <a:gd name="connsiteX21" fmla="*/ 23501 w 89303"/>
                  <a:gd name="connsiteY21" fmla="*/ 83322 h 84176"/>
                  <a:gd name="connsiteX22" fmla="*/ 23501 w 89303"/>
                  <a:gd name="connsiteY22" fmla="*/ 81613 h 8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9303" h="84176">
                    <a:moveTo>
                      <a:pt x="23501" y="81613"/>
                    </a:moveTo>
                    <a:cubicBezTo>
                      <a:pt x="18801" y="80758"/>
                      <a:pt x="16237" y="79476"/>
                      <a:pt x="16237" y="71358"/>
                    </a:cubicBezTo>
                    <a:lnTo>
                      <a:pt x="16237" y="16237"/>
                    </a:lnTo>
                    <a:lnTo>
                      <a:pt x="74776" y="84176"/>
                    </a:lnTo>
                    <a:lnTo>
                      <a:pt x="82040" y="84176"/>
                    </a:lnTo>
                    <a:lnTo>
                      <a:pt x="82040" y="11964"/>
                    </a:lnTo>
                    <a:cubicBezTo>
                      <a:pt x="82040" y="5555"/>
                      <a:pt x="82894" y="2991"/>
                      <a:pt x="89304" y="1709"/>
                    </a:cubicBezTo>
                    <a:lnTo>
                      <a:pt x="89304" y="0"/>
                    </a:lnTo>
                    <a:lnTo>
                      <a:pt x="65803" y="0"/>
                    </a:lnTo>
                    <a:lnTo>
                      <a:pt x="65803" y="1709"/>
                    </a:lnTo>
                    <a:cubicBezTo>
                      <a:pt x="72212" y="2991"/>
                      <a:pt x="73067" y="5982"/>
                      <a:pt x="73067" y="12391"/>
                    </a:cubicBezTo>
                    <a:lnTo>
                      <a:pt x="73067" y="57684"/>
                    </a:lnTo>
                    <a:lnTo>
                      <a:pt x="23501" y="0"/>
                    </a:lnTo>
                    <a:lnTo>
                      <a:pt x="0" y="0"/>
                    </a:lnTo>
                    <a:lnTo>
                      <a:pt x="0" y="1709"/>
                    </a:lnTo>
                    <a:cubicBezTo>
                      <a:pt x="1709" y="2136"/>
                      <a:pt x="5127" y="2136"/>
                      <a:pt x="6409" y="5555"/>
                    </a:cubicBezTo>
                    <a:cubicBezTo>
                      <a:pt x="7264" y="7264"/>
                      <a:pt x="7264" y="8973"/>
                      <a:pt x="7264" y="11537"/>
                    </a:cubicBezTo>
                    <a:lnTo>
                      <a:pt x="7264" y="71358"/>
                    </a:lnTo>
                    <a:cubicBezTo>
                      <a:pt x="7264" y="75203"/>
                      <a:pt x="6837" y="77767"/>
                      <a:pt x="5127" y="79476"/>
                    </a:cubicBezTo>
                    <a:cubicBezTo>
                      <a:pt x="3418" y="81185"/>
                      <a:pt x="1709" y="81185"/>
                      <a:pt x="0" y="81613"/>
                    </a:cubicBezTo>
                    <a:lnTo>
                      <a:pt x="0" y="83322"/>
                    </a:lnTo>
                    <a:lnTo>
                      <a:pt x="23501" y="83322"/>
                    </a:lnTo>
                    <a:lnTo>
                      <a:pt x="23501" y="81613"/>
                    </a:lnTo>
                    <a:close/>
                  </a:path>
                </a:pathLst>
              </a:custGeom>
              <a:solidFill>
                <a:srgbClr val="034239"/>
              </a:solidFill>
              <a:ln w="4254" cap="flat">
                <a:noFill/>
                <a:prstDash val="solid"/>
                <a:miter/>
              </a:ln>
            </p:spPr>
            <p:txBody>
              <a:bodyPr rtlCol="0" anchor="ctr"/>
              <a:lstStyle/>
              <a:p>
                <a:endParaRPr lang="en-CA" dirty="0"/>
              </a:p>
            </p:txBody>
          </p:sp>
          <p:sp>
            <p:nvSpPr>
              <p:cNvPr id="32" name="Freeform: Shape 31">
                <a:extLst>
                  <a:ext uri="{FF2B5EF4-FFF2-40B4-BE49-F238E27FC236}">
                    <a16:creationId xmlns:a16="http://schemas.microsoft.com/office/drawing/2014/main" id="{21E8F91B-4C64-48DF-8102-0D8B0BBD6222}"/>
                  </a:ext>
                </a:extLst>
              </p:cNvPr>
              <p:cNvSpPr/>
              <p:nvPr/>
            </p:nvSpPr>
            <p:spPr>
              <a:xfrm>
                <a:off x="11000306" y="6214161"/>
                <a:ext cx="59393" cy="57684"/>
              </a:xfrm>
              <a:custGeom>
                <a:avLst/>
                <a:gdLst>
                  <a:gd name="connsiteX0" fmla="*/ 7691 w 59393"/>
                  <a:gd name="connsiteY0" fmla="*/ 49566 h 57684"/>
                  <a:gd name="connsiteX1" fmla="*/ 29056 w 59393"/>
                  <a:gd name="connsiteY1" fmla="*/ 57684 h 57684"/>
                  <a:gd name="connsiteX2" fmla="*/ 59393 w 59393"/>
                  <a:gd name="connsiteY2" fmla="*/ 28628 h 57684"/>
                  <a:gd name="connsiteX3" fmla="*/ 29910 w 59393"/>
                  <a:gd name="connsiteY3" fmla="*/ 0 h 57684"/>
                  <a:gd name="connsiteX4" fmla="*/ 0 w 59393"/>
                  <a:gd name="connsiteY4" fmla="*/ 29056 h 57684"/>
                  <a:gd name="connsiteX5" fmla="*/ 7691 w 59393"/>
                  <a:gd name="connsiteY5" fmla="*/ 49566 h 57684"/>
                  <a:gd name="connsiteX6" fmla="*/ 19655 w 59393"/>
                  <a:gd name="connsiteY6" fmla="*/ 11537 h 57684"/>
                  <a:gd name="connsiteX7" fmla="*/ 29056 w 59393"/>
                  <a:gd name="connsiteY7" fmla="*/ 6837 h 57684"/>
                  <a:gd name="connsiteX8" fmla="*/ 38029 w 59393"/>
                  <a:gd name="connsiteY8" fmla="*/ 10682 h 57684"/>
                  <a:gd name="connsiteX9" fmla="*/ 43584 w 59393"/>
                  <a:gd name="connsiteY9" fmla="*/ 29910 h 57684"/>
                  <a:gd name="connsiteX10" fmla="*/ 36320 w 59393"/>
                  <a:gd name="connsiteY10" fmla="*/ 49566 h 57684"/>
                  <a:gd name="connsiteX11" fmla="*/ 30765 w 59393"/>
                  <a:gd name="connsiteY11" fmla="*/ 50848 h 57684"/>
                  <a:gd name="connsiteX12" fmla="*/ 15810 w 59393"/>
                  <a:gd name="connsiteY12" fmla="*/ 27347 h 57684"/>
                  <a:gd name="connsiteX13" fmla="*/ 19655 w 59393"/>
                  <a:gd name="connsiteY13" fmla="*/ 11537 h 57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9393" h="57684">
                    <a:moveTo>
                      <a:pt x="7691" y="49566"/>
                    </a:moveTo>
                    <a:cubicBezTo>
                      <a:pt x="14101" y="56402"/>
                      <a:pt x="22219" y="57684"/>
                      <a:pt x="29056" y="57684"/>
                    </a:cubicBezTo>
                    <a:cubicBezTo>
                      <a:pt x="50848" y="57684"/>
                      <a:pt x="59393" y="42302"/>
                      <a:pt x="59393" y="28628"/>
                    </a:cubicBezTo>
                    <a:cubicBezTo>
                      <a:pt x="59393" y="13673"/>
                      <a:pt x="49993" y="0"/>
                      <a:pt x="29910" y="0"/>
                    </a:cubicBezTo>
                    <a:cubicBezTo>
                      <a:pt x="11110" y="0"/>
                      <a:pt x="0" y="13246"/>
                      <a:pt x="0" y="29056"/>
                    </a:cubicBezTo>
                    <a:cubicBezTo>
                      <a:pt x="0" y="37174"/>
                      <a:pt x="2991" y="44438"/>
                      <a:pt x="7691" y="49566"/>
                    </a:cubicBezTo>
                    <a:close/>
                    <a:moveTo>
                      <a:pt x="19655" y="11537"/>
                    </a:moveTo>
                    <a:cubicBezTo>
                      <a:pt x="21365" y="8973"/>
                      <a:pt x="24783" y="6837"/>
                      <a:pt x="29056" y="6837"/>
                    </a:cubicBezTo>
                    <a:cubicBezTo>
                      <a:pt x="32474" y="6837"/>
                      <a:pt x="35892" y="8546"/>
                      <a:pt x="38029" y="10682"/>
                    </a:cubicBezTo>
                    <a:cubicBezTo>
                      <a:pt x="41020" y="14101"/>
                      <a:pt x="43584" y="20937"/>
                      <a:pt x="43584" y="29910"/>
                    </a:cubicBezTo>
                    <a:cubicBezTo>
                      <a:pt x="43584" y="33756"/>
                      <a:pt x="43156" y="45293"/>
                      <a:pt x="36320" y="49566"/>
                    </a:cubicBezTo>
                    <a:cubicBezTo>
                      <a:pt x="34611" y="50420"/>
                      <a:pt x="32474" y="50848"/>
                      <a:pt x="30765" y="50848"/>
                    </a:cubicBezTo>
                    <a:cubicBezTo>
                      <a:pt x="20083" y="50848"/>
                      <a:pt x="15810" y="37602"/>
                      <a:pt x="15810" y="27347"/>
                    </a:cubicBezTo>
                    <a:cubicBezTo>
                      <a:pt x="15382" y="20937"/>
                      <a:pt x="17092" y="15382"/>
                      <a:pt x="19655" y="11537"/>
                    </a:cubicBezTo>
                    <a:close/>
                  </a:path>
                </a:pathLst>
              </a:custGeom>
              <a:solidFill>
                <a:srgbClr val="034239"/>
              </a:solidFill>
              <a:ln w="4254" cap="flat">
                <a:noFill/>
                <a:prstDash val="solid"/>
                <a:miter/>
              </a:ln>
            </p:spPr>
            <p:txBody>
              <a:bodyPr rtlCol="0" anchor="ctr"/>
              <a:lstStyle/>
              <a:p>
                <a:endParaRPr lang="en-CA" dirty="0"/>
              </a:p>
            </p:txBody>
          </p:sp>
          <p:sp>
            <p:nvSpPr>
              <p:cNvPr id="33" name="Freeform: Shape 32">
                <a:extLst>
                  <a:ext uri="{FF2B5EF4-FFF2-40B4-BE49-F238E27FC236}">
                    <a16:creationId xmlns:a16="http://schemas.microsoft.com/office/drawing/2014/main" id="{7236AD66-0519-47E9-B56D-F371F41B6A3D}"/>
                  </a:ext>
                </a:extLst>
              </p:cNvPr>
              <p:cNvSpPr/>
              <p:nvPr/>
            </p:nvSpPr>
            <p:spPr>
              <a:xfrm>
                <a:off x="11058845" y="6212879"/>
                <a:ext cx="67939" cy="58966"/>
              </a:xfrm>
              <a:custGeom>
                <a:avLst/>
                <a:gdLst>
                  <a:gd name="connsiteX0" fmla="*/ 7264 w 67939"/>
                  <a:gd name="connsiteY0" fmla="*/ 17519 h 58966"/>
                  <a:gd name="connsiteX1" fmla="*/ 7264 w 67939"/>
                  <a:gd name="connsiteY1" fmla="*/ 38029 h 58966"/>
                  <a:gd name="connsiteX2" fmla="*/ 11110 w 67939"/>
                  <a:gd name="connsiteY2" fmla="*/ 52129 h 58966"/>
                  <a:gd name="connsiteX3" fmla="*/ 26919 w 67939"/>
                  <a:gd name="connsiteY3" fmla="*/ 58966 h 58966"/>
                  <a:gd name="connsiteX4" fmla="*/ 47429 w 67939"/>
                  <a:gd name="connsiteY4" fmla="*/ 48284 h 58966"/>
                  <a:gd name="connsiteX5" fmla="*/ 55120 w 67939"/>
                  <a:gd name="connsiteY5" fmla="*/ 58966 h 58966"/>
                  <a:gd name="connsiteX6" fmla="*/ 67939 w 67939"/>
                  <a:gd name="connsiteY6" fmla="*/ 49138 h 58966"/>
                  <a:gd name="connsiteX7" fmla="*/ 67085 w 67939"/>
                  <a:gd name="connsiteY7" fmla="*/ 47857 h 58966"/>
                  <a:gd name="connsiteX8" fmla="*/ 61103 w 67939"/>
                  <a:gd name="connsiteY8" fmla="*/ 36320 h 58966"/>
                  <a:gd name="connsiteX9" fmla="*/ 61103 w 67939"/>
                  <a:gd name="connsiteY9" fmla="*/ 427 h 58966"/>
                  <a:gd name="connsiteX10" fmla="*/ 39311 w 67939"/>
                  <a:gd name="connsiteY10" fmla="*/ 4700 h 58966"/>
                  <a:gd name="connsiteX11" fmla="*/ 39311 w 67939"/>
                  <a:gd name="connsiteY11" fmla="*/ 6409 h 58966"/>
                  <a:gd name="connsiteX12" fmla="*/ 46147 w 67939"/>
                  <a:gd name="connsiteY12" fmla="*/ 14955 h 58966"/>
                  <a:gd name="connsiteX13" fmla="*/ 46147 w 67939"/>
                  <a:gd name="connsiteY13" fmla="*/ 33756 h 58966"/>
                  <a:gd name="connsiteX14" fmla="*/ 43156 w 67939"/>
                  <a:gd name="connsiteY14" fmla="*/ 43156 h 58966"/>
                  <a:gd name="connsiteX15" fmla="*/ 32901 w 67939"/>
                  <a:gd name="connsiteY15" fmla="*/ 47429 h 58966"/>
                  <a:gd name="connsiteX16" fmla="*/ 22219 w 67939"/>
                  <a:gd name="connsiteY16" fmla="*/ 40165 h 58966"/>
                  <a:gd name="connsiteX17" fmla="*/ 21365 w 67939"/>
                  <a:gd name="connsiteY17" fmla="*/ 33756 h 58966"/>
                  <a:gd name="connsiteX18" fmla="*/ 21365 w 67939"/>
                  <a:gd name="connsiteY18" fmla="*/ 0 h 58966"/>
                  <a:gd name="connsiteX19" fmla="*/ 0 w 67939"/>
                  <a:gd name="connsiteY19" fmla="*/ 4273 h 58966"/>
                  <a:gd name="connsiteX20" fmla="*/ 0 w 67939"/>
                  <a:gd name="connsiteY20" fmla="*/ 5982 h 58966"/>
                  <a:gd name="connsiteX21" fmla="*/ 7264 w 67939"/>
                  <a:gd name="connsiteY21" fmla="*/ 17519 h 5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7939" h="58966">
                    <a:moveTo>
                      <a:pt x="7264" y="17519"/>
                    </a:moveTo>
                    <a:lnTo>
                      <a:pt x="7264" y="38029"/>
                    </a:lnTo>
                    <a:cubicBezTo>
                      <a:pt x="7264" y="42302"/>
                      <a:pt x="7691" y="47429"/>
                      <a:pt x="11110" y="52129"/>
                    </a:cubicBezTo>
                    <a:cubicBezTo>
                      <a:pt x="12819" y="54266"/>
                      <a:pt x="17092" y="58966"/>
                      <a:pt x="26919" y="58966"/>
                    </a:cubicBezTo>
                    <a:cubicBezTo>
                      <a:pt x="36320" y="58966"/>
                      <a:pt x="43584" y="53839"/>
                      <a:pt x="47429" y="48284"/>
                    </a:cubicBezTo>
                    <a:cubicBezTo>
                      <a:pt x="48284" y="51702"/>
                      <a:pt x="49993" y="55121"/>
                      <a:pt x="55120" y="58966"/>
                    </a:cubicBezTo>
                    <a:lnTo>
                      <a:pt x="67939" y="49138"/>
                    </a:lnTo>
                    <a:lnTo>
                      <a:pt x="67085" y="47857"/>
                    </a:lnTo>
                    <a:cubicBezTo>
                      <a:pt x="61103" y="46575"/>
                      <a:pt x="61103" y="42302"/>
                      <a:pt x="61103" y="36320"/>
                    </a:cubicBezTo>
                    <a:lnTo>
                      <a:pt x="61103" y="427"/>
                    </a:lnTo>
                    <a:lnTo>
                      <a:pt x="39311" y="4700"/>
                    </a:lnTo>
                    <a:lnTo>
                      <a:pt x="39311" y="6409"/>
                    </a:lnTo>
                    <a:cubicBezTo>
                      <a:pt x="45293" y="7264"/>
                      <a:pt x="46147" y="9400"/>
                      <a:pt x="46147" y="14955"/>
                    </a:cubicBezTo>
                    <a:lnTo>
                      <a:pt x="46147" y="33756"/>
                    </a:lnTo>
                    <a:cubicBezTo>
                      <a:pt x="46147" y="36320"/>
                      <a:pt x="46147" y="39738"/>
                      <a:pt x="43156" y="43156"/>
                    </a:cubicBezTo>
                    <a:cubicBezTo>
                      <a:pt x="41020" y="45720"/>
                      <a:pt x="37602" y="47429"/>
                      <a:pt x="32901" y="47429"/>
                    </a:cubicBezTo>
                    <a:cubicBezTo>
                      <a:pt x="27347" y="47429"/>
                      <a:pt x="23928" y="44866"/>
                      <a:pt x="22219" y="40165"/>
                    </a:cubicBezTo>
                    <a:cubicBezTo>
                      <a:pt x="21792" y="38456"/>
                      <a:pt x="21365" y="36320"/>
                      <a:pt x="21365" y="33756"/>
                    </a:cubicBezTo>
                    <a:lnTo>
                      <a:pt x="21365" y="0"/>
                    </a:lnTo>
                    <a:lnTo>
                      <a:pt x="0" y="4273"/>
                    </a:lnTo>
                    <a:lnTo>
                      <a:pt x="0" y="5982"/>
                    </a:lnTo>
                    <a:cubicBezTo>
                      <a:pt x="6837" y="8119"/>
                      <a:pt x="7264" y="11110"/>
                      <a:pt x="7264" y="17519"/>
                    </a:cubicBezTo>
                    <a:close/>
                  </a:path>
                </a:pathLst>
              </a:custGeom>
              <a:solidFill>
                <a:srgbClr val="034239"/>
              </a:solidFill>
              <a:ln w="4254" cap="flat">
                <a:noFill/>
                <a:prstDash val="solid"/>
                <a:miter/>
              </a:ln>
            </p:spPr>
            <p:txBody>
              <a:bodyPr rtlCol="0" anchor="ctr"/>
              <a:lstStyle/>
              <a:p>
                <a:endParaRPr lang="en-CA" dirty="0"/>
              </a:p>
            </p:txBody>
          </p:sp>
          <p:sp>
            <p:nvSpPr>
              <p:cNvPr id="34" name="Freeform: Shape 33">
                <a:extLst>
                  <a:ext uri="{FF2B5EF4-FFF2-40B4-BE49-F238E27FC236}">
                    <a16:creationId xmlns:a16="http://schemas.microsoft.com/office/drawing/2014/main" id="{EA01D830-E3DA-42C5-87D2-A68D52150D4F}"/>
                  </a:ext>
                </a:extLst>
              </p:cNvPr>
              <p:cNvSpPr/>
              <p:nvPr/>
            </p:nvSpPr>
            <p:spPr>
              <a:xfrm>
                <a:off x="11180623" y="6213734"/>
                <a:ext cx="55547" cy="57684"/>
              </a:xfrm>
              <a:custGeom>
                <a:avLst/>
                <a:gdLst>
                  <a:gd name="connsiteX0" fmla="*/ 28628 w 55547"/>
                  <a:gd name="connsiteY0" fmla="*/ 57684 h 57684"/>
                  <a:gd name="connsiteX1" fmla="*/ 54266 w 55547"/>
                  <a:gd name="connsiteY1" fmla="*/ 39311 h 57684"/>
                  <a:gd name="connsiteX2" fmla="*/ 52557 w 55547"/>
                  <a:gd name="connsiteY2" fmla="*/ 38029 h 57684"/>
                  <a:gd name="connsiteX3" fmla="*/ 32474 w 55547"/>
                  <a:gd name="connsiteY3" fmla="*/ 46147 h 57684"/>
                  <a:gd name="connsiteX4" fmla="*/ 14528 w 55547"/>
                  <a:gd name="connsiteY4" fmla="*/ 35038 h 57684"/>
                  <a:gd name="connsiteX5" fmla="*/ 13246 w 55547"/>
                  <a:gd name="connsiteY5" fmla="*/ 26919 h 57684"/>
                  <a:gd name="connsiteX6" fmla="*/ 55548 w 55547"/>
                  <a:gd name="connsiteY6" fmla="*/ 26919 h 57684"/>
                  <a:gd name="connsiteX7" fmla="*/ 51275 w 55547"/>
                  <a:gd name="connsiteY7" fmla="*/ 11110 h 57684"/>
                  <a:gd name="connsiteX8" fmla="*/ 29056 w 55547"/>
                  <a:gd name="connsiteY8" fmla="*/ 0 h 57684"/>
                  <a:gd name="connsiteX9" fmla="*/ 0 w 55547"/>
                  <a:gd name="connsiteY9" fmla="*/ 29056 h 57684"/>
                  <a:gd name="connsiteX10" fmla="*/ 28628 w 55547"/>
                  <a:gd name="connsiteY10" fmla="*/ 57684 h 57684"/>
                  <a:gd name="connsiteX11" fmla="*/ 17519 w 55547"/>
                  <a:gd name="connsiteY11" fmla="*/ 11964 h 57684"/>
                  <a:gd name="connsiteX12" fmla="*/ 28201 w 55547"/>
                  <a:gd name="connsiteY12" fmla="*/ 6837 h 57684"/>
                  <a:gd name="connsiteX13" fmla="*/ 38883 w 55547"/>
                  <a:gd name="connsiteY13" fmla="*/ 11964 h 57684"/>
                  <a:gd name="connsiteX14" fmla="*/ 41447 w 55547"/>
                  <a:gd name="connsiteY14" fmla="*/ 20510 h 57684"/>
                  <a:gd name="connsiteX15" fmla="*/ 13673 w 55547"/>
                  <a:gd name="connsiteY15" fmla="*/ 20510 h 57684"/>
                  <a:gd name="connsiteX16" fmla="*/ 17519 w 55547"/>
                  <a:gd name="connsiteY16" fmla="*/ 11964 h 57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5547" h="57684">
                    <a:moveTo>
                      <a:pt x="28628" y="57684"/>
                    </a:moveTo>
                    <a:cubicBezTo>
                      <a:pt x="43584" y="57684"/>
                      <a:pt x="49566" y="49138"/>
                      <a:pt x="54266" y="39311"/>
                    </a:cubicBezTo>
                    <a:lnTo>
                      <a:pt x="52557" y="38029"/>
                    </a:lnTo>
                    <a:cubicBezTo>
                      <a:pt x="49566" y="41020"/>
                      <a:pt x="43584" y="46147"/>
                      <a:pt x="32474" y="46147"/>
                    </a:cubicBezTo>
                    <a:cubicBezTo>
                      <a:pt x="26492" y="46147"/>
                      <a:pt x="17946" y="44438"/>
                      <a:pt x="14528" y="35038"/>
                    </a:cubicBezTo>
                    <a:cubicBezTo>
                      <a:pt x="13246" y="31619"/>
                      <a:pt x="13246" y="29483"/>
                      <a:pt x="13246" y="26919"/>
                    </a:cubicBezTo>
                    <a:lnTo>
                      <a:pt x="55548" y="26919"/>
                    </a:lnTo>
                    <a:cubicBezTo>
                      <a:pt x="55120" y="21365"/>
                      <a:pt x="54266" y="15810"/>
                      <a:pt x="51275" y="11110"/>
                    </a:cubicBezTo>
                    <a:cubicBezTo>
                      <a:pt x="44866" y="855"/>
                      <a:pt x="34183" y="0"/>
                      <a:pt x="29056" y="0"/>
                    </a:cubicBezTo>
                    <a:cubicBezTo>
                      <a:pt x="9828" y="0"/>
                      <a:pt x="0" y="14528"/>
                      <a:pt x="0" y="29056"/>
                    </a:cubicBezTo>
                    <a:cubicBezTo>
                      <a:pt x="427" y="43156"/>
                      <a:pt x="9400" y="57684"/>
                      <a:pt x="28628" y="57684"/>
                    </a:cubicBezTo>
                    <a:close/>
                    <a:moveTo>
                      <a:pt x="17519" y="11964"/>
                    </a:moveTo>
                    <a:cubicBezTo>
                      <a:pt x="21365" y="7264"/>
                      <a:pt x="26065" y="6837"/>
                      <a:pt x="28201" y="6837"/>
                    </a:cubicBezTo>
                    <a:cubicBezTo>
                      <a:pt x="30765" y="6837"/>
                      <a:pt x="35465" y="7264"/>
                      <a:pt x="38883" y="11964"/>
                    </a:cubicBezTo>
                    <a:cubicBezTo>
                      <a:pt x="40593" y="14955"/>
                      <a:pt x="41020" y="17519"/>
                      <a:pt x="41447" y="20510"/>
                    </a:cubicBezTo>
                    <a:lnTo>
                      <a:pt x="13673" y="20510"/>
                    </a:lnTo>
                    <a:cubicBezTo>
                      <a:pt x="14528" y="17946"/>
                      <a:pt x="15382" y="14955"/>
                      <a:pt x="17519" y="11964"/>
                    </a:cubicBezTo>
                    <a:close/>
                  </a:path>
                </a:pathLst>
              </a:custGeom>
              <a:solidFill>
                <a:srgbClr val="034239"/>
              </a:solidFill>
              <a:ln w="4254" cap="flat">
                <a:noFill/>
                <a:prstDash val="solid"/>
                <a:miter/>
              </a:ln>
            </p:spPr>
            <p:txBody>
              <a:bodyPr rtlCol="0" anchor="ctr"/>
              <a:lstStyle/>
              <a:p>
                <a:endParaRPr lang="en-CA" dirty="0"/>
              </a:p>
            </p:txBody>
          </p:sp>
          <p:sp>
            <p:nvSpPr>
              <p:cNvPr id="35" name="Freeform: Shape 34">
                <a:extLst>
                  <a:ext uri="{FF2B5EF4-FFF2-40B4-BE49-F238E27FC236}">
                    <a16:creationId xmlns:a16="http://schemas.microsoft.com/office/drawing/2014/main" id="{674767F6-6CEC-4A07-B7C5-744F12A6971E}"/>
                  </a:ext>
                </a:extLst>
              </p:cNvPr>
              <p:cNvSpPr/>
              <p:nvPr/>
            </p:nvSpPr>
            <p:spPr>
              <a:xfrm>
                <a:off x="10473030" y="6213734"/>
                <a:ext cx="55547" cy="57684"/>
              </a:xfrm>
              <a:custGeom>
                <a:avLst/>
                <a:gdLst>
                  <a:gd name="connsiteX0" fmla="*/ 28628 w 55547"/>
                  <a:gd name="connsiteY0" fmla="*/ 57684 h 57684"/>
                  <a:gd name="connsiteX1" fmla="*/ 54266 w 55547"/>
                  <a:gd name="connsiteY1" fmla="*/ 39311 h 57684"/>
                  <a:gd name="connsiteX2" fmla="*/ 52557 w 55547"/>
                  <a:gd name="connsiteY2" fmla="*/ 38029 h 57684"/>
                  <a:gd name="connsiteX3" fmla="*/ 32474 w 55547"/>
                  <a:gd name="connsiteY3" fmla="*/ 46147 h 57684"/>
                  <a:gd name="connsiteX4" fmla="*/ 14528 w 55547"/>
                  <a:gd name="connsiteY4" fmla="*/ 35038 h 57684"/>
                  <a:gd name="connsiteX5" fmla="*/ 13246 w 55547"/>
                  <a:gd name="connsiteY5" fmla="*/ 26919 h 57684"/>
                  <a:gd name="connsiteX6" fmla="*/ 55548 w 55547"/>
                  <a:gd name="connsiteY6" fmla="*/ 26919 h 57684"/>
                  <a:gd name="connsiteX7" fmla="*/ 51275 w 55547"/>
                  <a:gd name="connsiteY7" fmla="*/ 11110 h 57684"/>
                  <a:gd name="connsiteX8" fmla="*/ 29056 w 55547"/>
                  <a:gd name="connsiteY8" fmla="*/ 0 h 57684"/>
                  <a:gd name="connsiteX9" fmla="*/ 0 w 55547"/>
                  <a:gd name="connsiteY9" fmla="*/ 29056 h 57684"/>
                  <a:gd name="connsiteX10" fmla="*/ 28628 w 55547"/>
                  <a:gd name="connsiteY10" fmla="*/ 57684 h 57684"/>
                  <a:gd name="connsiteX11" fmla="*/ 17519 w 55547"/>
                  <a:gd name="connsiteY11" fmla="*/ 11964 h 57684"/>
                  <a:gd name="connsiteX12" fmla="*/ 28201 w 55547"/>
                  <a:gd name="connsiteY12" fmla="*/ 6837 h 57684"/>
                  <a:gd name="connsiteX13" fmla="*/ 38883 w 55547"/>
                  <a:gd name="connsiteY13" fmla="*/ 11964 h 57684"/>
                  <a:gd name="connsiteX14" fmla="*/ 41447 w 55547"/>
                  <a:gd name="connsiteY14" fmla="*/ 20510 h 57684"/>
                  <a:gd name="connsiteX15" fmla="*/ 13673 w 55547"/>
                  <a:gd name="connsiteY15" fmla="*/ 20510 h 57684"/>
                  <a:gd name="connsiteX16" fmla="*/ 17519 w 55547"/>
                  <a:gd name="connsiteY16" fmla="*/ 11964 h 57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5547" h="57684">
                    <a:moveTo>
                      <a:pt x="28628" y="57684"/>
                    </a:moveTo>
                    <a:cubicBezTo>
                      <a:pt x="43584" y="57684"/>
                      <a:pt x="49566" y="49138"/>
                      <a:pt x="54266" y="39311"/>
                    </a:cubicBezTo>
                    <a:lnTo>
                      <a:pt x="52557" y="38029"/>
                    </a:lnTo>
                    <a:cubicBezTo>
                      <a:pt x="49566" y="41020"/>
                      <a:pt x="43584" y="46147"/>
                      <a:pt x="32474" y="46147"/>
                    </a:cubicBezTo>
                    <a:cubicBezTo>
                      <a:pt x="26492" y="46147"/>
                      <a:pt x="17946" y="44438"/>
                      <a:pt x="14528" y="35038"/>
                    </a:cubicBezTo>
                    <a:cubicBezTo>
                      <a:pt x="13246" y="31619"/>
                      <a:pt x="13246" y="29483"/>
                      <a:pt x="13246" y="26919"/>
                    </a:cubicBezTo>
                    <a:lnTo>
                      <a:pt x="55548" y="26919"/>
                    </a:lnTo>
                    <a:cubicBezTo>
                      <a:pt x="55120" y="21365"/>
                      <a:pt x="54266" y="15810"/>
                      <a:pt x="51275" y="11110"/>
                    </a:cubicBezTo>
                    <a:cubicBezTo>
                      <a:pt x="44866" y="855"/>
                      <a:pt x="34183" y="0"/>
                      <a:pt x="29056" y="0"/>
                    </a:cubicBezTo>
                    <a:cubicBezTo>
                      <a:pt x="9828" y="0"/>
                      <a:pt x="0" y="14528"/>
                      <a:pt x="0" y="29056"/>
                    </a:cubicBezTo>
                    <a:cubicBezTo>
                      <a:pt x="427" y="43156"/>
                      <a:pt x="9400" y="57684"/>
                      <a:pt x="28628" y="57684"/>
                    </a:cubicBezTo>
                    <a:close/>
                    <a:moveTo>
                      <a:pt x="17519" y="11964"/>
                    </a:moveTo>
                    <a:cubicBezTo>
                      <a:pt x="21365" y="7264"/>
                      <a:pt x="26065" y="6837"/>
                      <a:pt x="28201" y="6837"/>
                    </a:cubicBezTo>
                    <a:cubicBezTo>
                      <a:pt x="30765" y="6837"/>
                      <a:pt x="35465" y="7264"/>
                      <a:pt x="38883" y="11964"/>
                    </a:cubicBezTo>
                    <a:cubicBezTo>
                      <a:pt x="40593" y="14955"/>
                      <a:pt x="41020" y="17519"/>
                      <a:pt x="41447" y="20510"/>
                    </a:cubicBezTo>
                    <a:lnTo>
                      <a:pt x="13673" y="20510"/>
                    </a:lnTo>
                    <a:cubicBezTo>
                      <a:pt x="14528" y="17946"/>
                      <a:pt x="15382" y="14955"/>
                      <a:pt x="17519" y="11964"/>
                    </a:cubicBezTo>
                    <a:close/>
                  </a:path>
                </a:pathLst>
              </a:custGeom>
              <a:solidFill>
                <a:srgbClr val="034239"/>
              </a:solidFill>
              <a:ln w="4254" cap="flat">
                <a:noFill/>
                <a:prstDash val="solid"/>
                <a:miter/>
              </a:ln>
            </p:spPr>
            <p:txBody>
              <a:bodyPr rtlCol="0" anchor="ctr"/>
              <a:lstStyle/>
              <a:p>
                <a:endParaRPr lang="en-CA" dirty="0"/>
              </a:p>
            </p:txBody>
          </p:sp>
          <p:sp>
            <p:nvSpPr>
              <p:cNvPr id="36" name="Freeform: Shape 35">
                <a:extLst>
                  <a:ext uri="{FF2B5EF4-FFF2-40B4-BE49-F238E27FC236}">
                    <a16:creationId xmlns:a16="http://schemas.microsoft.com/office/drawing/2014/main" id="{694F1D61-48FF-4545-B913-EA36DDD196D7}"/>
                  </a:ext>
                </a:extLst>
              </p:cNvPr>
              <p:cNvSpPr/>
              <p:nvPr/>
            </p:nvSpPr>
            <p:spPr>
              <a:xfrm>
                <a:off x="11237880" y="6214161"/>
                <a:ext cx="55547" cy="57684"/>
              </a:xfrm>
              <a:custGeom>
                <a:avLst/>
                <a:gdLst>
                  <a:gd name="connsiteX0" fmla="*/ 17519 w 55547"/>
                  <a:gd name="connsiteY0" fmla="*/ 57257 h 57684"/>
                  <a:gd name="connsiteX1" fmla="*/ 35465 w 55547"/>
                  <a:gd name="connsiteY1" fmla="*/ 48711 h 57684"/>
                  <a:gd name="connsiteX2" fmla="*/ 42302 w 55547"/>
                  <a:gd name="connsiteY2" fmla="*/ 57684 h 57684"/>
                  <a:gd name="connsiteX3" fmla="*/ 55548 w 55547"/>
                  <a:gd name="connsiteY3" fmla="*/ 47857 h 57684"/>
                  <a:gd name="connsiteX4" fmla="*/ 54693 w 55547"/>
                  <a:gd name="connsiteY4" fmla="*/ 46575 h 57684"/>
                  <a:gd name="connsiteX5" fmla="*/ 48284 w 55547"/>
                  <a:gd name="connsiteY5" fmla="*/ 34611 h 57684"/>
                  <a:gd name="connsiteX6" fmla="*/ 48284 w 55547"/>
                  <a:gd name="connsiteY6" fmla="*/ 21792 h 57684"/>
                  <a:gd name="connsiteX7" fmla="*/ 44866 w 55547"/>
                  <a:gd name="connsiteY7" fmla="*/ 6837 h 57684"/>
                  <a:gd name="connsiteX8" fmla="*/ 27347 w 55547"/>
                  <a:gd name="connsiteY8" fmla="*/ 0 h 57684"/>
                  <a:gd name="connsiteX9" fmla="*/ 7264 w 55547"/>
                  <a:gd name="connsiteY9" fmla="*/ 3846 h 57684"/>
                  <a:gd name="connsiteX10" fmla="*/ 5555 w 55547"/>
                  <a:gd name="connsiteY10" fmla="*/ 16237 h 57684"/>
                  <a:gd name="connsiteX11" fmla="*/ 7264 w 55547"/>
                  <a:gd name="connsiteY11" fmla="*/ 16237 h 57684"/>
                  <a:gd name="connsiteX12" fmla="*/ 13673 w 55547"/>
                  <a:gd name="connsiteY12" fmla="*/ 10255 h 57684"/>
                  <a:gd name="connsiteX13" fmla="*/ 24356 w 55547"/>
                  <a:gd name="connsiteY13" fmla="*/ 7264 h 57684"/>
                  <a:gd name="connsiteX14" fmla="*/ 32901 w 55547"/>
                  <a:gd name="connsiteY14" fmla="*/ 11537 h 57684"/>
                  <a:gd name="connsiteX15" fmla="*/ 33756 w 55547"/>
                  <a:gd name="connsiteY15" fmla="*/ 15382 h 57684"/>
                  <a:gd name="connsiteX16" fmla="*/ 22219 w 55547"/>
                  <a:gd name="connsiteY16" fmla="*/ 24356 h 57684"/>
                  <a:gd name="connsiteX17" fmla="*/ 18374 w 55547"/>
                  <a:gd name="connsiteY17" fmla="*/ 25210 h 57684"/>
                  <a:gd name="connsiteX18" fmla="*/ 0 w 55547"/>
                  <a:gd name="connsiteY18" fmla="*/ 42302 h 57684"/>
                  <a:gd name="connsiteX19" fmla="*/ 17519 w 55547"/>
                  <a:gd name="connsiteY19" fmla="*/ 57257 h 57684"/>
                  <a:gd name="connsiteX20" fmla="*/ 25637 w 55547"/>
                  <a:gd name="connsiteY20" fmla="*/ 30338 h 57684"/>
                  <a:gd name="connsiteX21" fmla="*/ 34611 w 55547"/>
                  <a:gd name="connsiteY21" fmla="*/ 26065 h 57684"/>
                  <a:gd name="connsiteX22" fmla="*/ 34611 w 55547"/>
                  <a:gd name="connsiteY22" fmla="*/ 41020 h 57684"/>
                  <a:gd name="connsiteX23" fmla="*/ 22646 w 55547"/>
                  <a:gd name="connsiteY23" fmla="*/ 47429 h 57684"/>
                  <a:gd name="connsiteX24" fmla="*/ 14955 w 55547"/>
                  <a:gd name="connsiteY24" fmla="*/ 40165 h 57684"/>
                  <a:gd name="connsiteX25" fmla="*/ 25637 w 55547"/>
                  <a:gd name="connsiteY25" fmla="*/ 30338 h 57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5547" h="57684">
                    <a:moveTo>
                      <a:pt x="17519" y="57257"/>
                    </a:moveTo>
                    <a:cubicBezTo>
                      <a:pt x="26919" y="57257"/>
                      <a:pt x="31620" y="52557"/>
                      <a:pt x="35465" y="48711"/>
                    </a:cubicBezTo>
                    <a:cubicBezTo>
                      <a:pt x="36747" y="52984"/>
                      <a:pt x="38456" y="55120"/>
                      <a:pt x="42302" y="57684"/>
                    </a:cubicBezTo>
                    <a:lnTo>
                      <a:pt x="55548" y="47857"/>
                    </a:lnTo>
                    <a:lnTo>
                      <a:pt x="54693" y="46575"/>
                    </a:lnTo>
                    <a:cubicBezTo>
                      <a:pt x="48711" y="44011"/>
                      <a:pt x="48284" y="41447"/>
                      <a:pt x="48284" y="34611"/>
                    </a:cubicBezTo>
                    <a:lnTo>
                      <a:pt x="48284" y="21792"/>
                    </a:lnTo>
                    <a:cubicBezTo>
                      <a:pt x="48284" y="15382"/>
                      <a:pt x="48284" y="11110"/>
                      <a:pt x="44866" y="6837"/>
                    </a:cubicBezTo>
                    <a:cubicBezTo>
                      <a:pt x="39738" y="427"/>
                      <a:pt x="31620" y="0"/>
                      <a:pt x="27347" y="0"/>
                    </a:cubicBezTo>
                    <a:cubicBezTo>
                      <a:pt x="22646" y="0"/>
                      <a:pt x="15382" y="855"/>
                      <a:pt x="7264" y="3846"/>
                    </a:cubicBezTo>
                    <a:lnTo>
                      <a:pt x="5555" y="16237"/>
                    </a:lnTo>
                    <a:lnTo>
                      <a:pt x="7264" y="16237"/>
                    </a:lnTo>
                    <a:cubicBezTo>
                      <a:pt x="8973" y="14101"/>
                      <a:pt x="10682" y="11964"/>
                      <a:pt x="13673" y="10255"/>
                    </a:cubicBezTo>
                    <a:cubicBezTo>
                      <a:pt x="17092" y="8119"/>
                      <a:pt x="20937" y="7264"/>
                      <a:pt x="24356" y="7264"/>
                    </a:cubicBezTo>
                    <a:cubicBezTo>
                      <a:pt x="27774" y="7264"/>
                      <a:pt x="31620" y="8546"/>
                      <a:pt x="32901" y="11537"/>
                    </a:cubicBezTo>
                    <a:cubicBezTo>
                      <a:pt x="33329" y="12819"/>
                      <a:pt x="33756" y="14101"/>
                      <a:pt x="33756" y="15382"/>
                    </a:cubicBezTo>
                    <a:cubicBezTo>
                      <a:pt x="33756" y="20937"/>
                      <a:pt x="27774" y="23074"/>
                      <a:pt x="22219" y="24356"/>
                    </a:cubicBezTo>
                    <a:lnTo>
                      <a:pt x="18374" y="25210"/>
                    </a:lnTo>
                    <a:cubicBezTo>
                      <a:pt x="12819" y="26492"/>
                      <a:pt x="0" y="29910"/>
                      <a:pt x="0" y="42302"/>
                    </a:cubicBezTo>
                    <a:cubicBezTo>
                      <a:pt x="427" y="48284"/>
                      <a:pt x="4273" y="57257"/>
                      <a:pt x="17519" y="57257"/>
                    </a:cubicBezTo>
                    <a:close/>
                    <a:moveTo>
                      <a:pt x="25637" y="30338"/>
                    </a:moveTo>
                    <a:cubicBezTo>
                      <a:pt x="29910" y="29056"/>
                      <a:pt x="30765" y="28628"/>
                      <a:pt x="34611" y="26065"/>
                    </a:cubicBezTo>
                    <a:lnTo>
                      <a:pt x="34611" y="41020"/>
                    </a:lnTo>
                    <a:cubicBezTo>
                      <a:pt x="29483" y="47002"/>
                      <a:pt x="23928" y="47429"/>
                      <a:pt x="22646" y="47429"/>
                    </a:cubicBezTo>
                    <a:cubicBezTo>
                      <a:pt x="18374" y="47429"/>
                      <a:pt x="14955" y="44438"/>
                      <a:pt x="14955" y="40165"/>
                    </a:cubicBezTo>
                    <a:cubicBezTo>
                      <a:pt x="14955" y="33756"/>
                      <a:pt x="22646" y="31192"/>
                      <a:pt x="25637" y="30338"/>
                    </a:cubicBezTo>
                    <a:close/>
                  </a:path>
                </a:pathLst>
              </a:custGeom>
              <a:solidFill>
                <a:srgbClr val="034239"/>
              </a:solidFill>
              <a:ln w="4254" cap="flat">
                <a:noFill/>
                <a:prstDash val="solid"/>
                <a:miter/>
              </a:ln>
            </p:spPr>
            <p:txBody>
              <a:bodyPr rtlCol="0" anchor="ctr"/>
              <a:lstStyle/>
              <a:p>
                <a:endParaRPr lang="en-CA" dirty="0"/>
              </a:p>
            </p:txBody>
          </p:sp>
          <p:sp>
            <p:nvSpPr>
              <p:cNvPr id="37" name="Freeform: Shape 36">
                <a:extLst>
                  <a:ext uri="{FF2B5EF4-FFF2-40B4-BE49-F238E27FC236}">
                    <a16:creationId xmlns:a16="http://schemas.microsoft.com/office/drawing/2014/main" id="{0BCCC1F4-4F5C-4FA0-81FF-A8FA92172BBA}"/>
                  </a:ext>
                </a:extLst>
              </p:cNvPr>
              <p:cNvSpPr/>
              <p:nvPr/>
            </p:nvSpPr>
            <p:spPr>
              <a:xfrm>
                <a:off x="11290864" y="6212879"/>
                <a:ext cx="67939" cy="58966"/>
              </a:xfrm>
              <a:custGeom>
                <a:avLst/>
                <a:gdLst>
                  <a:gd name="connsiteX0" fmla="*/ 7264 w 67939"/>
                  <a:gd name="connsiteY0" fmla="*/ 17519 h 58966"/>
                  <a:gd name="connsiteX1" fmla="*/ 7264 w 67939"/>
                  <a:gd name="connsiteY1" fmla="*/ 38029 h 58966"/>
                  <a:gd name="connsiteX2" fmla="*/ 11110 w 67939"/>
                  <a:gd name="connsiteY2" fmla="*/ 52129 h 58966"/>
                  <a:gd name="connsiteX3" fmla="*/ 26919 w 67939"/>
                  <a:gd name="connsiteY3" fmla="*/ 58966 h 58966"/>
                  <a:gd name="connsiteX4" fmla="*/ 47429 w 67939"/>
                  <a:gd name="connsiteY4" fmla="*/ 48284 h 58966"/>
                  <a:gd name="connsiteX5" fmla="*/ 55120 w 67939"/>
                  <a:gd name="connsiteY5" fmla="*/ 58966 h 58966"/>
                  <a:gd name="connsiteX6" fmla="*/ 67939 w 67939"/>
                  <a:gd name="connsiteY6" fmla="*/ 49138 h 58966"/>
                  <a:gd name="connsiteX7" fmla="*/ 67085 w 67939"/>
                  <a:gd name="connsiteY7" fmla="*/ 47857 h 58966"/>
                  <a:gd name="connsiteX8" fmla="*/ 61103 w 67939"/>
                  <a:gd name="connsiteY8" fmla="*/ 36320 h 58966"/>
                  <a:gd name="connsiteX9" fmla="*/ 61103 w 67939"/>
                  <a:gd name="connsiteY9" fmla="*/ 427 h 58966"/>
                  <a:gd name="connsiteX10" fmla="*/ 39311 w 67939"/>
                  <a:gd name="connsiteY10" fmla="*/ 4700 h 58966"/>
                  <a:gd name="connsiteX11" fmla="*/ 39311 w 67939"/>
                  <a:gd name="connsiteY11" fmla="*/ 6409 h 58966"/>
                  <a:gd name="connsiteX12" fmla="*/ 46147 w 67939"/>
                  <a:gd name="connsiteY12" fmla="*/ 14955 h 58966"/>
                  <a:gd name="connsiteX13" fmla="*/ 46147 w 67939"/>
                  <a:gd name="connsiteY13" fmla="*/ 33756 h 58966"/>
                  <a:gd name="connsiteX14" fmla="*/ 43156 w 67939"/>
                  <a:gd name="connsiteY14" fmla="*/ 43156 h 58966"/>
                  <a:gd name="connsiteX15" fmla="*/ 32901 w 67939"/>
                  <a:gd name="connsiteY15" fmla="*/ 47429 h 58966"/>
                  <a:gd name="connsiteX16" fmla="*/ 22219 w 67939"/>
                  <a:gd name="connsiteY16" fmla="*/ 40165 h 58966"/>
                  <a:gd name="connsiteX17" fmla="*/ 21365 w 67939"/>
                  <a:gd name="connsiteY17" fmla="*/ 33756 h 58966"/>
                  <a:gd name="connsiteX18" fmla="*/ 21365 w 67939"/>
                  <a:gd name="connsiteY18" fmla="*/ 0 h 58966"/>
                  <a:gd name="connsiteX19" fmla="*/ 0 w 67939"/>
                  <a:gd name="connsiteY19" fmla="*/ 4273 h 58966"/>
                  <a:gd name="connsiteX20" fmla="*/ 0 w 67939"/>
                  <a:gd name="connsiteY20" fmla="*/ 5982 h 58966"/>
                  <a:gd name="connsiteX21" fmla="*/ 7264 w 67939"/>
                  <a:gd name="connsiteY21" fmla="*/ 17519 h 5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7939" h="58966">
                    <a:moveTo>
                      <a:pt x="7264" y="17519"/>
                    </a:moveTo>
                    <a:lnTo>
                      <a:pt x="7264" y="38029"/>
                    </a:lnTo>
                    <a:cubicBezTo>
                      <a:pt x="7264" y="42302"/>
                      <a:pt x="7691" y="47429"/>
                      <a:pt x="11110" y="52129"/>
                    </a:cubicBezTo>
                    <a:cubicBezTo>
                      <a:pt x="12819" y="54266"/>
                      <a:pt x="17092" y="58966"/>
                      <a:pt x="26919" y="58966"/>
                    </a:cubicBezTo>
                    <a:cubicBezTo>
                      <a:pt x="36320" y="58966"/>
                      <a:pt x="43584" y="53839"/>
                      <a:pt x="47429" y="48284"/>
                    </a:cubicBezTo>
                    <a:cubicBezTo>
                      <a:pt x="48284" y="51702"/>
                      <a:pt x="49993" y="55121"/>
                      <a:pt x="55120" y="58966"/>
                    </a:cubicBezTo>
                    <a:lnTo>
                      <a:pt x="67939" y="49138"/>
                    </a:lnTo>
                    <a:lnTo>
                      <a:pt x="67085" y="47857"/>
                    </a:lnTo>
                    <a:cubicBezTo>
                      <a:pt x="61103" y="46575"/>
                      <a:pt x="61103" y="42302"/>
                      <a:pt x="61103" y="36320"/>
                    </a:cubicBezTo>
                    <a:lnTo>
                      <a:pt x="61103" y="427"/>
                    </a:lnTo>
                    <a:lnTo>
                      <a:pt x="39311" y="4700"/>
                    </a:lnTo>
                    <a:lnTo>
                      <a:pt x="39311" y="6409"/>
                    </a:lnTo>
                    <a:cubicBezTo>
                      <a:pt x="44866" y="7264"/>
                      <a:pt x="46147" y="9400"/>
                      <a:pt x="46147" y="14955"/>
                    </a:cubicBezTo>
                    <a:lnTo>
                      <a:pt x="46147" y="33756"/>
                    </a:lnTo>
                    <a:cubicBezTo>
                      <a:pt x="46147" y="36320"/>
                      <a:pt x="46147" y="39738"/>
                      <a:pt x="43156" y="43156"/>
                    </a:cubicBezTo>
                    <a:cubicBezTo>
                      <a:pt x="41020" y="45720"/>
                      <a:pt x="37602" y="47429"/>
                      <a:pt x="32901" y="47429"/>
                    </a:cubicBezTo>
                    <a:cubicBezTo>
                      <a:pt x="27347" y="47429"/>
                      <a:pt x="23928" y="44866"/>
                      <a:pt x="22219" y="40165"/>
                    </a:cubicBezTo>
                    <a:cubicBezTo>
                      <a:pt x="21792" y="38456"/>
                      <a:pt x="21365" y="36320"/>
                      <a:pt x="21365" y="33756"/>
                    </a:cubicBezTo>
                    <a:lnTo>
                      <a:pt x="21365" y="0"/>
                    </a:lnTo>
                    <a:lnTo>
                      <a:pt x="0" y="4273"/>
                    </a:lnTo>
                    <a:lnTo>
                      <a:pt x="0" y="5982"/>
                    </a:lnTo>
                    <a:cubicBezTo>
                      <a:pt x="6837" y="8119"/>
                      <a:pt x="7264" y="11110"/>
                      <a:pt x="7264" y="17519"/>
                    </a:cubicBezTo>
                    <a:close/>
                  </a:path>
                </a:pathLst>
              </a:custGeom>
              <a:solidFill>
                <a:srgbClr val="034239"/>
              </a:solidFill>
              <a:ln w="4254" cap="flat">
                <a:noFill/>
                <a:prstDash val="solid"/>
                <a:miter/>
              </a:ln>
            </p:spPr>
            <p:txBody>
              <a:bodyPr rtlCol="0" anchor="ctr"/>
              <a:lstStyle/>
              <a:p>
                <a:endParaRPr lang="en-CA" dirty="0"/>
              </a:p>
            </p:txBody>
          </p:sp>
        </p:grpSp>
        <p:grpSp>
          <p:nvGrpSpPr>
            <p:cNvPr id="6" name="Graphic 13">
              <a:extLst>
                <a:ext uri="{FF2B5EF4-FFF2-40B4-BE49-F238E27FC236}">
                  <a16:creationId xmlns:a16="http://schemas.microsoft.com/office/drawing/2014/main" id="{B076B5BF-2563-4C0E-B55D-C4ADCE3BBF2F}"/>
                </a:ext>
              </a:extLst>
            </p:cNvPr>
            <p:cNvGrpSpPr/>
            <p:nvPr/>
          </p:nvGrpSpPr>
          <p:grpSpPr>
            <a:xfrm>
              <a:off x="10617881" y="6229981"/>
              <a:ext cx="285638" cy="45710"/>
              <a:chOff x="10617881" y="6229981"/>
              <a:chExt cx="285638" cy="45710"/>
            </a:xfrm>
            <a:solidFill>
              <a:srgbClr val="215D93"/>
            </a:solidFill>
          </p:grpSpPr>
          <p:sp>
            <p:nvSpPr>
              <p:cNvPr id="11" name="Freeform: Shape 10">
                <a:extLst>
                  <a:ext uri="{FF2B5EF4-FFF2-40B4-BE49-F238E27FC236}">
                    <a16:creationId xmlns:a16="http://schemas.microsoft.com/office/drawing/2014/main" id="{62D6910E-0081-4A20-ADFD-A6467AFAF8D6}"/>
                  </a:ext>
                </a:extLst>
              </p:cNvPr>
              <p:cNvSpPr/>
              <p:nvPr/>
            </p:nvSpPr>
            <p:spPr>
              <a:xfrm>
                <a:off x="10617881" y="6231609"/>
                <a:ext cx="162967" cy="44082"/>
              </a:xfrm>
              <a:custGeom>
                <a:avLst/>
                <a:gdLst>
                  <a:gd name="connsiteX0" fmla="*/ 121778 w 162967"/>
                  <a:gd name="connsiteY0" fmla="*/ 71 h 44082"/>
                  <a:gd name="connsiteX1" fmla="*/ 0 w 162967"/>
                  <a:gd name="connsiteY1" fmla="*/ 39809 h 44082"/>
                  <a:gd name="connsiteX2" fmla="*/ 82040 w 162967"/>
                  <a:gd name="connsiteY2" fmla="*/ 15881 h 44082"/>
                  <a:gd name="connsiteX3" fmla="*/ 77340 w 162967"/>
                  <a:gd name="connsiteY3" fmla="*/ 28272 h 44082"/>
                  <a:gd name="connsiteX4" fmla="*/ 122205 w 162967"/>
                  <a:gd name="connsiteY4" fmla="*/ 41091 h 44082"/>
                  <a:gd name="connsiteX5" fmla="*/ 137588 w 162967"/>
                  <a:gd name="connsiteY5" fmla="*/ 35964 h 44082"/>
                  <a:gd name="connsiteX6" fmla="*/ 101268 w 162967"/>
                  <a:gd name="connsiteY6" fmla="*/ 23145 h 44082"/>
                  <a:gd name="connsiteX7" fmla="*/ 139297 w 162967"/>
                  <a:gd name="connsiteY7" fmla="*/ 14599 h 44082"/>
                  <a:gd name="connsiteX8" fmla="*/ 158525 w 162967"/>
                  <a:gd name="connsiteY8" fmla="*/ 44082 h 44082"/>
                  <a:gd name="connsiteX9" fmla="*/ 160661 w 162967"/>
                  <a:gd name="connsiteY9" fmla="*/ 40664 h 44082"/>
                  <a:gd name="connsiteX10" fmla="*/ 121778 w 162967"/>
                  <a:gd name="connsiteY10" fmla="*/ 71 h 44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2967" h="44082">
                    <a:moveTo>
                      <a:pt x="121778" y="71"/>
                    </a:moveTo>
                    <a:cubicBezTo>
                      <a:pt x="70930" y="2208"/>
                      <a:pt x="0" y="39809"/>
                      <a:pt x="0" y="39809"/>
                    </a:cubicBezTo>
                    <a:cubicBezTo>
                      <a:pt x="0" y="39809"/>
                      <a:pt x="38883" y="22290"/>
                      <a:pt x="82040" y="15881"/>
                    </a:cubicBezTo>
                    <a:cubicBezTo>
                      <a:pt x="78621" y="19727"/>
                      <a:pt x="76485" y="24427"/>
                      <a:pt x="77340" y="28272"/>
                    </a:cubicBezTo>
                    <a:cubicBezTo>
                      <a:pt x="79476" y="38955"/>
                      <a:pt x="102122" y="45364"/>
                      <a:pt x="122205" y="41091"/>
                    </a:cubicBezTo>
                    <a:cubicBezTo>
                      <a:pt x="127760" y="39809"/>
                      <a:pt x="132887" y="37673"/>
                      <a:pt x="137588" y="35964"/>
                    </a:cubicBezTo>
                    <a:cubicBezTo>
                      <a:pt x="133315" y="37673"/>
                      <a:pt x="100841" y="35964"/>
                      <a:pt x="101268" y="23145"/>
                    </a:cubicBezTo>
                    <a:cubicBezTo>
                      <a:pt x="101695" y="13745"/>
                      <a:pt x="123060" y="8617"/>
                      <a:pt x="139297" y="14599"/>
                    </a:cubicBezTo>
                    <a:cubicBezTo>
                      <a:pt x="152543" y="19299"/>
                      <a:pt x="162370" y="36818"/>
                      <a:pt x="158525" y="44082"/>
                    </a:cubicBezTo>
                    <a:cubicBezTo>
                      <a:pt x="159379" y="42800"/>
                      <a:pt x="159807" y="41946"/>
                      <a:pt x="160661" y="40664"/>
                    </a:cubicBezTo>
                    <a:cubicBezTo>
                      <a:pt x="167071" y="27845"/>
                      <a:pt x="161943" y="-1638"/>
                      <a:pt x="121778" y="71"/>
                    </a:cubicBezTo>
                    <a:close/>
                  </a:path>
                </a:pathLst>
              </a:custGeom>
              <a:solidFill>
                <a:srgbClr val="215D93"/>
              </a:solidFill>
              <a:ln w="4254" cap="flat">
                <a:noFill/>
                <a:prstDash val="solid"/>
                <a:miter/>
              </a:ln>
            </p:spPr>
            <p:txBody>
              <a:bodyPr rtlCol="0" anchor="ctr"/>
              <a:lstStyle/>
              <a:p>
                <a:endParaRPr lang="en-CA" dirty="0"/>
              </a:p>
            </p:txBody>
          </p:sp>
          <p:sp>
            <p:nvSpPr>
              <p:cNvPr id="12" name="Freeform: Shape 11">
                <a:extLst>
                  <a:ext uri="{FF2B5EF4-FFF2-40B4-BE49-F238E27FC236}">
                    <a16:creationId xmlns:a16="http://schemas.microsoft.com/office/drawing/2014/main" id="{1836830E-78E2-4354-B755-DDA0632730A8}"/>
                  </a:ext>
                </a:extLst>
              </p:cNvPr>
              <p:cNvSpPr/>
              <p:nvPr/>
            </p:nvSpPr>
            <p:spPr>
              <a:xfrm>
                <a:off x="10808026" y="6229981"/>
                <a:ext cx="95494" cy="40655"/>
              </a:xfrm>
              <a:custGeom>
                <a:avLst/>
                <a:gdLst>
                  <a:gd name="connsiteX0" fmla="*/ 95286 w 95494"/>
                  <a:gd name="connsiteY0" fmla="*/ 13236 h 40655"/>
                  <a:gd name="connsiteX1" fmla="*/ 55548 w 95494"/>
                  <a:gd name="connsiteY1" fmla="*/ 1272 h 40655"/>
                  <a:gd name="connsiteX2" fmla="*/ 33756 w 95494"/>
                  <a:gd name="connsiteY2" fmla="*/ 9818 h 40655"/>
                  <a:gd name="connsiteX3" fmla="*/ 0 w 95494"/>
                  <a:gd name="connsiteY3" fmla="*/ 35028 h 40655"/>
                  <a:gd name="connsiteX4" fmla="*/ 17519 w 95494"/>
                  <a:gd name="connsiteY4" fmla="*/ 25200 h 40655"/>
                  <a:gd name="connsiteX5" fmla="*/ 69648 w 95494"/>
                  <a:gd name="connsiteY5" fmla="*/ 19218 h 40655"/>
                  <a:gd name="connsiteX6" fmla="*/ 44438 w 95494"/>
                  <a:gd name="connsiteY6" fmla="*/ 35883 h 40655"/>
                  <a:gd name="connsiteX7" fmla="*/ 28628 w 95494"/>
                  <a:gd name="connsiteY7" fmla="*/ 34601 h 40655"/>
                  <a:gd name="connsiteX8" fmla="*/ 63666 w 95494"/>
                  <a:gd name="connsiteY8" fmla="*/ 39301 h 40655"/>
                  <a:gd name="connsiteX9" fmla="*/ 95286 w 95494"/>
                  <a:gd name="connsiteY9" fmla="*/ 13236 h 40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494" h="40655">
                    <a:moveTo>
                      <a:pt x="95286" y="13236"/>
                    </a:moveTo>
                    <a:cubicBezTo>
                      <a:pt x="93149" y="2554"/>
                      <a:pt x="75630" y="-2574"/>
                      <a:pt x="55548" y="1272"/>
                    </a:cubicBezTo>
                    <a:cubicBezTo>
                      <a:pt x="47002" y="2981"/>
                      <a:pt x="39738" y="6399"/>
                      <a:pt x="33756" y="9818"/>
                    </a:cubicBezTo>
                    <a:cubicBezTo>
                      <a:pt x="20083" y="17936"/>
                      <a:pt x="0" y="35028"/>
                      <a:pt x="0" y="35028"/>
                    </a:cubicBezTo>
                    <a:cubicBezTo>
                      <a:pt x="4700" y="31610"/>
                      <a:pt x="11110" y="28619"/>
                      <a:pt x="17519" y="25200"/>
                    </a:cubicBezTo>
                    <a:cubicBezTo>
                      <a:pt x="26065" y="21355"/>
                      <a:pt x="64948" y="5972"/>
                      <a:pt x="69648" y="19218"/>
                    </a:cubicBezTo>
                    <a:cubicBezTo>
                      <a:pt x="71785" y="25200"/>
                      <a:pt x="64521" y="33319"/>
                      <a:pt x="44438" y="35883"/>
                    </a:cubicBezTo>
                    <a:cubicBezTo>
                      <a:pt x="38883" y="36737"/>
                      <a:pt x="32047" y="36310"/>
                      <a:pt x="28628" y="34601"/>
                    </a:cubicBezTo>
                    <a:cubicBezTo>
                      <a:pt x="35465" y="40155"/>
                      <a:pt x="49138" y="42292"/>
                      <a:pt x="63666" y="39301"/>
                    </a:cubicBezTo>
                    <a:cubicBezTo>
                      <a:pt x="82894" y="35455"/>
                      <a:pt x="97422" y="23918"/>
                      <a:pt x="95286" y="13236"/>
                    </a:cubicBezTo>
                    <a:close/>
                  </a:path>
                </a:pathLst>
              </a:custGeom>
              <a:solidFill>
                <a:srgbClr val="215D93"/>
              </a:solidFill>
              <a:ln w="4254" cap="flat">
                <a:noFill/>
                <a:prstDash val="solid"/>
                <a:miter/>
              </a:ln>
            </p:spPr>
            <p:txBody>
              <a:bodyPr rtlCol="0" anchor="ctr"/>
              <a:lstStyle/>
              <a:p>
                <a:endParaRPr lang="en-CA" dirty="0"/>
              </a:p>
            </p:txBody>
          </p:sp>
        </p:grpSp>
        <p:sp>
          <p:nvSpPr>
            <p:cNvPr id="7" name="Freeform: Shape 6">
              <a:extLst>
                <a:ext uri="{FF2B5EF4-FFF2-40B4-BE49-F238E27FC236}">
                  <a16:creationId xmlns:a16="http://schemas.microsoft.com/office/drawing/2014/main" id="{23A448A7-6922-4A7C-98FA-FFA5995E1BCB}"/>
                </a:ext>
              </a:extLst>
            </p:cNvPr>
            <p:cNvSpPr/>
            <p:nvPr/>
          </p:nvSpPr>
          <p:spPr>
            <a:xfrm>
              <a:off x="10722140" y="6012480"/>
              <a:ext cx="173210" cy="152115"/>
            </a:xfrm>
            <a:custGeom>
              <a:avLst/>
              <a:gdLst>
                <a:gd name="connsiteX0" fmla="*/ 64094 w 173210"/>
                <a:gd name="connsiteY0" fmla="*/ 0 h 152115"/>
                <a:gd name="connsiteX1" fmla="*/ 0 w 173210"/>
                <a:gd name="connsiteY1" fmla="*/ 152115 h 152115"/>
                <a:gd name="connsiteX2" fmla="*/ 121351 w 173210"/>
                <a:gd name="connsiteY2" fmla="*/ 102122 h 152115"/>
                <a:gd name="connsiteX3" fmla="*/ 155534 w 173210"/>
                <a:gd name="connsiteY3" fmla="*/ 131606 h 152115"/>
                <a:gd name="connsiteX4" fmla="*/ 169634 w 173210"/>
                <a:gd name="connsiteY4" fmla="*/ 39738 h 152115"/>
                <a:gd name="connsiteX5" fmla="*/ 64094 w 173210"/>
                <a:gd name="connsiteY5" fmla="*/ 0 h 152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210" h="152115">
                  <a:moveTo>
                    <a:pt x="64094" y="0"/>
                  </a:moveTo>
                  <a:cubicBezTo>
                    <a:pt x="64094" y="0"/>
                    <a:pt x="99559" y="33329"/>
                    <a:pt x="0" y="152115"/>
                  </a:cubicBezTo>
                  <a:cubicBezTo>
                    <a:pt x="0" y="152115"/>
                    <a:pt x="74776" y="89731"/>
                    <a:pt x="121351" y="102122"/>
                  </a:cubicBezTo>
                  <a:cubicBezTo>
                    <a:pt x="121351" y="102122"/>
                    <a:pt x="139724" y="106395"/>
                    <a:pt x="155534" y="131606"/>
                  </a:cubicBezTo>
                  <a:cubicBezTo>
                    <a:pt x="168352" y="101695"/>
                    <a:pt x="179035" y="68794"/>
                    <a:pt x="169634" y="39738"/>
                  </a:cubicBezTo>
                  <a:cubicBezTo>
                    <a:pt x="169634" y="39738"/>
                    <a:pt x="139297" y="0"/>
                    <a:pt x="64094" y="0"/>
                  </a:cubicBezTo>
                  <a:close/>
                </a:path>
              </a:pathLst>
            </a:custGeom>
            <a:noFill/>
            <a:ln w="4254" cap="flat">
              <a:noFill/>
              <a:prstDash val="solid"/>
              <a:miter/>
            </a:ln>
          </p:spPr>
          <p:txBody>
            <a:bodyPr rtlCol="0" anchor="ctr"/>
            <a:lstStyle/>
            <a:p>
              <a:endParaRPr lang="en-CA" dirty="0"/>
            </a:p>
          </p:txBody>
        </p:sp>
        <p:sp>
          <p:nvSpPr>
            <p:cNvPr id="8" name="Freeform: Shape 7">
              <a:extLst>
                <a:ext uri="{FF2B5EF4-FFF2-40B4-BE49-F238E27FC236}">
                  <a16:creationId xmlns:a16="http://schemas.microsoft.com/office/drawing/2014/main" id="{AA923D6C-1F85-4D8E-BFBD-47CE620E33C3}"/>
                </a:ext>
              </a:extLst>
            </p:cNvPr>
            <p:cNvSpPr/>
            <p:nvPr/>
          </p:nvSpPr>
          <p:spPr>
            <a:xfrm>
              <a:off x="10609763" y="6168742"/>
              <a:ext cx="272611" cy="107376"/>
            </a:xfrm>
            <a:custGeom>
              <a:avLst/>
              <a:gdLst>
                <a:gd name="connsiteX0" fmla="*/ 0 w 272611"/>
                <a:gd name="connsiteY0" fmla="*/ 98403 h 107376"/>
                <a:gd name="connsiteX1" fmla="*/ 238856 w 272611"/>
                <a:gd name="connsiteY1" fmla="*/ 27046 h 107376"/>
                <a:gd name="connsiteX2" fmla="*/ 173053 w 272611"/>
                <a:gd name="connsiteY2" fmla="*/ 107376 h 107376"/>
                <a:gd name="connsiteX3" fmla="*/ 272611 w 272611"/>
                <a:gd name="connsiteY3" fmla="*/ 7390 h 107376"/>
                <a:gd name="connsiteX4" fmla="*/ 0 w 272611"/>
                <a:gd name="connsiteY4" fmla="*/ 98403 h 107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2611" h="107376">
                  <a:moveTo>
                    <a:pt x="0" y="98403"/>
                  </a:moveTo>
                  <a:cubicBezTo>
                    <a:pt x="0" y="98403"/>
                    <a:pt x="159807" y="15081"/>
                    <a:pt x="238856" y="27046"/>
                  </a:cubicBezTo>
                  <a:cubicBezTo>
                    <a:pt x="208091" y="73620"/>
                    <a:pt x="173053" y="107376"/>
                    <a:pt x="173053" y="107376"/>
                  </a:cubicBezTo>
                  <a:cubicBezTo>
                    <a:pt x="223046" y="73620"/>
                    <a:pt x="253811" y="39010"/>
                    <a:pt x="272611" y="7390"/>
                  </a:cubicBezTo>
                  <a:cubicBezTo>
                    <a:pt x="173053" y="-31921"/>
                    <a:pt x="0" y="98403"/>
                    <a:pt x="0" y="98403"/>
                  </a:cubicBezTo>
                  <a:close/>
                </a:path>
              </a:pathLst>
            </a:custGeom>
            <a:solidFill>
              <a:srgbClr val="6B1E0E"/>
            </a:solidFill>
            <a:ln w="4254" cap="flat">
              <a:noFill/>
              <a:prstDash val="solid"/>
              <a:miter/>
            </a:ln>
          </p:spPr>
          <p:txBody>
            <a:bodyPr rtlCol="0" anchor="ctr"/>
            <a:lstStyle/>
            <a:p>
              <a:endParaRPr lang="en-CA" dirty="0"/>
            </a:p>
          </p:txBody>
        </p:sp>
        <p:sp>
          <p:nvSpPr>
            <p:cNvPr id="9" name="Freeform: Shape 8">
              <a:extLst>
                <a:ext uri="{FF2B5EF4-FFF2-40B4-BE49-F238E27FC236}">
                  <a16:creationId xmlns:a16="http://schemas.microsoft.com/office/drawing/2014/main" id="{5C062277-AD68-40F3-BE73-7135D01EEBB6}"/>
                </a:ext>
              </a:extLst>
            </p:cNvPr>
            <p:cNvSpPr/>
            <p:nvPr/>
          </p:nvSpPr>
          <p:spPr>
            <a:xfrm>
              <a:off x="10658047" y="5973597"/>
              <a:ext cx="247891" cy="244410"/>
            </a:xfrm>
            <a:custGeom>
              <a:avLst/>
              <a:gdLst>
                <a:gd name="connsiteX0" fmla="*/ 241847 w 247891"/>
                <a:gd name="connsiteY0" fmla="*/ 72212 h 244410"/>
                <a:gd name="connsiteX1" fmla="*/ 186726 w 247891"/>
                <a:gd name="connsiteY1" fmla="*/ 35465 h 244410"/>
                <a:gd name="connsiteX2" fmla="*/ 177326 w 247891"/>
                <a:gd name="connsiteY2" fmla="*/ 0 h 244410"/>
                <a:gd name="connsiteX3" fmla="*/ 179035 w 247891"/>
                <a:gd name="connsiteY3" fmla="*/ 32474 h 244410"/>
                <a:gd name="connsiteX4" fmla="*/ 85885 w 247891"/>
                <a:gd name="connsiteY4" fmla="*/ 20937 h 244410"/>
                <a:gd name="connsiteX5" fmla="*/ 0 w 247891"/>
                <a:gd name="connsiteY5" fmla="*/ 244410 h 244410"/>
                <a:gd name="connsiteX6" fmla="*/ 185444 w 247891"/>
                <a:gd name="connsiteY6" fmla="*/ 161516 h 244410"/>
                <a:gd name="connsiteX7" fmla="*/ 225609 w 247891"/>
                <a:gd name="connsiteY7" fmla="*/ 198690 h 244410"/>
                <a:gd name="connsiteX8" fmla="*/ 241847 w 247891"/>
                <a:gd name="connsiteY8" fmla="*/ 72212 h 244410"/>
                <a:gd name="connsiteX9" fmla="*/ 219627 w 247891"/>
                <a:gd name="connsiteY9" fmla="*/ 170062 h 244410"/>
                <a:gd name="connsiteX10" fmla="*/ 185444 w 247891"/>
                <a:gd name="connsiteY10" fmla="*/ 140579 h 244410"/>
                <a:gd name="connsiteX11" fmla="*/ 64094 w 247891"/>
                <a:gd name="connsiteY11" fmla="*/ 190999 h 244410"/>
                <a:gd name="connsiteX12" fmla="*/ 128187 w 247891"/>
                <a:gd name="connsiteY12" fmla="*/ 38883 h 244410"/>
                <a:gd name="connsiteX13" fmla="*/ 233728 w 247891"/>
                <a:gd name="connsiteY13" fmla="*/ 78621 h 244410"/>
                <a:gd name="connsiteX14" fmla="*/ 219627 w 247891"/>
                <a:gd name="connsiteY14" fmla="*/ 170062 h 2444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47891" h="244410">
                  <a:moveTo>
                    <a:pt x="241847" y="72212"/>
                  </a:moveTo>
                  <a:cubicBezTo>
                    <a:pt x="241847" y="72212"/>
                    <a:pt x="225609" y="50420"/>
                    <a:pt x="186726" y="35465"/>
                  </a:cubicBezTo>
                  <a:cubicBezTo>
                    <a:pt x="184590" y="22219"/>
                    <a:pt x="181171" y="10255"/>
                    <a:pt x="177326" y="0"/>
                  </a:cubicBezTo>
                  <a:cubicBezTo>
                    <a:pt x="179462" y="8973"/>
                    <a:pt x="179889" y="22219"/>
                    <a:pt x="179035" y="32474"/>
                  </a:cubicBezTo>
                  <a:cubicBezTo>
                    <a:pt x="155534" y="24356"/>
                    <a:pt x="124769" y="18801"/>
                    <a:pt x="85885" y="20937"/>
                  </a:cubicBezTo>
                  <a:cubicBezTo>
                    <a:pt x="85885" y="20937"/>
                    <a:pt x="169634" y="60248"/>
                    <a:pt x="0" y="244410"/>
                  </a:cubicBezTo>
                  <a:cubicBezTo>
                    <a:pt x="0" y="244410"/>
                    <a:pt x="139297" y="149124"/>
                    <a:pt x="185444" y="161516"/>
                  </a:cubicBezTo>
                  <a:cubicBezTo>
                    <a:pt x="185444" y="161516"/>
                    <a:pt x="205527" y="164080"/>
                    <a:pt x="225609" y="198690"/>
                  </a:cubicBezTo>
                  <a:cubicBezTo>
                    <a:pt x="263211" y="128187"/>
                    <a:pt x="241847" y="72212"/>
                    <a:pt x="241847" y="72212"/>
                  </a:cubicBezTo>
                  <a:close/>
                  <a:moveTo>
                    <a:pt x="219627" y="170062"/>
                  </a:moveTo>
                  <a:cubicBezTo>
                    <a:pt x="203390" y="144852"/>
                    <a:pt x="185444" y="140579"/>
                    <a:pt x="185444" y="140579"/>
                  </a:cubicBezTo>
                  <a:cubicBezTo>
                    <a:pt x="138869" y="128614"/>
                    <a:pt x="64094" y="190999"/>
                    <a:pt x="64094" y="190999"/>
                  </a:cubicBezTo>
                  <a:cubicBezTo>
                    <a:pt x="163652" y="72212"/>
                    <a:pt x="128187" y="38883"/>
                    <a:pt x="128187" y="38883"/>
                  </a:cubicBezTo>
                  <a:cubicBezTo>
                    <a:pt x="203390" y="38883"/>
                    <a:pt x="233728" y="78621"/>
                    <a:pt x="233728" y="78621"/>
                  </a:cubicBezTo>
                  <a:cubicBezTo>
                    <a:pt x="243128" y="107250"/>
                    <a:pt x="232446" y="140151"/>
                    <a:pt x="219627" y="170062"/>
                  </a:cubicBezTo>
                  <a:close/>
                </a:path>
              </a:pathLst>
            </a:custGeom>
            <a:solidFill>
              <a:srgbClr val="6B1E0E"/>
            </a:solidFill>
            <a:ln w="4254" cap="flat">
              <a:noFill/>
              <a:prstDash val="solid"/>
              <a:miter/>
            </a:ln>
          </p:spPr>
          <p:txBody>
            <a:bodyPr rtlCol="0" anchor="ctr"/>
            <a:lstStyle/>
            <a:p>
              <a:endParaRPr lang="en-CA" dirty="0"/>
            </a:p>
          </p:txBody>
        </p:sp>
        <p:sp>
          <p:nvSpPr>
            <p:cNvPr id="10" name="Freeform: Shape 9">
              <a:extLst>
                <a:ext uri="{FF2B5EF4-FFF2-40B4-BE49-F238E27FC236}">
                  <a16:creationId xmlns:a16="http://schemas.microsoft.com/office/drawing/2014/main" id="{88FD7BDF-49E9-41AC-B263-2F04C76CD85E}"/>
                </a:ext>
              </a:extLst>
            </p:cNvPr>
            <p:cNvSpPr/>
            <p:nvPr/>
          </p:nvSpPr>
          <p:spPr>
            <a:xfrm>
              <a:off x="10758033" y="5975276"/>
              <a:ext cx="72078" cy="20539"/>
            </a:xfrm>
            <a:custGeom>
              <a:avLst/>
              <a:gdLst>
                <a:gd name="connsiteX0" fmla="*/ 71358 w 72078"/>
                <a:gd name="connsiteY0" fmla="*/ 1739 h 20539"/>
                <a:gd name="connsiteX1" fmla="*/ 0 w 72078"/>
                <a:gd name="connsiteY1" fmla="*/ 10285 h 20539"/>
                <a:gd name="connsiteX2" fmla="*/ 71785 w 72078"/>
                <a:gd name="connsiteY2" fmla="*/ 20540 h 20539"/>
                <a:gd name="connsiteX3" fmla="*/ 71358 w 72078"/>
                <a:gd name="connsiteY3" fmla="*/ 1739 h 20539"/>
              </a:gdLst>
              <a:ahLst/>
              <a:cxnLst>
                <a:cxn ang="0">
                  <a:pos x="connsiteX0" y="connsiteY0"/>
                </a:cxn>
                <a:cxn ang="0">
                  <a:pos x="connsiteX1" y="connsiteY1"/>
                </a:cxn>
                <a:cxn ang="0">
                  <a:pos x="connsiteX2" y="connsiteY2"/>
                </a:cxn>
                <a:cxn ang="0">
                  <a:pos x="connsiteX3" y="connsiteY3"/>
                </a:cxn>
              </a:cxnLst>
              <a:rect l="l" t="t" r="r" b="b"/>
              <a:pathLst>
                <a:path w="72078" h="20539">
                  <a:moveTo>
                    <a:pt x="71358" y="1739"/>
                  </a:moveTo>
                  <a:cubicBezTo>
                    <a:pt x="27347" y="-4671"/>
                    <a:pt x="2991" y="8575"/>
                    <a:pt x="0" y="10285"/>
                  </a:cubicBezTo>
                  <a:cubicBezTo>
                    <a:pt x="46147" y="11567"/>
                    <a:pt x="55548" y="16267"/>
                    <a:pt x="71785" y="20540"/>
                  </a:cubicBezTo>
                  <a:cubicBezTo>
                    <a:pt x="72639" y="14558"/>
                    <a:pt x="71358" y="1739"/>
                    <a:pt x="71358" y="1739"/>
                  </a:cubicBezTo>
                  <a:close/>
                </a:path>
              </a:pathLst>
            </a:custGeom>
            <a:solidFill>
              <a:srgbClr val="6B1E0E"/>
            </a:solidFill>
            <a:ln w="4254" cap="flat">
              <a:noFill/>
              <a:prstDash val="solid"/>
              <a:miter/>
            </a:ln>
          </p:spPr>
          <p:txBody>
            <a:bodyPr rtlCol="0" anchor="ctr"/>
            <a:lstStyle/>
            <a:p>
              <a:endParaRPr lang="en-CA" dirty="0"/>
            </a:p>
          </p:txBody>
        </p:sp>
      </p:grpSp>
    </p:spTree>
    <p:extLst>
      <p:ext uri="{BB962C8B-B14F-4D97-AF65-F5344CB8AC3E}">
        <p14:creationId xmlns:p14="http://schemas.microsoft.com/office/powerpoint/2010/main" val="39564311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DD222-910A-4A6C-AD48-25524D63179E}"/>
              </a:ext>
            </a:extLst>
          </p:cNvPr>
          <p:cNvSpPr>
            <a:spLocks noGrp="1"/>
          </p:cNvSpPr>
          <p:nvPr>
            <p:ph type="title"/>
          </p:nvPr>
        </p:nvSpPr>
        <p:spPr>
          <a:xfrm>
            <a:off x="839788" y="457200"/>
            <a:ext cx="3932237" cy="1600200"/>
          </a:xfrm>
        </p:spPr>
        <p:txBody>
          <a:bodyPr anchor="b"/>
          <a:lstStyle>
            <a:lvl1pPr>
              <a:defRPr sz="3200">
                <a:latin typeface="DM Serif Text" pitchFamily="2" charset="0"/>
              </a:defRPr>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404D63AA-B068-458E-B523-91F6CED1661F}"/>
              </a:ext>
            </a:extLst>
          </p:cNvPr>
          <p:cNvSpPr>
            <a:spLocks noGrp="1"/>
          </p:cNvSpPr>
          <p:nvPr>
            <p:ph idx="1"/>
          </p:nvPr>
        </p:nvSpPr>
        <p:spPr>
          <a:xfrm>
            <a:off x="5183188" y="987425"/>
            <a:ext cx="6172200" cy="4873625"/>
          </a:xfrm>
        </p:spPr>
        <p:txBody>
          <a:bodyPr/>
          <a:lstStyle>
            <a:lvl1pPr>
              <a:defRPr sz="3200">
                <a:latin typeface="Open Sans" panose="020B0606030504020204" pitchFamily="34" charset="0"/>
                <a:ea typeface="Open Sans" panose="020B0606030504020204" pitchFamily="34" charset="0"/>
                <a:cs typeface="Open Sans" panose="020B0606030504020204" pitchFamily="34" charset="0"/>
              </a:defRPr>
            </a:lvl1pPr>
            <a:lvl2pPr>
              <a:defRPr sz="2800">
                <a:latin typeface="Open Sans" panose="020B0606030504020204" pitchFamily="34" charset="0"/>
                <a:ea typeface="Open Sans" panose="020B0606030504020204" pitchFamily="34" charset="0"/>
                <a:cs typeface="Open Sans" panose="020B0606030504020204" pitchFamily="34" charset="0"/>
              </a:defRPr>
            </a:lvl2pPr>
            <a:lvl3pPr>
              <a:defRPr sz="2400">
                <a:latin typeface="Open Sans" panose="020B0606030504020204" pitchFamily="34" charset="0"/>
                <a:ea typeface="Open Sans" panose="020B0606030504020204" pitchFamily="34" charset="0"/>
                <a:cs typeface="Open Sans" panose="020B0606030504020204" pitchFamily="34" charset="0"/>
              </a:defRPr>
            </a:lvl3pPr>
            <a:lvl4pPr>
              <a:defRPr sz="2000">
                <a:latin typeface="Open Sans" panose="020B0606030504020204" pitchFamily="34" charset="0"/>
                <a:ea typeface="Open Sans" panose="020B0606030504020204" pitchFamily="34" charset="0"/>
                <a:cs typeface="Open Sans" panose="020B0606030504020204" pitchFamily="34" charset="0"/>
              </a:defRPr>
            </a:lvl4pPr>
            <a:lvl5pPr>
              <a:defRPr sz="2000">
                <a:latin typeface="Open Sans" panose="020B0606030504020204" pitchFamily="34" charset="0"/>
                <a:ea typeface="Open Sans" panose="020B0606030504020204" pitchFamily="34" charset="0"/>
                <a:cs typeface="Open Sans" panose="020B0606030504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426B2DC0-B6D2-4610-8B55-F0AEDE640172}"/>
              </a:ext>
            </a:extLst>
          </p:cNvPr>
          <p:cNvSpPr>
            <a:spLocks noGrp="1"/>
          </p:cNvSpPr>
          <p:nvPr>
            <p:ph type="body" sz="half" idx="2"/>
          </p:nvPr>
        </p:nvSpPr>
        <p:spPr>
          <a:xfrm>
            <a:off x="839788" y="2057400"/>
            <a:ext cx="3932237" cy="3811588"/>
          </a:xfrm>
        </p:spPr>
        <p:txBody>
          <a:bodyPr/>
          <a:lstStyle>
            <a:lvl1pPr marL="0" indent="0">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96639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30776-94F4-440B-AFA2-B56F463E6851}"/>
              </a:ext>
            </a:extLst>
          </p:cNvPr>
          <p:cNvSpPr>
            <a:spLocks noGrp="1"/>
          </p:cNvSpPr>
          <p:nvPr>
            <p:ph type="title"/>
          </p:nvPr>
        </p:nvSpPr>
        <p:spPr>
          <a:xfrm>
            <a:off x="839788" y="457200"/>
            <a:ext cx="3932237" cy="1600200"/>
          </a:xfrm>
        </p:spPr>
        <p:txBody>
          <a:bodyPr anchor="b"/>
          <a:lstStyle>
            <a:lvl1pPr>
              <a:defRPr sz="3200">
                <a:latin typeface="DM Serif Text" pitchFamily="2" charset="0"/>
              </a:defRPr>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6D6D7C33-78F4-463A-95A3-79F6A41E717F}"/>
              </a:ext>
            </a:extLst>
          </p:cNvPr>
          <p:cNvSpPr>
            <a:spLocks noGrp="1"/>
          </p:cNvSpPr>
          <p:nvPr>
            <p:ph type="pic" idx="1"/>
          </p:nvPr>
        </p:nvSpPr>
        <p:spPr>
          <a:xfrm>
            <a:off x="5183188" y="987425"/>
            <a:ext cx="6172200" cy="4873625"/>
          </a:xfr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78DD3B8F-ABD8-42B1-A245-3BF14098B377}"/>
              </a:ext>
            </a:extLst>
          </p:cNvPr>
          <p:cNvSpPr>
            <a:spLocks noGrp="1"/>
          </p:cNvSpPr>
          <p:nvPr>
            <p:ph type="body" sz="half" idx="2"/>
          </p:nvPr>
        </p:nvSpPr>
        <p:spPr>
          <a:xfrm>
            <a:off x="839788" y="2057400"/>
            <a:ext cx="3932237" cy="3811588"/>
          </a:xfrm>
        </p:spPr>
        <p:txBody>
          <a:bodyPr/>
          <a:lstStyle>
            <a:lvl1pPr marL="0" indent="0">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94120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81F82-9D58-4DDD-B76D-DC61CC0B806A}"/>
              </a:ext>
            </a:extLst>
          </p:cNvPr>
          <p:cNvSpPr>
            <a:spLocks noGrp="1"/>
          </p:cNvSpPr>
          <p:nvPr>
            <p:ph type="title"/>
          </p:nvPr>
        </p:nvSpPr>
        <p:spPr/>
        <p:txBody>
          <a:bodyPr/>
          <a:lstStyle>
            <a:lvl1pPr>
              <a:defRPr>
                <a:latin typeface="DM Serif Text" pitchFamily="2" charset="0"/>
              </a:defRPr>
            </a:lvl1p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A3674523-201E-4AAE-8DD5-263D42F4FAA2}"/>
              </a:ext>
            </a:extLst>
          </p:cNvPr>
          <p:cNvSpPr>
            <a:spLocks noGrp="1"/>
          </p:cNvSpPr>
          <p:nvPr>
            <p:ph type="body" orient="vert" idx="1"/>
          </p:nvPr>
        </p:nvSpPr>
        <p:spPr/>
        <p:txBody>
          <a:bodyPr vert="eaVert"/>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23786332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1D9CD9-03BC-42B0-8EB9-889263FC9CC6}"/>
              </a:ext>
            </a:extLst>
          </p:cNvPr>
          <p:cNvSpPr>
            <a:spLocks noGrp="1"/>
          </p:cNvSpPr>
          <p:nvPr>
            <p:ph type="title" orient="vert" hasCustomPrompt="1"/>
          </p:nvPr>
        </p:nvSpPr>
        <p:spPr>
          <a:xfrm>
            <a:off x="8724900" y="365125"/>
            <a:ext cx="2628900" cy="5811838"/>
          </a:xfrm>
        </p:spPr>
        <p:txBody>
          <a:bodyPr vert="eaVert"/>
          <a:lstStyle>
            <a:lvl1pPr>
              <a:defRPr>
                <a:latin typeface="DM Serif Text" pitchFamily="2" charset="0"/>
              </a:defRPr>
            </a:lvl1pPr>
          </a:lstStyle>
          <a:p>
            <a:r>
              <a:rPr lang="en-US" dirty="0"/>
              <a:t>Click to edit Master title style</a:t>
            </a:r>
            <a:br>
              <a:rPr lang="en-US" dirty="0"/>
            </a:br>
            <a:endParaRPr lang="en-CA" dirty="0"/>
          </a:p>
        </p:txBody>
      </p:sp>
      <p:sp>
        <p:nvSpPr>
          <p:cNvPr id="3" name="Vertical Text Placeholder 2">
            <a:extLst>
              <a:ext uri="{FF2B5EF4-FFF2-40B4-BE49-F238E27FC236}">
                <a16:creationId xmlns:a16="http://schemas.microsoft.com/office/drawing/2014/main" id="{E9882ECC-03AB-4F5E-8E2A-41A7E5CBA6BB}"/>
              </a:ext>
            </a:extLst>
          </p:cNvPr>
          <p:cNvSpPr>
            <a:spLocks noGrp="1"/>
          </p:cNvSpPr>
          <p:nvPr>
            <p:ph type="body" orient="vert" idx="1"/>
          </p:nvPr>
        </p:nvSpPr>
        <p:spPr>
          <a:xfrm>
            <a:off x="838200" y="365125"/>
            <a:ext cx="7734300" cy="5811838"/>
          </a:xfrm>
        </p:spPr>
        <p:txBody>
          <a:bodyPr vert="eaVert"/>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Tree>
    <p:extLst>
      <p:ext uri="{BB962C8B-B14F-4D97-AF65-F5344CB8AC3E}">
        <p14:creationId xmlns:p14="http://schemas.microsoft.com/office/powerpoint/2010/main" val="21674661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49841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8289FB-28B3-4504-99EB-D260C82497B4}"/>
              </a:ext>
            </a:extLst>
          </p:cNvPr>
          <p:cNvSpPr>
            <a:spLocks noGrp="1"/>
          </p:cNvSpPr>
          <p:nvPr>
            <p:ph idx="1"/>
          </p:nvPr>
        </p:nvSpPr>
        <p:spPr>
          <a:xfrm>
            <a:off x="4614110" y="1825625"/>
            <a:ext cx="6739689" cy="3005167"/>
          </a:xfrm>
          <a:prstGeom prst="rect">
            <a:avLst/>
          </a:prstGeo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itle 1">
            <a:extLst>
              <a:ext uri="{FF2B5EF4-FFF2-40B4-BE49-F238E27FC236}">
                <a16:creationId xmlns:a16="http://schemas.microsoft.com/office/drawing/2014/main" id="{147944E5-330C-4A28-B519-A667FEC01751}"/>
              </a:ext>
            </a:extLst>
          </p:cNvPr>
          <p:cNvSpPr>
            <a:spLocks noGrp="1"/>
          </p:cNvSpPr>
          <p:nvPr>
            <p:ph type="title"/>
          </p:nvPr>
        </p:nvSpPr>
        <p:spPr>
          <a:xfrm>
            <a:off x="214147" y="457200"/>
            <a:ext cx="3335170" cy="1600200"/>
          </a:xfrm>
          <a:prstGeom prst="rect">
            <a:avLst/>
          </a:prstGeom>
        </p:spPr>
        <p:txBody>
          <a:bodyPr anchor="b"/>
          <a:lstStyle>
            <a:lvl1pPr>
              <a:defRPr sz="3200">
                <a:solidFill>
                  <a:schemeClr val="bg1"/>
                </a:solidFill>
                <a:latin typeface="DM Serif Text" pitchFamily="2" charset="0"/>
              </a:defRPr>
            </a:lvl1pPr>
          </a:lstStyle>
          <a:p>
            <a:r>
              <a:rPr lang="en-US" dirty="0"/>
              <a:t>Click to edit Master title style</a:t>
            </a:r>
            <a:endParaRPr lang="en-CA" dirty="0"/>
          </a:p>
        </p:txBody>
      </p:sp>
      <p:sp>
        <p:nvSpPr>
          <p:cNvPr id="5" name="Text Placeholder 3">
            <a:extLst>
              <a:ext uri="{FF2B5EF4-FFF2-40B4-BE49-F238E27FC236}">
                <a16:creationId xmlns:a16="http://schemas.microsoft.com/office/drawing/2014/main" id="{6108921B-17B6-4B5D-883E-C73399C0BB5E}"/>
              </a:ext>
            </a:extLst>
          </p:cNvPr>
          <p:cNvSpPr>
            <a:spLocks noGrp="1"/>
          </p:cNvSpPr>
          <p:nvPr>
            <p:ph type="body" sz="half" idx="2"/>
          </p:nvPr>
        </p:nvSpPr>
        <p:spPr>
          <a:xfrm>
            <a:off x="214147" y="2057400"/>
            <a:ext cx="3335170" cy="3811588"/>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20607657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935D99-D8E4-4CF6-B3FD-904BA5EA9E81}"/>
              </a:ext>
            </a:extLst>
          </p:cNvPr>
          <p:cNvSpPr>
            <a:spLocks noGrp="1"/>
          </p:cNvSpPr>
          <p:nvPr>
            <p:ph sz="half" idx="1"/>
          </p:nvPr>
        </p:nvSpPr>
        <p:spPr>
          <a:xfrm>
            <a:off x="4614110" y="1825625"/>
            <a:ext cx="3218448" cy="3979952"/>
          </a:xfrm>
          <a:prstGeom prst="rect">
            <a:avLst/>
          </a:prstGeom>
        </p:spPr>
        <p:txBody>
          <a:bodyPr/>
          <a:lstStyle>
            <a:lvl1pPr>
              <a:defRPr sz="180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200">
                <a:latin typeface="Open Sans" panose="020B0606030504020204" pitchFamily="34" charset="0"/>
                <a:ea typeface="Open Sans" panose="020B0606030504020204" pitchFamily="34" charset="0"/>
                <a:cs typeface="Open Sans" panose="020B0606030504020204" pitchFamily="34" charset="0"/>
              </a:defRPr>
            </a:lvl4pPr>
            <a:lvl5pP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Content Placeholder 3">
            <a:extLst>
              <a:ext uri="{FF2B5EF4-FFF2-40B4-BE49-F238E27FC236}">
                <a16:creationId xmlns:a16="http://schemas.microsoft.com/office/drawing/2014/main" id="{696DA63A-4878-407D-98FC-3AA42ADDB562}"/>
              </a:ext>
            </a:extLst>
          </p:cNvPr>
          <p:cNvSpPr>
            <a:spLocks noGrp="1"/>
          </p:cNvSpPr>
          <p:nvPr>
            <p:ph sz="half" idx="2"/>
          </p:nvPr>
        </p:nvSpPr>
        <p:spPr>
          <a:xfrm>
            <a:off x="8217569" y="1825625"/>
            <a:ext cx="3136232" cy="3979952"/>
          </a:xfrm>
          <a:prstGeom prst="rect">
            <a:avLst/>
          </a:prstGeom>
        </p:spPr>
        <p:txBody>
          <a:bodyPr/>
          <a:lstStyle>
            <a:lvl1pPr>
              <a:defRPr sz="180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200">
                <a:latin typeface="Open Sans" panose="020B0606030504020204" pitchFamily="34" charset="0"/>
                <a:ea typeface="Open Sans" panose="020B0606030504020204" pitchFamily="34" charset="0"/>
                <a:cs typeface="Open Sans" panose="020B0606030504020204" pitchFamily="34" charset="0"/>
              </a:defRPr>
            </a:lvl4pPr>
            <a:lvl5pP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5" name="Title 1">
            <a:extLst>
              <a:ext uri="{FF2B5EF4-FFF2-40B4-BE49-F238E27FC236}">
                <a16:creationId xmlns:a16="http://schemas.microsoft.com/office/drawing/2014/main" id="{D7D736E8-05A9-496F-ABA9-3755C30B8EA4}"/>
              </a:ext>
            </a:extLst>
          </p:cNvPr>
          <p:cNvSpPr>
            <a:spLocks noGrp="1"/>
          </p:cNvSpPr>
          <p:nvPr>
            <p:ph type="title"/>
          </p:nvPr>
        </p:nvSpPr>
        <p:spPr>
          <a:xfrm>
            <a:off x="214147" y="457200"/>
            <a:ext cx="3335170" cy="1600200"/>
          </a:xfrm>
          <a:prstGeom prst="rect">
            <a:avLst/>
          </a:prstGeom>
        </p:spPr>
        <p:txBody>
          <a:bodyPr anchor="b"/>
          <a:lstStyle>
            <a:lvl1pPr>
              <a:defRPr sz="3200">
                <a:solidFill>
                  <a:schemeClr val="bg1"/>
                </a:solidFill>
                <a:latin typeface="DM Serif Text" pitchFamily="2" charset="0"/>
              </a:defRPr>
            </a:lvl1pPr>
          </a:lstStyle>
          <a:p>
            <a:r>
              <a:rPr lang="en-US"/>
              <a:t>Click to edit Master title style</a:t>
            </a:r>
            <a:endParaRPr lang="en-CA"/>
          </a:p>
        </p:txBody>
      </p:sp>
      <p:sp>
        <p:nvSpPr>
          <p:cNvPr id="6" name="Text Placeholder 3">
            <a:extLst>
              <a:ext uri="{FF2B5EF4-FFF2-40B4-BE49-F238E27FC236}">
                <a16:creationId xmlns:a16="http://schemas.microsoft.com/office/drawing/2014/main" id="{7A69661F-5339-4FF7-83BE-63D1863BCA81}"/>
              </a:ext>
            </a:extLst>
          </p:cNvPr>
          <p:cNvSpPr>
            <a:spLocks noGrp="1"/>
          </p:cNvSpPr>
          <p:nvPr>
            <p:ph type="body" sz="half" idx="10"/>
          </p:nvPr>
        </p:nvSpPr>
        <p:spPr>
          <a:xfrm>
            <a:off x="214147" y="2057400"/>
            <a:ext cx="3335170" cy="3811588"/>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369529121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E8C8C-95C3-4CD2-A926-64A8FDC121BA}"/>
              </a:ext>
            </a:extLst>
          </p:cNvPr>
          <p:cNvSpPr>
            <a:spLocks noGrp="1"/>
          </p:cNvSpPr>
          <p:nvPr>
            <p:ph type="title"/>
          </p:nvPr>
        </p:nvSpPr>
        <p:spPr>
          <a:xfrm>
            <a:off x="242810" y="365125"/>
            <a:ext cx="3354631" cy="1325563"/>
          </a:xfrm>
          <a:prstGeom prst="rect">
            <a:avLst/>
          </a:prstGeom>
        </p:spPr>
        <p:txBody>
          <a:bodyPr/>
          <a:lstStyle>
            <a:lvl1pPr>
              <a:defRPr sz="3200">
                <a:solidFill>
                  <a:schemeClr val="bg1"/>
                </a:solidFill>
                <a:latin typeface="DM Serif Text" pitchFamily="2" charset="0"/>
              </a:defRPr>
            </a:lvl1pPr>
          </a:lstStyle>
          <a:p>
            <a:r>
              <a:rPr lang="en-US" dirty="0"/>
              <a:t>Click to edit Master title style</a:t>
            </a:r>
            <a:endParaRPr lang="en-CA" dirty="0"/>
          </a:p>
        </p:txBody>
      </p:sp>
      <p:sp>
        <p:nvSpPr>
          <p:cNvPr id="3" name="Text Placeholder 2">
            <a:extLst>
              <a:ext uri="{FF2B5EF4-FFF2-40B4-BE49-F238E27FC236}">
                <a16:creationId xmlns:a16="http://schemas.microsoft.com/office/drawing/2014/main" id="{DA5267C2-39AF-4F66-A1F9-BF11CB16F685}"/>
              </a:ext>
            </a:extLst>
          </p:cNvPr>
          <p:cNvSpPr>
            <a:spLocks noGrp="1"/>
          </p:cNvSpPr>
          <p:nvPr>
            <p:ph type="body" idx="1"/>
          </p:nvPr>
        </p:nvSpPr>
        <p:spPr>
          <a:xfrm>
            <a:off x="4271629" y="1681163"/>
            <a:ext cx="3287412" cy="823912"/>
          </a:xfrm>
          <a:prstGeom prst="rect">
            <a:avLst/>
          </a:prstGeom>
        </p:spPr>
        <p:txBody>
          <a:bodyPr anchor="b"/>
          <a:lstStyle>
            <a:lvl1pPr marL="0" indent="0">
              <a:buNone/>
              <a:defRPr sz="1600" b="1">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541D4CCB-CBA7-4388-8115-359599B9465F}"/>
              </a:ext>
            </a:extLst>
          </p:cNvPr>
          <p:cNvSpPr>
            <a:spLocks noGrp="1"/>
          </p:cNvSpPr>
          <p:nvPr>
            <p:ph sz="half" idx="2"/>
          </p:nvPr>
        </p:nvSpPr>
        <p:spPr>
          <a:xfrm>
            <a:off x="4271629" y="2505075"/>
            <a:ext cx="3287412" cy="3214238"/>
          </a:xfrm>
          <a:prstGeom prst="rect">
            <a:avLst/>
          </a:prstGeom>
        </p:spPr>
        <p:txBody>
          <a:bodyPr/>
          <a:lstStyle>
            <a:lvl1pPr>
              <a:defRPr sz="180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200">
                <a:latin typeface="Open Sans" panose="020B0606030504020204" pitchFamily="34" charset="0"/>
                <a:ea typeface="Open Sans" panose="020B0606030504020204" pitchFamily="34" charset="0"/>
                <a:cs typeface="Open Sans" panose="020B0606030504020204" pitchFamily="34" charset="0"/>
              </a:defRPr>
            </a:lvl4pPr>
            <a:lvl5pP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5" name="Text Placeholder 4">
            <a:extLst>
              <a:ext uri="{FF2B5EF4-FFF2-40B4-BE49-F238E27FC236}">
                <a16:creationId xmlns:a16="http://schemas.microsoft.com/office/drawing/2014/main" id="{CAB791E0-4AEF-49E1-9994-A67706FE9082}"/>
              </a:ext>
            </a:extLst>
          </p:cNvPr>
          <p:cNvSpPr>
            <a:spLocks noGrp="1"/>
          </p:cNvSpPr>
          <p:nvPr>
            <p:ph type="body" sz="quarter" idx="3"/>
          </p:nvPr>
        </p:nvSpPr>
        <p:spPr>
          <a:xfrm>
            <a:off x="8051786" y="1681163"/>
            <a:ext cx="3303602" cy="823912"/>
          </a:xfrm>
          <a:prstGeom prst="rect">
            <a:avLst/>
          </a:prstGeom>
        </p:spPr>
        <p:txBody>
          <a:bodyPr anchor="b"/>
          <a:lstStyle>
            <a:lvl1pPr marL="0" indent="0">
              <a:buNone/>
              <a:defRPr sz="1600" b="1">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040644CA-8B9F-41AB-94C4-98D75DF99333}"/>
              </a:ext>
            </a:extLst>
          </p:cNvPr>
          <p:cNvSpPr>
            <a:spLocks noGrp="1"/>
          </p:cNvSpPr>
          <p:nvPr>
            <p:ph sz="quarter" idx="4"/>
          </p:nvPr>
        </p:nvSpPr>
        <p:spPr>
          <a:xfrm>
            <a:off x="8051786" y="2505075"/>
            <a:ext cx="3303602" cy="3214238"/>
          </a:xfrm>
          <a:prstGeom prst="rect">
            <a:avLst/>
          </a:prstGeom>
        </p:spPr>
        <p:txBody>
          <a:bodyPr/>
          <a:lstStyle>
            <a:lvl1pPr>
              <a:defRPr sz="180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200">
                <a:latin typeface="Open Sans" panose="020B0606030504020204" pitchFamily="34" charset="0"/>
                <a:ea typeface="Open Sans" panose="020B0606030504020204" pitchFamily="34" charset="0"/>
                <a:cs typeface="Open Sans" panose="020B0606030504020204" pitchFamily="34" charset="0"/>
              </a:defRPr>
            </a:lvl4pPr>
            <a:lvl5pP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Tree>
    <p:extLst>
      <p:ext uri="{BB962C8B-B14F-4D97-AF65-F5344CB8AC3E}">
        <p14:creationId xmlns:p14="http://schemas.microsoft.com/office/powerpoint/2010/main" val="6359657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DD222-910A-4A6C-AD48-25524D63179E}"/>
              </a:ext>
            </a:extLst>
          </p:cNvPr>
          <p:cNvSpPr>
            <a:spLocks noGrp="1"/>
          </p:cNvSpPr>
          <p:nvPr>
            <p:ph type="title"/>
          </p:nvPr>
        </p:nvSpPr>
        <p:spPr>
          <a:xfrm>
            <a:off x="214147" y="457200"/>
            <a:ext cx="3335170" cy="1600200"/>
          </a:xfrm>
          <a:prstGeom prst="rect">
            <a:avLst/>
          </a:prstGeom>
        </p:spPr>
        <p:txBody>
          <a:bodyPr anchor="b"/>
          <a:lstStyle>
            <a:lvl1pPr>
              <a:defRPr sz="3200">
                <a:solidFill>
                  <a:schemeClr val="bg1"/>
                </a:solidFill>
                <a:latin typeface="DM Serif Text" pitchFamily="2" charset="0"/>
              </a:defRPr>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404D63AA-B068-458E-B523-91F6CED1661F}"/>
              </a:ext>
            </a:extLst>
          </p:cNvPr>
          <p:cNvSpPr>
            <a:spLocks noGrp="1"/>
          </p:cNvSpPr>
          <p:nvPr>
            <p:ph idx="1"/>
          </p:nvPr>
        </p:nvSpPr>
        <p:spPr>
          <a:xfrm>
            <a:off x="4229100" y="987425"/>
            <a:ext cx="7126288" cy="4873625"/>
          </a:xfrm>
          <a:prstGeom prst="rect">
            <a:avLst/>
          </a:prstGeom>
        </p:spPr>
        <p:txBody>
          <a:bodyPr/>
          <a:lstStyle>
            <a:lvl1pPr>
              <a:defRPr sz="3200">
                <a:latin typeface="Open Sans" panose="020B0606030504020204" pitchFamily="34" charset="0"/>
                <a:ea typeface="Open Sans" panose="020B0606030504020204" pitchFamily="34" charset="0"/>
                <a:cs typeface="Open Sans" panose="020B0606030504020204" pitchFamily="34" charset="0"/>
              </a:defRPr>
            </a:lvl1pPr>
            <a:lvl2pPr>
              <a:defRPr sz="2800">
                <a:latin typeface="Open Sans" panose="020B0606030504020204" pitchFamily="34" charset="0"/>
                <a:ea typeface="Open Sans" panose="020B0606030504020204" pitchFamily="34" charset="0"/>
                <a:cs typeface="Open Sans" panose="020B0606030504020204" pitchFamily="34" charset="0"/>
              </a:defRPr>
            </a:lvl2pPr>
            <a:lvl3pPr>
              <a:defRPr sz="2400">
                <a:latin typeface="Open Sans" panose="020B0606030504020204" pitchFamily="34" charset="0"/>
                <a:ea typeface="Open Sans" panose="020B0606030504020204" pitchFamily="34" charset="0"/>
                <a:cs typeface="Open Sans" panose="020B0606030504020204" pitchFamily="34" charset="0"/>
              </a:defRPr>
            </a:lvl3pPr>
            <a:lvl4pPr>
              <a:defRPr sz="2000">
                <a:latin typeface="Open Sans" panose="020B0606030504020204" pitchFamily="34" charset="0"/>
                <a:ea typeface="Open Sans" panose="020B0606030504020204" pitchFamily="34" charset="0"/>
                <a:cs typeface="Open Sans" panose="020B0606030504020204" pitchFamily="34" charset="0"/>
              </a:defRPr>
            </a:lvl4pPr>
            <a:lvl5pPr>
              <a:defRPr sz="2000">
                <a:latin typeface="Open Sans" panose="020B0606030504020204" pitchFamily="34" charset="0"/>
                <a:ea typeface="Open Sans" panose="020B0606030504020204" pitchFamily="34" charset="0"/>
                <a:cs typeface="Open Sans" panose="020B0606030504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Text Placeholder 3">
            <a:extLst>
              <a:ext uri="{FF2B5EF4-FFF2-40B4-BE49-F238E27FC236}">
                <a16:creationId xmlns:a16="http://schemas.microsoft.com/office/drawing/2014/main" id="{426B2DC0-B6D2-4610-8B55-F0AEDE640172}"/>
              </a:ext>
            </a:extLst>
          </p:cNvPr>
          <p:cNvSpPr>
            <a:spLocks noGrp="1"/>
          </p:cNvSpPr>
          <p:nvPr>
            <p:ph type="body" sz="half" idx="2"/>
          </p:nvPr>
        </p:nvSpPr>
        <p:spPr>
          <a:xfrm>
            <a:off x="214147" y="2057400"/>
            <a:ext cx="3335170" cy="3811588"/>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266116449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30776-94F4-440B-AFA2-B56F463E6851}"/>
              </a:ext>
            </a:extLst>
          </p:cNvPr>
          <p:cNvSpPr>
            <a:spLocks noGrp="1"/>
          </p:cNvSpPr>
          <p:nvPr>
            <p:ph type="title"/>
          </p:nvPr>
        </p:nvSpPr>
        <p:spPr>
          <a:xfrm>
            <a:off x="274305" y="457200"/>
            <a:ext cx="3262980" cy="1600200"/>
          </a:xfrm>
          <a:prstGeom prst="rect">
            <a:avLst/>
          </a:prstGeom>
        </p:spPr>
        <p:txBody>
          <a:bodyPr anchor="b"/>
          <a:lstStyle>
            <a:lvl1pPr>
              <a:defRPr sz="3200">
                <a:solidFill>
                  <a:schemeClr val="bg1"/>
                </a:solidFill>
                <a:latin typeface="DM Serif Text" pitchFamily="2" charset="0"/>
              </a:defRPr>
            </a:lvl1pPr>
          </a:lstStyle>
          <a:p>
            <a:r>
              <a:rPr lang="en-US" dirty="0"/>
              <a:t>Click to edit Master title style</a:t>
            </a:r>
            <a:endParaRPr lang="en-CA" dirty="0"/>
          </a:p>
        </p:txBody>
      </p:sp>
      <p:sp>
        <p:nvSpPr>
          <p:cNvPr id="3" name="Picture Placeholder 2">
            <a:extLst>
              <a:ext uri="{FF2B5EF4-FFF2-40B4-BE49-F238E27FC236}">
                <a16:creationId xmlns:a16="http://schemas.microsoft.com/office/drawing/2014/main" id="{6D6D7C33-78F4-463A-95A3-79F6A41E717F}"/>
              </a:ext>
            </a:extLst>
          </p:cNvPr>
          <p:cNvSpPr>
            <a:spLocks noGrp="1"/>
          </p:cNvSpPr>
          <p:nvPr>
            <p:ph type="pic" idx="1"/>
          </p:nvPr>
        </p:nvSpPr>
        <p:spPr>
          <a:xfrm>
            <a:off x="3958389" y="0"/>
            <a:ext cx="8233611" cy="6858000"/>
          </a:xfrm>
          <a:prstGeom prst="rect">
            <a:avLst/>
          </a:prstGeo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78DD3B8F-ABD8-42B1-A245-3BF14098B377}"/>
              </a:ext>
            </a:extLst>
          </p:cNvPr>
          <p:cNvSpPr>
            <a:spLocks noGrp="1"/>
          </p:cNvSpPr>
          <p:nvPr>
            <p:ph type="body" sz="half" idx="2"/>
          </p:nvPr>
        </p:nvSpPr>
        <p:spPr>
          <a:xfrm>
            <a:off x="274305" y="2340142"/>
            <a:ext cx="3262980" cy="3025942"/>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3922918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B8207-E059-410F-9499-9E4E41233EBC}"/>
              </a:ext>
            </a:extLst>
          </p:cNvPr>
          <p:cNvSpPr>
            <a:spLocks noGrp="1"/>
          </p:cNvSpPr>
          <p:nvPr>
            <p:ph type="title"/>
          </p:nvPr>
        </p:nvSpPr>
        <p:spPr/>
        <p:txBody>
          <a:bodyPr>
            <a:normAutofit/>
          </a:bodyPr>
          <a:lstStyle>
            <a:lvl1pPr>
              <a:defRPr sz="3600">
                <a:latin typeface="DM Serif Text" pitchFamily="2" charset="0"/>
              </a:defRPr>
            </a:lvl1pPr>
          </a:lstStyle>
          <a:p>
            <a:r>
              <a:rPr lang="en-US" dirty="0"/>
              <a:t>Click to edit Master title style</a:t>
            </a:r>
            <a:endParaRPr lang="en-CA" dirty="0"/>
          </a:p>
        </p:txBody>
      </p:sp>
      <p:sp>
        <p:nvSpPr>
          <p:cNvPr id="3" name="Content Placeholder 2">
            <a:extLst>
              <a:ext uri="{FF2B5EF4-FFF2-40B4-BE49-F238E27FC236}">
                <a16:creationId xmlns:a16="http://schemas.microsoft.com/office/drawing/2014/main" id="{C58289FB-28B3-4504-99EB-D260C82497B4}"/>
              </a:ext>
            </a:extLst>
          </p:cNvPr>
          <p:cNvSpPr>
            <a:spLocks noGrp="1"/>
          </p:cNvSpPr>
          <p:nvPr>
            <p:ph idx="1"/>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25539662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0F8433E-7359-484E-9420-0D8898BDAC17}"/>
              </a:ext>
            </a:extLst>
          </p:cNvPr>
          <p:cNvSpPr>
            <a:spLocks noGrp="1"/>
          </p:cNvSpPr>
          <p:nvPr>
            <p:ph type="title"/>
          </p:nvPr>
        </p:nvSpPr>
        <p:spPr>
          <a:xfrm>
            <a:off x="274305" y="457200"/>
            <a:ext cx="3262980" cy="1600200"/>
          </a:xfrm>
          <a:prstGeom prst="rect">
            <a:avLst/>
          </a:prstGeom>
        </p:spPr>
        <p:txBody>
          <a:bodyPr anchor="b"/>
          <a:lstStyle>
            <a:lvl1pPr>
              <a:defRPr sz="3200">
                <a:solidFill>
                  <a:schemeClr val="bg1"/>
                </a:solidFill>
                <a:latin typeface="DM Serif Text" pitchFamily="2" charset="0"/>
              </a:defRPr>
            </a:lvl1pPr>
          </a:lstStyle>
          <a:p>
            <a:r>
              <a:rPr lang="en-US" dirty="0"/>
              <a:t>Click to edit Master title style</a:t>
            </a:r>
            <a:endParaRPr lang="en-CA" dirty="0"/>
          </a:p>
        </p:txBody>
      </p:sp>
      <p:sp>
        <p:nvSpPr>
          <p:cNvPr id="5" name="Text Placeholder 3">
            <a:extLst>
              <a:ext uri="{FF2B5EF4-FFF2-40B4-BE49-F238E27FC236}">
                <a16:creationId xmlns:a16="http://schemas.microsoft.com/office/drawing/2014/main" id="{97B1798A-8174-49E7-89A6-EE19DBF58E37}"/>
              </a:ext>
            </a:extLst>
          </p:cNvPr>
          <p:cNvSpPr>
            <a:spLocks noGrp="1"/>
          </p:cNvSpPr>
          <p:nvPr>
            <p:ph type="body" sz="half" idx="2"/>
          </p:nvPr>
        </p:nvSpPr>
        <p:spPr>
          <a:xfrm>
            <a:off x="274305" y="2340142"/>
            <a:ext cx="3262980" cy="3025942"/>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55021327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8289FB-28B3-4504-99EB-D260C82497B4}"/>
              </a:ext>
            </a:extLst>
          </p:cNvPr>
          <p:cNvSpPr>
            <a:spLocks noGrp="1"/>
          </p:cNvSpPr>
          <p:nvPr>
            <p:ph idx="1"/>
          </p:nvPr>
        </p:nvSpPr>
        <p:spPr>
          <a:xfrm>
            <a:off x="4614110" y="1825625"/>
            <a:ext cx="6739689" cy="3005167"/>
          </a:xfrm>
          <a:prstGeom prst="rect">
            <a:avLst/>
          </a:prstGeo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itle 1">
            <a:extLst>
              <a:ext uri="{FF2B5EF4-FFF2-40B4-BE49-F238E27FC236}">
                <a16:creationId xmlns:a16="http://schemas.microsoft.com/office/drawing/2014/main" id="{147944E5-330C-4A28-B519-A667FEC01751}"/>
              </a:ext>
            </a:extLst>
          </p:cNvPr>
          <p:cNvSpPr>
            <a:spLocks noGrp="1"/>
          </p:cNvSpPr>
          <p:nvPr>
            <p:ph type="title"/>
          </p:nvPr>
        </p:nvSpPr>
        <p:spPr>
          <a:xfrm>
            <a:off x="214147" y="457200"/>
            <a:ext cx="3335170" cy="1600200"/>
          </a:xfrm>
          <a:prstGeom prst="rect">
            <a:avLst/>
          </a:prstGeom>
        </p:spPr>
        <p:txBody>
          <a:bodyPr anchor="b"/>
          <a:lstStyle>
            <a:lvl1pPr>
              <a:defRPr sz="3200">
                <a:solidFill>
                  <a:schemeClr val="bg1"/>
                </a:solidFill>
                <a:latin typeface="DM Serif Text" pitchFamily="2" charset="0"/>
              </a:defRPr>
            </a:lvl1pPr>
          </a:lstStyle>
          <a:p>
            <a:r>
              <a:rPr lang="en-US" dirty="0"/>
              <a:t>Click to edit Master title style</a:t>
            </a:r>
            <a:endParaRPr lang="en-CA" dirty="0"/>
          </a:p>
        </p:txBody>
      </p:sp>
      <p:sp>
        <p:nvSpPr>
          <p:cNvPr id="5" name="Text Placeholder 3">
            <a:extLst>
              <a:ext uri="{FF2B5EF4-FFF2-40B4-BE49-F238E27FC236}">
                <a16:creationId xmlns:a16="http://schemas.microsoft.com/office/drawing/2014/main" id="{6108921B-17B6-4B5D-883E-C73399C0BB5E}"/>
              </a:ext>
            </a:extLst>
          </p:cNvPr>
          <p:cNvSpPr>
            <a:spLocks noGrp="1"/>
          </p:cNvSpPr>
          <p:nvPr>
            <p:ph type="body" sz="half" idx="2"/>
          </p:nvPr>
        </p:nvSpPr>
        <p:spPr>
          <a:xfrm>
            <a:off x="214147" y="2057400"/>
            <a:ext cx="3335170" cy="3811588"/>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6905671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935D99-D8E4-4CF6-B3FD-904BA5EA9E81}"/>
              </a:ext>
            </a:extLst>
          </p:cNvPr>
          <p:cNvSpPr>
            <a:spLocks noGrp="1"/>
          </p:cNvSpPr>
          <p:nvPr>
            <p:ph sz="half" idx="1"/>
          </p:nvPr>
        </p:nvSpPr>
        <p:spPr>
          <a:xfrm>
            <a:off x="4614110" y="1825625"/>
            <a:ext cx="3218448" cy="3979952"/>
          </a:xfrm>
          <a:prstGeom prst="rect">
            <a:avLst/>
          </a:prstGeom>
        </p:spPr>
        <p:txBody>
          <a:bodyPr/>
          <a:lstStyle>
            <a:lvl1pPr>
              <a:defRPr sz="180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200">
                <a:latin typeface="Open Sans" panose="020B0606030504020204" pitchFamily="34" charset="0"/>
                <a:ea typeface="Open Sans" panose="020B0606030504020204" pitchFamily="34" charset="0"/>
                <a:cs typeface="Open Sans" panose="020B0606030504020204" pitchFamily="34" charset="0"/>
              </a:defRPr>
            </a:lvl4pPr>
            <a:lvl5pP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Content Placeholder 3">
            <a:extLst>
              <a:ext uri="{FF2B5EF4-FFF2-40B4-BE49-F238E27FC236}">
                <a16:creationId xmlns:a16="http://schemas.microsoft.com/office/drawing/2014/main" id="{696DA63A-4878-407D-98FC-3AA42ADDB562}"/>
              </a:ext>
            </a:extLst>
          </p:cNvPr>
          <p:cNvSpPr>
            <a:spLocks noGrp="1"/>
          </p:cNvSpPr>
          <p:nvPr>
            <p:ph sz="half" idx="2"/>
          </p:nvPr>
        </p:nvSpPr>
        <p:spPr>
          <a:xfrm>
            <a:off x="8217569" y="1825625"/>
            <a:ext cx="3136232" cy="3979952"/>
          </a:xfrm>
          <a:prstGeom prst="rect">
            <a:avLst/>
          </a:prstGeom>
        </p:spPr>
        <p:txBody>
          <a:bodyPr/>
          <a:lstStyle>
            <a:lvl1pPr>
              <a:defRPr sz="180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200">
                <a:latin typeface="Open Sans" panose="020B0606030504020204" pitchFamily="34" charset="0"/>
                <a:ea typeface="Open Sans" panose="020B0606030504020204" pitchFamily="34" charset="0"/>
                <a:cs typeface="Open Sans" panose="020B0606030504020204" pitchFamily="34" charset="0"/>
              </a:defRPr>
            </a:lvl4pPr>
            <a:lvl5pP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5" name="Title 1">
            <a:extLst>
              <a:ext uri="{FF2B5EF4-FFF2-40B4-BE49-F238E27FC236}">
                <a16:creationId xmlns:a16="http://schemas.microsoft.com/office/drawing/2014/main" id="{D7D736E8-05A9-496F-ABA9-3755C30B8EA4}"/>
              </a:ext>
            </a:extLst>
          </p:cNvPr>
          <p:cNvSpPr>
            <a:spLocks noGrp="1"/>
          </p:cNvSpPr>
          <p:nvPr>
            <p:ph type="title"/>
          </p:nvPr>
        </p:nvSpPr>
        <p:spPr>
          <a:xfrm>
            <a:off x="214147" y="457200"/>
            <a:ext cx="3335170" cy="1600200"/>
          </a:xfrm>
          <a:prstGeom prst="rect">
            <a:avLst/>
          </a:prstGeom>
        </p:spPr>
        <p:txBody>
          <a:bodyPr anchor="b"/>
          <a:lstStyle>
            <a:lvl1pPr>
              <a:defRPr sz="3200">
                <a:solidFill>
                  <a:schemeClr val="bg1"/>
                </a:solidFill>
                <a:latin typeface="DM Serif Text" pitchFamily="2" charset="0"/>
              </a:defRPr>
            </a:lvl1pPr>
          </a:lstStyle>
          <a:p>
            <a:r>
              <a:rPr lang="en-US"/>
              <a:t>Click to edit Master title style</a:t>
            </a:r>
            <a:endParaRPr lang="en-CA"/>
          </a:p>
        </p:txBody>
      </p:sp>
      <p:sp>
        <p:nvSpPr>
          <p:cNvPr id="6" name="Text Placeholder 3">
            <a:extLst>
              <a:ext uri="{FF2B5EF4-FFF2-40B4-BE49-F238E27FC236}">
                <a16:creationId xmlns:a16="http://schemas.microsoft.com/office/drawing/2014/main" id="{7A69661F-5339-4FF7-83BE-63D1863BCA81}"/>
              </a:ext>
            </a:extLst>
          </p:cNvPr>
          <p:cNvSpPr>
            <a:spLocks noGrp="1"/>
          </p:cNvSpPr>
          <p:nvPr>
            <p:ph type="body" sz="half" idx="10"/>
          </p:nvPr>
        </p:nvSpPr>
        <p:spPr>
          <a:xfrm>
            <a:off x="214147" y="2057400"/>
            <a:ext cx="3335170" cy="3811588"/>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320718737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E8C8C-95C3-4CD2-A926-64A8FDC121BA}"/>
              </a:ext>
            </a:extLst>
          </p:cNvPr>
          <p:cNvSpPr>
            <a:spLocks noGrp="1"/>
          </p:cNvSpPr>
          <p:nvPr>
            <p:ph type="title"/>
          </p:nvPr>
        </p:nvSpPr>
        <p:spPr>
          <a:xfrm>
            <a:off x="242810" y="365125"/>
            <a:ext cx="3354631" cy="1325563"/>
          </a:xfrm>
          <a:prstGeom prst="rect">
            <a:avLst/>
          </a:prstGeom>
        </p:spPr>
        <p:txBody>
          <a:bodyPr/>
          <a:lstStyle>
            <a:lvl1pPr>
              <a:defRPr sz="3200">
                <a:solidFill>
                  <a:schemeClr val="bg1"/>
                </a:solidFill>
                <a:latin typeface="DM Serif Text" pitchFamily="2" charset="0"/>
              </a:defRPr>
            </a:lvl1pPr>
          </a:lstStyle>
          <a:p>
            <a:r>
              <a:rPr lang="en-US" dirty="0"/>
              <a:t>Click to edit Master title style</a:t>
            </a:r>
            <a:endParaRPr lang="en-CA" dirty="0"/>
          </a:p>
        </p:txBody>
      </p:sp>
      <p:sp>
        <p:nvSpPr>
          <p:cNvPr id="3" name="Text Placeholder 2">
            <a:extLst>
              <a:ext uri="{FF2B5EF4-FFF2-40B4-BE49-F238E27FC236}">
                <a16:creationId xmlns:a16="http://schemas.microsoft.com/office/drawing/2014/main" id="{DA5267C2-39AF-4F66-A1F9-BF11CB16F685}"/>
              </a:ext>
            </a:extLst>
          </p:cNvPr>
          <p:cNvSpPr>
            <a:spLocks noGrp="1"/>
          </p:cNvSpPr>
          <p:nvPr>
            <p:ph type="body" idx="1"/>
          </p:nvPr>
        </p:nvSpPr>
        <p:spPr>
          <a:xfrm>
            <a:off x="4271629" y="1681163"/>
            <a:ext cx="3287412" cy="823912"/>
          </a:xfrm>
          <a:prstGeom prst="rect">
            <a:avLst/>
          </a:prstGeom>
        </p:spPr>
        <p:txBody>
          <a:bodyPr anchor="b"/>
          <a:lstStyle>
            <a:lvl1pPr marL="0" indent="0">
              <a:buNone/>
              <a:defRPr sz="1600" b="1">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541D4CCB-CBA7-4388-8115-359599B9465F}"/>
              </a:ext>
            </a:extLst>
          </p:cNvPr>
          <p:cNvSpPr>
            <a:spLocks noGrp="1"/>
          </p:cNvSpPr>
          <p:nvPr>
            <p:ph sz="half" idx="2"/>
          </p:nvPr>
        </p:nvSpPr>
        <p:spPr>
          <a:xfrm>
            <a:off x="4271629" y="2505075"/>
            <a:ext cx="3287412" cy="3214238"/>
          </a:xfrm>
          <a:prstGeom prst="rect">
            <a:avLst/>
          </a:prstGeom>
        </p:spPr>
        <p:txBody>
          <a:bodyPr/>
          <a:lstStyle>
            <a:lvl1pPr>
              <a:defRPr sz="180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200">
                <a:latin typeface="Open Sans" panose="020B0606030504020204" pitchFamily="34" charset="0"/>
                <a:ea typeface="Open Sans" panose="020B0606030504020204" pitchFamily="34" charset="0"/>
                <a:cs typeface="Open Sans" panose="020B0606030504020204" pitchFamily="34" charset="0"/>
              </a:defRPr>
            </a:lvl4pPr>
            <a:lvl5pP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5" name="Text Placeholder 4">
            <a:extLst>
              <a:ext uri="{FF2B5EF4-FFF2-40B4-BE49-F238E27FC236}">
                <a16:creationId xmlns:a16="http://schemas.microsoft.com/office/drawing/2014/main" id="{CAB791E0-4AEF-49E1-9994-A67706FE9082}"/>
              </a:ext>
            </a:extLst>
          </p:cNvPr>
          <p:cNvSpPr>
            <a:spLocks noGrp="1"/>
          </p:cNvSpPr>
          <p:nvPr>
            <p:ph type="body" sz="quarter" idx="3"/>
          </p:nvPr>
        </p:nvSpPr>
        <p:spPr>
          <a:xfrm>
            <a:off x="8051786" y="1681163"/>
            <a:ext cx="3303602" cy="823912"/>
          </a:xfrm>
          <a:prstGeom prst="rect">
            <a:avLst/>
          </a:prstGeom>
        </p:spPr>
        <p:txBody>
          <a:bodyPr anchor="b"/>
          <a:lstStyle>
            <a:lvl1pPr marL="0" indent="0">
              <a:buNone/>
              <a:defRPr sz="1600" b="1">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040644CA-8B9F-41AB-94C4-98D75DF99333}"/>
              </a:ext>
            </a:extLst>
          </p:cNvPr>
          <p:cNvSpPr>
            <a:spLocks noGrp="1"/>
          </p:cNvSpPr>
          <p:nvPr>
            <p:ph sz="quarter" idx="4"/>
          </p:nvPr>
        </p:nvSpPr>
        <p:spPr>
          <a:xfrm>
            <a:off x="8051786" y="2505075"/>
            <a:ext cx="3303602" cy="3214238"/>
          </a:xfrm>
          <a:prstGeom prst="rect">
            <a:avLst/>
          </a:prstGeom>
        </p:spPr>
        <p:txBody>
          <a:bodyPr/>
          <a:lstStyle>
            <a:lvl1pPr>
              <a:defRPr sz="180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200">
                <a:latin typeface="Open Sans" panose="020B0606030504020204" pitchFamily="34" charset="0"/>
                <a:ea typeface="Open Sans" panose="020B0606030504020204" pitchFamily="34" charset="0"/>
                <a:cs typeface="Open Sans" panose="020B0606030504020204" pitchFamily="34" charset="0"/>
              </a:defRPr>
            </a:lvl4pPr>
            <a:lvl5pP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Tree>
    <p:extLst>
      <p:ext uri="{BB962C8B-B14F-4D97-AF65-F5344CB8AC3E}">
        <p14:creationId xmlns:p14="http://schemas.microsoft.com/office/powerpoint/2010/main" val="146568912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DD222-910A-4A6C-AD48-25524D63179E}"/>
              </a:ext>
            </a:extLst>
          </p:cNvPr>
          <p:cNvSpPr>
            <a:spLocks noGrp="1"/>
          </p:cNvSpPr>
          <p:nvPr>
            <p:ph type="title"/>
          </p:nvPr>
        </p:nvSpPr>
        <p:spPr>
          <a:xfrm>
            <a:off x="214147" y="457200"/>
            <a:ext cx="3335170" cy="1600200"/>
          </a:xfrm>
          <a:prstGeom prst="rect">
            <a:avLst/>
          </a:prstGeom>
        </p:spPr>
        <p:txBody>
          <a:bodyPr anchor="b"/>
          <a:lstStyle>
            <a:lvl1pPr>
              <a:defRPr sz="3200">
                <a:solidFill>
                  <a:schemeClr val="bg1"/>
                </a:solidFill>
                <a:latin typeface="DM Serif Text" pitchFamily="2" charset="0"/>
              </a:defRPr>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404D63AA-B068-458E-B523-91F6CED1661F}"/>
              </a:ext>
            </a:extLst>
          </p:cNvPr>
          <p:cNvSpPr>
            <a:spLocks noGrp="1"/>
          </p:cNvSpPr>
          <p:nvPr>
            <p:ph idx="1"/>
          </p:nvPr>
        </p:nvSpPr>
        <p:spPr>
          <a:xfrm>
            <a:off x="4229100" y="987425"/>
            <a:ext cx="7126288" cy="4873625"/>
          </a:xfrm>
          <a:prstGeom prst="rect">
            <a:avLst/>
          </a:prstGeom>
        </p:spPr>
        <p:txBody>
          <a:bodyPr/>
          <a:lstStyle>
            <a:lvl1pPr>
              <a:defRPr sz="3200">
                <a:latin typeface="Open Sans" panose="020B0606030504020204" pitchFamily="34" charset="0"/>
                <a:ea typeface="Open Sans" panose="020B0606030504020204" pitchFamily="34" charset="0"/>
                <a:cs typeface="Open Sans" panose="020B0606030504020204" pitchFamily="34" charset="0"/>
              </a:defRPr>
            </a:lvl1pPr>
            <a:lvl2pPr>
              <a:defRPr sz="2800">
                <a:latin typeface="Open Sans" panose="020B0606030504020204" pitchFamily="34" charset="0"/>
                <a:ea typeface="Open Sans" panose="020B0606030504020204" pitchFamily="34" charset="0"/>
                <a:cs typeface="Open Sans" panose="020B0606030504020204" pitchFamily="34" charset="0"/>
              </a:defRPr>
            </a:lvl2pPr>
            <a:lvl3pPr>
              <a:defRPr sz="2400">
                <a:latin typeface="Open Sans" panose="020B0606030504020204" pitchFamily="34" charset="0"/>
                <a:ea typeface="Open Sans" panose="020B0606030504020204" pitchFamily="34" charset="0"/>
                <a:cs typeface="Open Sans" panose="020B0606030504020204" pitchFamily="34" charset="0"/>
              </a:defRPr>
            </a:lvl3pPr>
            <a:lvl4pPr>
              <a:defRPr sz="2000">
                <a:latin typeface="Open Sans" panose="020B0606030504020204" pitchFamily="34" charset="0"/>
                <a:ea typeface="Open Sans" panose="020B0606030504020204" pitchFamily="34" charset="0"/>
                <a:cs typeface="Open Sans" panose="020B0606030504020204" pitchFamily="34" charset="0"/>
              </a:defRPr>
            </a:lvl4pPr>
            <a:lvl5pPr>
              <a:defRPr sz="2000">
                <a:latin typeface="Open Sans" panose="020B0606030504020204" pitchFamily="34" charset="0"/>
                <a:ea typeface="Open Sans" panose="020B0606030504020204" pitchFamily="34" charset="0"/>
                <a:cs typeface="Open Sans" panose="020B0606030504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Text Placeholder 3">
            <a:extLst>
              <a:ext uri="{FF2B5EF4-FFF2-40B4-BE49-F238E27FC236}">
                <a16:creationId xmlns:a16="http://schemas.microsoft.com/office/drawing/2014/main" id="{426B2DC0-B6D2-4610-8B55-F0AEDE640172}"/>
              </a:ext>
            </a:extLst>
          </p:cNvPr>
          <p:cNvSpPr>
            <a:spLocks noGrp="1"/>
          </p:cNvSpPr>
          <p:nvPr>
            <p:ph type="body" sz="half" idx="2"/>
          </p:nvPr>
        </p:nvSpPr>
        <p:spPr>
          <a:xfrm>
            <a:off x="214147" y="2057400"/>
            <a:ext cx="3335170" cy="3811588"/>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1325947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30776-94F4-440B-AFA2-B56F463E6851}"/>
              </a:ext>
            </a:extLst>
          </p:cNvPr>
          <p:cNvSpPr>
            <a:spLocks noGrp="1"/>
          </p:cNvSpPr>
          <p:nvPr>
            <p:ph type="title"/>
          </p:nvPr>
        </p:nvSpPr>
        <p:spPr>
          <a:xfrm>
            <a:off x="274305" y="457200"/>
            <a:ext cx="3262980" cy="1600200"/>
          </a:xfrm>
          <a:prstGeom prst="rect">
            <a:avLst/>
          </a:prstGeom>
        </p:spPr>
        <p:txBody>
          <a:bodyPr anchor="b"/>
          <a:lstStyle>
            <a:lvl1pPr>
              <a:defRPr sz="3200">
                <a:solidFill>
                  <a:schemeClr val="bg1"/>
                </a:solidFill>
                <a:latin typeface="DM Serif Text" pitchFamily="2" charset="0"/>
              </a:defRPr>
            </a:lvl1pPr>
          </a:lstStyle>
          <a:p>
            <a:r>
              <a:rPr lang="en-US" dirty="0"/>
              <a:t>Click to edit Master title style</a:t>
            </a:r>
            <a:endParaRPr lang="en-CA" dirty="0"/>
          </a:p>
        </p:txBody>
      </p:sp>
      <p:sp>
        <p:nvSpPr>
          <p:cNvPr id="3" name="Picture Placeholder 2">
            <a:extLst>
              <a:ext uri="{FF2B5EF4-FFF2-40B4-BE49-F238E27FC236}">
                <a16:creationId xmlns:a16="http://schemas.microsoft.com/office/drawing/2014/main" id="{6D6D7C33-78F4-463A-95A3-79F6A41E717F}"/>
              </a:ext>
            </a:extLst>
          </p:cNvPr>
          <p:cNvSpPr>
            <a:spLocks noGrp="1"/>
          </p:cNvSpPr>
          <p:nvPr>
            <p:ph type="pic" idx="1"/>
          </p:nvPr>
        </p:nvSpPr>
        <p:spPr>
          <a:xfrm>
            <a:off x="3958389" y="0"/>
            <a:ext cx="8233611" cy="6858000"/>
          </a:xfrm>
          <a:prstGeom prst="rect">
            <a:avLst/>
          </a:prstGeo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78DD3B8F-ABD8-42B1-A245-3BF14098B377}"/>
              </a:ext>
            </a:extLst>
          </p:cNvPr>
          <p:cNvSpPr>
            <a:spLocks noGrp="1"/>
          </p:cNvSpPr>
          <p:nvPr>
            <p:ph type="body" sz="half" idx="2"/>
          </p:nvPr>
        </p:nvSpPr>
        <p:spPr>
          <a:xfrm>
            <a:off x="274305" y="2340142"/>
            <a:ext cx="3262980" cy="3025942"/>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32065898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689957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8289FB-28B3-4504-99EB-D260C82497B4}"/>
              </a:ext>
            </a:extLst>
          </p:cNvPr>
          <p:cNvSpPr>
            <a:spLocks noGrp="1"/>
          </p:cNvSpPr>
          <p:nvPr>
            <p:ph idx="1"/>
          </p:nvPr>
        </p:nvSpPr>
        <p:spPr>
          <a:xfrm>
            <a:off x="4614110" y="1825625"/>
            <a:ext cx="6739689" cy="3005167"/>
          </a:xfrm>
          <a:prstGeom prst="rect">
            <a:avLst/>
          </a:prstGeo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itle 1">
            <a:extLst>
              <a:ext uri="{FF2B5EF4-FFF2-40B4-BE49-F238E27FC236}">
                <a16:creationId xmlns:a16="http://schemas.microsoft.com/office/drawing/2014/main" id="{147944E5-330C-4A28-B519-A667FEC01751}"/>
              </a:ext>
            </a:extLst>
          </p:cNvPr>
          <p:cNvSpPr>
            <a:spLocks noGrp="1"/>
          </p:cNvSpPr>
          <p:nvPr>
            <p:ph type="title"/>
          </p:nvPr>
        </p:nvSpPr>
        <p:spPr>
          <a:xfrm>
            <a:off x="214147" y="457200"/>
            <a:ext cx="3335170" cy="1600200"/>
          </a:xfrm>
          <a:prstGeom prst="rect">
            <a:avLst/>
          </a:prstGeom>
        </p:spPr>
        <p:txBody>
          <a:bodyPr anchor="b"/>
          <a:lstStyle>
            <a:lvl1pPr>
              <a:defRPr sz="3200">
                <a:solidFill>
                  <a:schemeClr val="bg1"/>
                </a:solidFill>
                <a:latin typeface="DM Serif Text" pitchFamily="2" charset="0"/>
              </a:defRPr>
            </a:lvl1pPr>
          </a:lstStyle>
          <a:p>
            <a:r>
              <a:rPr lang="en-US" dirty="0"/>
              <a:t>Click to edit Master title style</a:t>
            </a:r>
            <a:endParaRPr lang="en-CA" dirty="0"/>
          </a:p>
        </p:txBody>
      </p:sp>
      <p:sp>
        <p:nvSpPr>
          <p:cNvPr id="5" name="Text Placeholder 3">
            <a:extLst>
              <a:ext uri="{FF2B5EF4-FFF2-40B4-BE49-F238E27FC236}">
                <a16:creationId xmlns:a16="http://schemas.microsoft.com/office/drawing/2014/main" id="{6108921B-17B6-4B5D-883E-C73399C0BB5E}"/>
              </a:ext>
            </a:extLst>
          </p:cNvPr>
          <p:cNvSpPr>
            <a:spLocks noGrp="1"/>
          </p:cNvSpPr>
          <p:nvPr>
            <p:ph type="body" sz="half" idx="2"/>
          </p:nvPr>
        </p:nvSpPr>
        <p:spPr>
          <a:xfrm>
            <a:off x="214147" y="2057400"/>
            <a:ext cx="3335170" cy="3811588"/>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5949514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935D99-D8E4-4CF6-B3FD-904BA5EA9E81}"/>
              </a:ext>
            </a:extLst>
          </p:cNvPr>
          <p:cNvSpPr>
            <a:spLocks noGrp="1"/>
          </p:cNvSpPr>
          <p:nvPr>
            <p:ph sz="half" idx="1"/>
          </p:nvPr>
        </p:nvSpPr>
        <p:spPr>
          <a:xfrm>
            <a:off x="4614110" y="1825625"/>
            <a:ext cx="3218448" cy="3979952"/>
          </a:xfrm>
          <a:prstGeom prst="rect">
            <a:avLst/>
          </a:prstGeom>
        </p:spPr>
        <p:txBody>
          <a:bodyPr/>
          <a:lstStyle>
            <a:lvl1pPr>
              <a:defRPr sz="180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200">
                <a:latin typeface="Open Sans" panose="020B0606030504020204" pitchFamily="34" charset="0"/>
                <a:ea typeface="Open Sans" panose="020B0606030504020204" pitchFamily="34" charset="0"/>
                <a:cs typeface="Open Sans" panose="020B0606030504020204" pitchFamily="34" charset="0"/>
              </a:defRPr>
            </a:lvl4pPr>
            <a:lvl5pP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Content Placeholder 3">
            <a:extLst>
              <a:ext uri="{FF2B5EF4-FFF2-40B4-BE49-F238E27FC236}">
                <a16:creationId xmlns:a16="http://schemas.microsoft.com/office/drawing/2014/main" id="{696DA63A-4878-407D-98FC-3AA42ADDB562}"/>
              </a:ext>
            </a:extLst>
          </p:cNvPr>
          <p:cNvSpPr>
            <a:spLocks noGrp="1"/>
          </p:cNvSpPr>
          <p:nvPr>
            <p:ph sz="half" idx="2"/>
          </p:nvPr>
        </p:nvSpPr>
        <p:spPr>
          <a:xfrm>
            <a:off x="8217569" y="1825625"/>
            <a:ext cx="3136232" cy="3979952"/>
          </a:xfrm>
          <a:prstGeom prst="rect">
            <a:avLst/>
          </a:prstGeom>
        </p:spPr>
        <p:txBody>
          <a:bodyPr/>
          <a:lstStyle>
            <a:lvl1pPr>
              <a:defRPr sz="180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200">
                <a:latin typeface="Open Sans" panose="020B0606030504020204" pitchFamily="34" charset="0"/>
                <a:ea typeface="Open Sans" panose="020B0606030504020204" pitchFamily="34" charset="0"/>
                <a:cs typeface="Open Sans" panose="020B0606030504020204" pitchFamily="34" charset="0"/>
              </a:defRPr>
            </a:lvl4pPr>
            <a:lvl5pP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5" name="Title 1">
            <a:extLst>
              <a:ext uri="{FF2B5EF4-FFF2-40B4-BE49-F238E27FC236}">
                <a16:creationId xmlns:a16="http://schemas.microsoft.com/office/drawing/2014/main" id="{D7D736E8-05A9-496F-ABA9-3755C30B8EA4}"/>
              </a:ext>
            </a:extLst>
          </p:cNvPr>
          <p:cNvSpPr>
            <a:spLocks noGrp="1"/>
          </p:cNvSpPr>
          <p:nvPr>
            <p:ph type="title"/>
          </p:nvPr>
        </p:nvSpPr>
        <p:spPr>
          <a:xfrm>
            <a:off x="214147" y="457200"/>
            <a:ext cx="3335170" cy="1600200"/>
          </a:xfrm>
          <a:prstGeom prst="rect">
            <a:avLst/>
          </a:prstGeom>
        </p:spPr>
        <p:txBody>
          <a:bodyPr anchor="b"/>
          <a:lstStyle>
            <a:lvl1pPr>
              <a:defRPr sz="3200">
                <a:solidFill>
                  <a:schemeClr val="bg1"/>
                </a:solidFill>
                <a:latin typeface="DM Serif Text" pitchFamily="2" charset="0"/>
              </a:defRPr>
            </a:lvl1pPr>
          </a:lstStyle>
          <a:p>
            <a:r>
              <a:rPr lang="en-US"/>
              <a:t>Click to edit Master title style</a:t>
            </a:r>
            <a:endParaRPr lang="en-CA"/>
          </a:p>
        </p:txBody>
      </p:sp>
      <p:sp>
        <p:nvSpPr>
          <p:cNvPr id="6" name="Text Placeholder 3">
            <a:extLst>
              <a:ext uri="{FF2B5EF4-FFF2-40B4-BE49-F238E27FC236}">
                <a16:creationId xmlns:a16="http://schemas.microsoft.com/office/drawing/2014/main" id="{7A69661F-5339-4FF7-83BE-63D1863BCA81}"/>
              </a:ext>
            </a:extLst>
          </p:cNvPr>
          <p:cNvSpPr>
            <a:spLocks noGrp="1"/>
          </p:cNvSpPr>
          <p:nvPr>
            <p:ph type="body" sz="half" idx="10"/>
          </p:nvPr>
        </p:nvSpPr>
        <p:spPr>
          <a:xfrm>
            <a:off x="214147" y="2057400"/>
            <a:ext cx="3335170" cy="3811588"/>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11570210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E8C8C-95C3-4CD2-A926-64A8FDC121BA}"/>
              </a:ext>
            </a:extLst>
          </p:cNvPr>
          <p:cNvSpPr>
            <a:spLocks noGrp="1"/>
          </p:cNvSpPr>
          <p:nvPr>
            <p:ph type="title"/>
          </p:nvPr>
        </p:nvSpPr>
        <p:spPr>
          <a:xfrm>
            <a:off x="242810" y="365125"/>
            <a:ext cx="3354631" cy="1325563"/>
          </a:xfrm>
          <a:prstGeom prst="rect">
            <a:avLst/>
          </a:prstGeom>
        </p:spPr>
        <p:txBody>
          <a:bodyPr/>
          <a:lstStyle>
            <a:lvl1pPr>
              <a:defRPr sz="3200">
                <a:solidFill>
                  <a:schemeClr val="bg1"/>
                </a:solidFill>
                <a:latin typeface="DM Serif Text" pitchFamily="2" charset="0"/>
              </a:defRPr>
            </a:lvl1pPr>
          </a:lstStyle>
          <a:p>
            <a:r>
              <a:rPr lang="en-US" dirty="0"/>
              <a:t>Click to edit Master title style</a:t>
            </a:r>
            <a:endParaRPr lang="en-CA" dirty="0"/>
          </a:p>
        </p:txBody>
      </p:sp>
      <p:sp>
        <p:nvSpPr>
          <p:cNvPr id="3" name="Text Placeholder 2">
            <a:extLst>
              <a:ext uri="{FF2B5EF4-FFF2-40B4-BE49-F238E27FC236}">
                <a16:creationId xmlns:a16="http://schemas.microsoft.com/office/drawing/2014/main" id="{DA5267C2-39AF-4F66-A1F9-BF11CB16F685}"/>
              </a:ext>
            </a:extLst>
          </p:cNvPr>
          <p:cNvSpPr>
            <a:spLocks noGrp="1"/>
          </p:cNvSpPr>
          <p:nvPr>
            <p:ph type="body" idx="1"/>
          </p:nvPr>
        </p:nvSpPr>
        <p:spPr>
          <a:xfrm>
            <a:off x="4271629" y="1681163"/>
            <a:ext cx="3287412" cy="823912"/>
          </a:xfrm>
          <a:prstGeom prst="rect">
            <a:avLst/>
          </a:prstGeom>
        </p:spPr>
        <p:txBody>
          <a:bodyPr anchor="b"/>
          <a:lstStyle>
            <a:lvl1pPr marL="0" indent="0">
              <a:buNone/>
              <a:defRPr sz="1600" b="1">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541D4CCB-CBA7-4388-8115-359599B9465F}"/>
              </a:ext>
            </a:extLst>
          </p:cNvPr>
          <p:cNvSpPr>
            <a:spLocks noGrp="1"/>
          </p:cNvSpPr>
          <p:nvPr>
            <p:ph sz="half" idx="2"/>
          </p:nvPr>
        </p:nvSpPr>
        <p:spPr>
          <a:xfrm>
            <a:off x="4271629" y="2505075"/>
            <a:ext cx="3287412" cy="3214238"/>
          </a:xfrm>
          <a:prstGeom prst="rect">
            <a:avLst/>
          </a:prstGeom>
        </p:spPr>
        <p:txBody>
          <a:bodyPr/>
          <a:lstStyle>
            <a:lvl1pPr>
              <a:defRPr sz="180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200">
                <a:latin typeface="Open Sans" panose="020B0606030504020204" pitchFamily="34" charset="0"/>
                <a:ea typeface="Open Sans" panose="020B0606030504020204" pitchFamily="34" charset="0"/>
                <a:cs typeface="Open Sans" panose="020B0606030504020204" pitchFamily="34" charset="0"/>
              </a:defRPr>
            </a:lvl4pPr>
            <a:lvl5pP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5" name="Text Placeholder 4">
            <a:extLst>
              <a:ext uri="{FF2B5EF4-FFF2-40B4-BE49-F238E27FC236}">
                <a16:creationId xmlns:a16="http://schemas.microsoft.com/office/drawing/2014/main" id="{CAB791E0-4AEF-49E1-9994-A67706FE9082}"/>
              </a:ext>
            </a:extLst>
          </p:cNvPr>
          <p:cNvSpPr>
            <a:spLocks noGrp="1"/>
          </p:cNvSpPr>
          <p:nvPr>
            <p:ph type="body" sz="quarter" idx="3"/>
          </p:nvPr>
        </p:nvSpPr>
        <p:spPr>
          <a:xfrm>
            <a:off x="8051786" y="1681163"/>
            <a:ext cx="3303602" cy="823912"/>
          </a:xfrm>
          <a:prstGeom prst="rect">
            <a:avLst/>
          </a:prstGeom>
        </p:spPr>
        <p:txBody>
          <a:bodyPr anchor="b"/>
          <a:lstStyle>
            <a:lvl1pPr marL="0" indent="0">
              <a:buNone/>
              <a:defRPr sz="1600" b="1">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040644CA-8B9F-41AB-94C4-98D75DF99333}"/>
              </a:ext>
            </a:extLst>
          </p:cNvPr>
          <p:cNvSpPr>
            <a:spLocks noGrp="1"/>
          </p:cNvSpPr>
          <p:nvPr>
            <p:ph sz="quarter" idx="4"/>
          </p:nvPr>
        </p:nvSpPr>
        <p:spPr>
          <a:xfrm>
            <a:off x="8051786" y="2505075"/>
            <a:ext cx="3303602" cy="3214238"/>
          </a:xfrm>
          <a:prstGeom prst="rect">
            <a:avLst/>
          </a:prstGeom>
        </p:spPr>
        <p:txBody>
          <a:bodyPr/>
          <a:lstStyle>
            <a:lvl1pPr>
              <a:defRPr sz="180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200">
                <a:latin typeface="Open Sans" panose="020B0606030504020204" pitchFamily="34" charset="0"/>
                <a:ea typeface="Open Sans" panose="020B0606030504020204" pitchFamily="34" charset="0"/>
                <a:cs typeface="Open Sans" panose="020B0606030504020204" pitchFamily="34" charset="0"/>
              </a:defRPr>
            </a:lvl4pPr>
            <a:lvl5pP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Tree>
    <p:extLst>
      <p:ext uri="{BB962C8B-B14F-4D97-AF65-F5344CB8AC3E}">
        <p14:creationId xmlns:p14="http://schemas.microsoft.com/office/powerpoint/2010/main" val="2702130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39DDB-9982-406E-8DDD-A14DB39D106E}"/>
              </a:ext>
            </a:extLst>
          </p:cNvPr>
          <p:cNvSpPr>
            <a:spLocks noGrp="1"/>
          </p:cNvSpPr>
          <p:nvPr>
            <p:ph type="title"/>
          </p:nvPr>
        </p:nvSpPr>
        <p:spPr>
          <a:xfrm>
            <a:off x="831850" y="1243911"/>
            <a:ext cx="10515600" cy="2852737"/>
          </a:xfrm>
        </p:spPr>
        <p:txBody>
          <a:bodyPr anchor="ctr" anchorCtr="0"/>
          <a:lstStyle>
            <a:lvl1pPr>
              <a:defRPr sz="6000">
                <a:latin typeface="DM Serif Text" pitchFamily="2" charset="0"/>
              </a:defRPr>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8591B510-A424-4791-84D2-651C4FAC95B8}"/>
              </a:ext>
            </a:extLst>
          </p:cNvPr>
          <p:cNvSpPr>
            <a:spLocks noGrp="1"/>
          </p:cNvSpPr>
          <p:nvPr>
            <p:ph type="body" idx="1"/>
          </p:nvPr>
        </p:nvSpPr>
        <p:spPr>
          <a:xfrm>
            <a:off x="831850" y="4123636"/>
            <a:ext cx="10515600" cy="1500187"/>
          </a:xfrm>
        </p:spPr>
        <p:txBody>
          <a:bodyPr/>
          <a:lstStyle>
            <a:lvl1pPr marL="0" indent="0">
              <a:buNone/>
              <a:defRPr sz="24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2209854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DD222-910A-4A6C-AD48-25524D63179E}"/>
              </a:ext>
            </a:extLst>
          </p:cNvPr>
          <p:cNvSpPr>
            <a:spLocks noGrp="1"/>
          </p:cNvSpPr>
          <p:nvPr>
            <p:ph type="title"/>
          </p:nvPr>
        </p:nvSpPr>
        <p:spPr>
          <a:xfrm>
            <a:off x="214147" y="457200"/>
            <a:ext cx="3335170" cy="1600200"/>
          </a:xfrm>
          <a:prstGeom prst="rect">
            <a:avLst/>
          </a:prstGeom>
        </p:spPr>
        <p:txBody>
          <a:bodyPr anchor="b"/>
          <a:lstStyle>
            <a:lvl1pPr>
              <a:defRPr sz="3200">
                <a:solidFill>
                  <a:schemeClr val="bg1"/>
                </a:solidFill>
                <a:latin typeface="DM Serif Text" pitchFamily="2" charset="0"/>
              </a:defRPr>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404D63AA-B068-458E-B523-91F6CED1661F}"/>
              </a:ext>
            </a:extLst>
          </p:cNvPr>
          <p:cNvSpPr>
            <a:spLocks noGrp="1"/>
          </p:cNvSpPr>
          <p:nvPr>
            <p:ph idx="1"/>
          </p:nvPr>
        </p:nvSpPr>
        <p:spPr>
          <a:xfrm>
            <a:off x="4229100" y="987425"/>
            <a:ext cx="7126288" cy="4873625"/>
          </a:xfrm>
          <a:prstGeom prst="rect">
            <a:avLst/>
          </a:prstGeom>
        </p:spPr>
        <p:txBody>
          <a:bodyPr/>
          <a:lstStyle>
            <a:lvl1pPr>
              <a:defRPr sz="3200">
                <a:latin typeface="Open Sans" panose="020B0606030504020204" pitchFamily="34" charset="0"/>
                <a:ea typeface="Open Sans" panose="020B0606030504020204" pitchFamily="34" charset="0"/>
                <a:cs typeface="Open Sans" panose="020B0606030504020204" pitchFamily="34" charset="0"/>
              </a:defRPr>
            </a:lvl1pPr>
            <a:lvl2pPr>
              <a:defRPr sz="2800">
                <a:latin typeface="Open Sans" panose="020B0606030504020204" pitchFamily="34" charset="0"/>
                <a:ea typeface="Open Sans" panose="020B0606030504020204" pitchFamily="34" charset="0"/>
                <a:cs typeface="Open Sans" panose="020B0606030504020204" pitchFamily="34" charset="0"/>
              </a:defRPr>
            </a:lvl2pPr>
            <a:lvl3pPr>
              <a:defRPr sz="2400">
                <a:latin typeface="Open Sans" panose="020B0606030504020204" pitchFamily="34" charset="0"/>
                <a:ea typeface="Open Sans" panose="020B0606030504020204" pitchFamily="34" charset="0"/>
                <a:cs typeface="Open Sans" panose="020B0606030504020204" pitchFamily="34" charset="0"/>
              </a:defRPr>
            </a:lvl3pPr>
            <a:lvl4pPr>
              <a:defRPr sz="2000">
                <a:latin typeface="Open Sans" panose="020B0606030504020204" pitchFamily="34" charset="0"/>
                <a:ea typeface="Open Sans" panose="020B0606030504020204" pitchFamily="34" charset="0"/>
                <a:cs typeface="Open Sans" panose="020B0606030504020204" pitchFamily="34" charset="0"/>
              </a:defRPr>
            </a:lvl4pPr>
            <a:lvl5pPr>
              <a:defRPr sz="2000">
                <a:latin typeface="Open Sans" panose="020B0606030504020204" pitchFamily="34" charset="0"/>
                <a:ea typeface="Open Sans" panose="020B0606030504020204" pitchFamily="34" charset="0"/>
                <a:cs typeface="Open Sans" panose="020B0606030504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Text Placeholder 3">
            <a:extLst>
              <a:ext uri="{FF2B5EF4-FFF2-40B4-BE49-F238E27FC236}">
                <a16:creationId xmlns:a16="http://schemas.microsoft.com/office/drawing/2014/main" id="{426B2DC0-B6D2-4610-8B55-F0AEDE640172}"/>
              </a:ext>
            </a:extLst>
          </p:cNvPr>
          <p:cNvSpPr>
            <a:spLocks noGrp="1"/>
          </p:cNvSpPr>
          <p:nvPr>
            <p:ph type="body" sz="half" idx="2"/>
          </p:nvPr>
        </p:nvSpPr>
        <p:spPr>
          <a:xfrm>
            <a:off x="214147" y="2057400"/>
            <a:ext cx="3335170" cy="3811588"/>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233313524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30776-94F4-440B-AFA2-B56F463E6851}"/>
              </a:ext>
            </a:extLst>
          </p:cNvPr>
          <p:cNvSpPr>
            <a:spLocks noGrp="1"/>
          </p:cNvSpPr>
          <p:nvPr>
            <p:ph type="title"/>
          </p:nvPr>
        </p:nvSpPr>
        <p:spPr>
          <a:xfrm>
            <a:off x="274305" y="457200"/>
            <a:ext cx="3262980" cy="1600200"/>
          </a:xfrm>
          <a:prstGeom prst="rect">
            <a:avLst/>
          </a:prstGeom>
        </p:spPr>
        <p:txBody>
          <a:bodyPr anchor="b"/>
          <a:lstStyle>
            <a:lvl1pPr>
              <a:defRPr sz="3200">
                <a:solidFill>
                  <a:schemeClr val="bg1"/>
                </a:solidFill>
                <a:latin typeface="DM Serif Text" pitchFamily="2" charset="0"/>
              </a:defRPr>
            </a:lvl1pPr>
          </a:lstStyle>
          <a:p>
            <a:r>
              <a:rPr lang="en-US" dirty="0"/>
              <a:t>Click to edit Master title style</a:t>
            </a:r>
            <a:endParaRPr lang="en-CA" dirty="0"/>
          </a:p>
        </p:txBody>
      </p:sp>
      <p:sp>
        <p:nvSpPr>
          <p:cNvPr id="3" name="Picture Placeholder 2">
            <a:extLst>
              <a:ext uri="{FF2B5EF4-FFF2-40B4-BE49-F238E27FC236}">
                <a16:creationId xmlns:a16="http://schemas.microsoft.com/office/drawing/2014/main" id="{6D6D7C33-78F4-463A-95A3-79F6A41E717F}"/>
              </a:ext>
            </a:extLst>
          </p:cNvPr>
          <p:cNvSpPr>
            <a:spLocks noGrp="1"/>
          </p:cNvSpPr>
          <p:nvPr>
            <p:ph type="pic" idx="1"/>
          </p:nvPr>
        </p:nvSpPr>
        <p:spPr>
          <a:xfrm>
            <a:off x="3958389" y="0"/>
            <a:ext cx="8233611" cy="6858000"/>
          </a:xfrm>
          <a:prstGeom prst="rect">
            <a:avLst/>
          </a:prstGeo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78DD3B8F-ABD8-42B1-A245-3BF14098B377}"/>
              </a:ext>
            </a:extLst>
          </p:cNvPr>
          <p:cNvSpPr>
            <a:spLocks noGrp="1"/>
          </p:cNvSpPr>
          <p:nvPr>
            <p:ph type="body" sz="half" idx="2"/>
          </p:nvPr>
        </p:nvSpPr>
        <p:spPr>
          <a:xfrm>
            <a:off x="274305" y="2340142"/>
            <a:ext cx="3262980" cy="3025942"/>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148020839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0221336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8289FB-28B3-4504-99EB-D260C82497B4}"/>
              </a:ext>
            </a:extLst>
          </p:cNvPr>
          <p:cNvSpPr>
            <a:spLocks noGrp="1"/>
          </p:cNvSpPr>
          <p:nvPr>
            <p:ph idx="1"/>
          </p:nvPr>
        </p:nvSpPr>
        <p:spPr>
          <a:xfrm>
            <a:off x="4614110" y="1825625"/>
            <a:ext cx="6739689" cy="3005167"/>
          </a:xfrm>
          <a:prstGeom prst="rect">
            <a:avLst/>
          </a:prstGeo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itle 1">
            <a:extLst>
              <a:ext uri="{FF2B5EF4-FFF2-40B4-BE49-F238E27FC236}">
                <a16:creationId xmlns:a16="http://schemas.microsoft.com/office/drawing/2014/main" id="{147944E5-330C-4A28-B519-A667FEC01751}"/>
              </a:ext>
            </a:extLst>
          </p:cNvPr>
          <p:cNvSpPr>
            <a:spLocks noGrp="1"/>
          </p:cNvSpPr>
          <p:nvPr>
            <p:ph type="title"/>
          </p:nvPr>
        </p:nvSpPr>
        <p:spPr>
          <a:xfrm>
            <a:off x="214147" y="457200"/>
            <a:ext cx="3335170" cy="1600200"/>
          </a:xfrm>
          <a:prstGeom prst="rect">
            <a:avLst/>
          </a:prstGeom>
        </p:spPr>
        <p:txBody>
          <a:bodyPr anchor="b"/>
          <a:lstStyle>
            <a:lvl1pPr>
              <a:defRPr sz="3200">
                <a:solidFill>
                  <a:schemeClr val="tx1"/>
                </a:solidFill>
                <a:latin typeface="DM Serif Text" pitchFamily="2" charset="0"/>
              </a:defRPr>
            </a:lvl1pPr>
          </a:lstStyle>
          <a:p>
            <a:r>
              <a:rPr lang="en-US" dirty="0"/>
              <a:t>Click to edit Master title style</a:t>
            </a:r>
            <a:endParaRPr lang="en-CA" dirty="0"/>
          </a:p>
        </p:txBody>
      </p:sp>
      <p:sp>
        <p:nvSpPr>
          <p:cNvPr id="5" name="Text Placeholder 3">
            <a:extLst>
              <a:ext uri="{FF2B5EF4-FFF2-40B4-BE49-F238E27FC236}">
                <a16:creationId xmlns:a16="http://schemas.microsoft.com/office/drawing/2014/main" id="{6108921B-17B6-4B5D-883E-C73399C0BB5E}"/>
              </a:ext>
            </a:extLst>
          </p:cNvPr>
          <p:cNvSpPr>
            <a:spLocks noGrp="1"/>
          </p:cNvSpPr>
          <p:nvPr>
            <p:ph type="body" sz="half" idx="2"/>
          </p:nvPr>
        </p:nvSpPr>
        <p:spPr>
          <a:xfrm>
            <a:off x="214147" y="2057400"/>
            <a:ext cx="3335170" cy="3811588"/>
          </a:xfrm>
          <a:prstGeom prst="rect">
            <a:avLst/>
          </a:prstGeom>
        </p:spPr>
        <p:txBody>
          <a:bodyPr/>
          <a:lstStyle>
            <a:lvl1pPr marL="0" indent="0">
              <a:buNone/>
              <a:defRPr sz="16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378687303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935D99-D8E4-4CF6-B3FD-904BA5EA9E81}"/>
              </a:ext>
            </a:extLst>
          </p:cNvPr>
          <p:cNvSpPr>
            <a:spLocks noGrp="1"/>
          </p:cNvSpPr>
          <p:nvPr>
            <p:ph sz="half" idx="1"/>
          </p:nvPr>
        </p:nvSpPr>
        <p:spPr>
          <a:xfrm>
            <a:off x="4614110" y="1825625"/>
            <a:ext cx="3218448" cy="3979952"/>
          </a:xfrm>
          <a:prstGeom prst="rect">
            <a:avLst/>
          </a:prstGeom>
        </p:spPr>
        <p:txBody>
          <a:bodyPr/>
          <a:lstStyle>
            <a:lvl1pPr>
              <a:defRPr sz="180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200">
                <a:latin typeface="Open Sans" panose="020B0606030504020204" pitchFamily="34" charset="0"/>
                <a:ea typeface="Open Sans" panose="020B0606030504020204" pitchFamily="34" charset="0"/>
                <a:cs typeface="Open Sans" panose="020B0606030504020204" pitchFamily="34" charset="0"/>
              </a:defRPr>
            </a:lvl4pPr>
            <a:lvl5pP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Content Placeholder 3">
            <a:extLst>
              <a:ext uri="{FF2B5EF4-FFF2-40B4-BE49-F238E27FC236}">
                <a16:creationId xmlns:a16="http://schemas.microsoft.com/office/drawing/2014/main" id="{696DA63A-4878-407D-98FC-3AA42ADDB562}"/>
              </a:ext>
            </a:extLst>
          </p:cNvPr>
          <p:cNvSpPr>
            <a:spLocks noGrp="1"/>
          </p:cNvSpPr>
          <p:nvPr>
            <p:ph sz="half" idx="2"/>
          </p:nvPr>
        </p:nvSpPr>
        <p:spPr>
          <a:xfrm>
            <a:off x="8217569" y="1825625"/>
            <a:ext cx="3136232" cy="3979952"/>
          </a:xfrm>
          <a:prstGeom prst="rect">
            <a:avLst/>
          </a:prstGeom>
        </p:spPr>
        <p:txBody>
          <a:bodyPr/>
          <a:lstStyle>
            <a:lvl1pPr>
              <a:defRPr sz="180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200">
                <a:latin typeface="Open Sans" panose="020B0606030504020204" pitchFamily="34" charset="0"/>
                <a:ea typeface="Open Sans" panose="020B0606030504020204" pitchFamily="34" charset="0"/>
                <a:cs typeface="Open Sans" panose="020B0606030504020204" pitchFamily="34" charset="0"/>
              </a:defRPr>
            </a:lvl4pPr>
            <a:lvl5pP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5" name="Title 1">
            <a:extLst>
              <a:ext uri="{FF2B5EF4-FFF2-40B4-BE49-F238E27FC236}">
                <a16:creationId xmlns:a16="http://schemas.microsoft.com/office/drawing/2014/main" id="{D7D736E8-05A9-496F-ABA9-3755C30B8EA4}"/>
              </a:ext>
            </a:extLst>
          </p:cNvPr>
          <p:cNvSpPr>
            <a:spLocks noGrp="1"/>
          </p:cNvSpPr>
          <p:nvPr>
            <p:ph type="title"/>
          </p:nvPr>
        </p:nvSpPr>
        <p:spPr>
          <a:xfrm>
            <a:off x="214147" y="457200"/>
            <a:ext cx="3335170" cy="1600200"/>
          </a:xfrm>
          <a:prstGeom prst="rect">
            <a:avLst/>
          </a:prstGeom>
        </p:spPr>
        <p:txBody>
          <a:bodyPr anchor="b"/>
          <a:lstStyle>
            <a:lvl1pPr>
              <a:defRPr sz="3200">
                <a:solidFill>
                  <a:schemeClr val="tx1"/>
                </a:solidFill>
                <a:latin typeface="DM Serif Text" pitchFamily="2" charset="0"/>
              </a:defRPr>
            </a:lvl1pPr>
          </a:lstStyle>
          <a:p>
            <a:r>
              <a:rPr lang="en-US" dirty="0"/>
              <a:t>Click to edit Master title style</a:t>
            </a:r>
            <a:endParaRPr lang="en-CA" dirty="0"/>
          </a:p>
        </p:txBody>
      </p:sp>
      <p:sp>
        <p:nvSpPr>
          <p:cNvPr id="6" name="Text Placeholder 3">
            <a:extLst>
              <a:ext uri="{FF2B5EF4-FFF2-40B4-BE49-F238E27FC236}">
                <a16:creationId xmlns:a16="http://schemas.microsoft.com/office/drawing/2014/main" id="{7A69661F-5339-4FF7-83BE-63D1863BCA81}"/>
              </a:ext>
            </a:extLst>
          </p:cNvPr>
          <p:cNvSpPr>
            <a:spLocks noGrp="1"/>
          </p:cNvSpPr>
          <p:nvPr>
            <p:ph type="body" sz="half" idx="10"/>
          </p:nvPr>
        </p:nvSpPr>
        <p:spPr>
          <a:xfrm>
            <a:off x="214147" y="2057400"/>
            <a:ext cx="3335170" cy="3811588"/>
          </a:xfrm>
          <a:prstGeom prst="rect">
            <a:avLst/>
          </a:prstGeom>
        </p:spPr>
        <p:txBody>
          <a:bodyPr/>
          <a:lstStyle>
            <a:lvl1pPr marL="0" indent="0">
              <a:buNone/>
              <a:defRPr sz="16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151531371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E8C8C-95C3-4CD2-A926-64A8FDC121BA}"/>
              </a:ext>
            </a:extLst>
          </p:cNvPr>
          <p:cNvSpPr>
            <a:spLocks noGrp="1"/>
          </p:cNvSpPr>
          <p:nvPr>
            <p:ph type="title"/>
          </p:nvPr>
        </p:nvSpPr>
        <p:spPr>
          <a:xfrm>
            <a:off x="242810" y="365125"/>
            <a:ext cx="3354631" cy="1325563"/>
          </a:xfrm>
          <a:prstGeom prst="rect">
            <a:avLst/>
          </a:prstGeom>
        </p:spPr>
        <p:txBody>
          <a:bodyPr/>
          <a:lstStyle>
            <a:lvl1pPr>
              <a:defRPr sz="3200">
                <a:solidFill>
                  <a:schemeClr val="tx1"/>
                </a:solidFill>
                <a:latin typeface="DM Serif Text" pitchFamily="2" charset="0"/>
              </a:defRPr>
            </a:lvl1pPr>
          </a:lstStyle>
          <a:p>
            <a:r>
              <a:rPr lang="en-US" dirty="0"/>
              <a:t>Click to edit Master title style</a:t>
            </a:r>
            <a:endParaRPr lang="en-CA" dirty="0"/>
          </a:p>
        </p:txBody>
      </p:sp>
      <p:sp>
        <p:nvSpPr>
          <p:cNvPr id="3" name="Text Placeholder 2">
            <a:extLst>
              <a:ext uri="{FF2B5EF4-FFF2-40B4-BE49-F238E27FC236}">
                <a16:creationId xmlns:a16="http://schemas.microsoft.com/office/drawing/2014/main" id="{DA5267C2-39AF-4F66-A1F9-BF11CB16F685}"/>
              </a:ext>
            </a:extLst>
          </p:cNvPr>
          <p:cNvSpPr>
            <a:spLocks noGrp="1"/>
          </p:cNvSpPr>
          <p:nvPr>
            <p:ph type="body" idx="1"/>
          </p:nvPr>
        </p:nvSpPr>
        <p:spPr>
          <a:xfrm>
            <a:off x="4271629" y="1681163"/>
            <a:ext cx="3287412" cy="823912"/>
          </a:xfrm>
          <a:prstGeom prst="rect">
            <a:avLst/>
          </a:prstGeom>
        </p:spPr>
        <p:txBody>
          <a:bodyPr anchor="b"/>
          <a:lstStyle>
            <a:lvl1pPr marL="0" indent="0">
              <a:buNone/>
              <a:defRPr sz="1600" b="1">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541D4CCB-CBA7-4388-8115-359599B9465F}"/>
              </a:ext>
            </a:extLst>
          </p:cNvPr>
          <p:cNvSpPr>
            <a:spLocks noGrp="1"/>
          </p:cNvSpPr>
          <p:nvPr>
            <p:ph sz="half" idx="2"/>
          </p:nvPr>
        </p:nvSpPr>
        <p:spPr>
          <a:xfrm>
            <a:off x="4271629" y="2505075"/>
            <a:ext cx="3287412" cy="3214238"/>
          </a:xfrm>
          <a:prstGeom prst="rect">
            <a:avLst/>
          </a:prstGeom>
        </p:spPr>
        <p:txBody>
          <a:bodyPr/>
          <a:lstStyle>
            <a:lvl1pPr>
              <a:defRPr sz="180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200">
                <a:latin typeface="Open Sans" panose="020B0606030504020204" pitchFamily="34" charset="0"/>
                <a:ea typeface="Open Sans" panose="020B0606030504020204" pitchFamily="34" charset="0"/>
                <a:cs typeface="Open Sans" panose="020B0606030504020204" pitchFamily="34" charset="0"/>
              </a:defRPr>
            </a:lvl4pPr>
            <a:lvl5pP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5" name="Text Placeholder 4">
            <a:extLst>
              <a:ext uri="{FF2B5EF4-FFF2-40B4-BE49-F238E27FC236}">
                <a16:creationId xmlns:a16="http://schemas.microsoft.com/office/drawing/2014/main" id="{CAB791E0-4AEF-49E1-9994-A67706FE9082}"/>
              </a:ext>
            </a:extLst>
          </p:cNvPr>
          <p:cNvSpPr>
            <a:spLocks noGrp="1"/>
          </p:cNvSpPr>
          <p:nvPr>
            <p:ph type="body" sz="quarter" idx="3"/>
          </p:nvPr>
        </p:nvSpPr>
        <p:spPr>
          <a:xfrm>
            <a:off x="8051786" y="1681163"/>
            <a:ext cx="3303602" cy="823912"/>
          </a:xfrm>
          <a:prstGeom prst="rect">
            <a:avLst/>
          </a:prstGeom>
        </p:spPr>
        <p:txBody>
          <a:bodyPr anchor="b"/>
          <a:lstStyle>
            <a:lvl1pPr marL="0" indent="0">
              <a:buNone/>
              <a:defRPr sz="1600" b="1">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040644CA-8B9F-41AB-94C4-98D75DF99333}"/>
              </a:ext>
            </a:extLst>
          </p:cNvPr>
          <p:cNvSpPr>
            <a:spLocks noGrp="1"/>
          </p:cNvSpPr>
          <p:nvPr>
            <p:ph sz="quarter" idx="4"/>
          </p:nvPr>
        </p:nvSpPr>
        <p:spPr>
          <a:xfrm>
            <a:off x="8051786" y="2505075"/>
            <a:ext cx="3303602" cy="3214238"/>
          </a:xfrm>
          <a:prstGeom prst="rect">
            <a:avLst/>
          </a:prstGeom>
        </p:spPr>
        <p:txBody>
          <a:bodyPr/>
          <a:lstStyle>
            <a:lvl1pPr>
              <a:defRPr sz="180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200">
                <a:latin typeface="Open Sans" panose="020B0606030504020204" pitchFamily="34" charset="0"/>
                <a:ea typeface="Open Sans" panose="020B0606030504020204" pitchFamily="34" charset="0"/>
                <a:cs typeface="Open Sans" panose="020B0606030504020204" pitchFamily="34" charset="0"/>
              </a:defRPr>
            </a:lvl4pPr>
            <a:lvl5pP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Tree>
    <p:extLst>
      <p:ext uri="{BB962C8B-B14F-4D97-AF65-F5344CB8AC3E}">
        <p14:creationId xmlns:p14="http://schemas.microsoft.com/office/powerpoint/2010/main" val="192746824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DD222-910A-4A6C-AD48-25524D63179E}"/>
              </a:ext>
            </a:extLst>
          </p:cNvPr>
          <p:cNvSpPr>
            <a:spLocks noGrp="1"/>
          </p:cNvSpPr>
          <p:nvPr>
            <p:ph type="title"/>
          </p:nvPr>
        </p:nvSpPr>
        <p:spPr>
          <a:xfrm>
            <a:off x="214147" y="457200"/>
            <a:ext cx="3335170" cy="1600200"/>
          </a:xfrm>
          <a:prstGeom prst="rect">
            <a:avLst/>
          </a:prstGeom>
        </p:spPr>
        <p:txBody>
          <a:bodyPr anchor="b"/>
          <a:lstStyle>
            <a:lvl1pPr>
              <a:defRPr sz="3200">
                <a:solidFill>
                  <a:schemeClr val="tx1"/>
                </a:solidFill>
                <a:latin typeface="DM Serif Text" pitchFamily="2" charset="0"/>
              </a:defRPr>
            </a:lvl1pPr>
          </a:lstStyle>
          <a:p>
            <a:r>
              <a:rPr lang="en-US" dirty="0"/>
              <a:t>Click to edit Master title style</a:t>
            </a:r>
            <a:endParaRPr lang="en-CA" dirty="0"/>
          </a:p>
        </p:txBody>
      </p:sp>
      <p:sp>
        <p:nvSpPr>
          <p:cNvPr id="3" name="Content Placeholder 2">
            <a:extLst>
              <a:ext uri="{FF2B5EF4-FFF2-40B4-BE49-F238E27FC236}">
                <a16:creationId xmlns:a16="http://schemas.microsoft.com/office/drawing/2014/main" id="{404D63AA-B068-458E-B523-91F6CED1661F}"/>
              </a:ext>
            </a:extLst>
          </p:cNvPr>
          <p:cNvSpPr>
            <a:spLocks noGrp="1"/>
          </p:cNvSpPr>
          <p:nvPr>
            <p:ph idx="1"/>
          </p:nvPr>
        </p:nvSpPr>
        <p:spPr>
          <a:xfrm>
            <a:off x="4229100" y="987425"/>
            <a:ext cx="7126288" cy="4873625"/>
          </a:xfrm>
          <a:prstGeom prst="rect">
            <a:avLst/>
          </a:prstGeom>
        </p:spPr>
        <p:txBody>
          <a:bodyPr/>
          <a:lstStyle>
            <a:lvl1pPr>
              <a:defRPr sz="3200">
                <a:latin typeface="Open Sans" panose="020B0606030504020204" pitchFamily="34" charset="0"/>
                <a:ea typeface="Open Sans" panose="020B0606030504020204" pitchFamily="34" charset="0"/>
                <a:cs typeface="Open Sans" panose="020B0606030504020204" pitchFamily="34" charset="0"/>
              </a:defRPr>
            </a:lvl1pPr>
            <a:lvl2pPr>
              <a:defRPr sz="2800">
                <a:latin typeface="Open Sans" panose="020B0606030504020204" pitchFamily="34" charset="0"/>
                <a:ea typeface="Open Sans" panose="020B0606030504020204" pitchFamily="34" charset="0"/>
                <a:cs typeface="Open Sans" panose="020B0606030504020204" pitchFamily="34" charset="0"/>
              </a:defRPr>
            </a:lvl2pPr>
            <a:lvl3pPr>
              <a:defRPr sz="2400">
                <a:latin typeface="Open Sans" panose="020B0606030504020204" pitchFamily="34" charset="0"/>
                <a:ea typeface="Open Sans" panose="020B0606030504020204" pitchFamily="34" charset="0"/>
                <a:cs typeface="Open Sans" panose="020B0606030504020204" pitchFamily="34" charset="0"/>
              </a:defRPr>
            </a:lvl3pPr>
            <a:lvl4pPr>
              <a:defRPr sz="2000">
                <a:latin typeface="Open Sans" panose="020B0606030504020204" pitchFamily="34" charset="0"/>
                <a:ea typeface="Open Sans" panose="020B0606030504020204" pitchFamily="34" charset="0"/>
                <a:cs typeface="Open Sans" panose="020B0606030504020204" pitchFamily="34" charset="0"/>
              </a:defRPr>
            </a:lvl4pPr>
            <a:lvl5pPr>
              <a:defRPr sz="2000">
                <a:latin typeface="Open Sans" panose="020B0606030504020204" pitchFamily="34" charset="0"/>
                <a:ea typeface="Open Sans" panose="020B0606030504020204" pitchFamily="34" charset="0"/>
                <a:cs typeface="Open Sans" panose="020B0606030504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Text Placeholder 3">
            <a:extLst>
              <a:ext uri="{FF2B5EF4-FFF2-40B4-BE49-F238E27FC236}">
                <a16:creationId xmlns:a16="http://schemas.microsoft.com/office/drawing/2014/main" id="{426B2DC0-B6D2-4610-8B55-F0AEDE640172}"/>
              </a:ext>
            </a:extLst>
          </p:cNvPr>
          <p:cNvSpPr>
            <a:spLocks noGrp="1"/>
          </p:cNvSpPr>
          <p:nvPr>
            <p:ph type="body" sz="half" idx="2"/>
          </p:nvPr>
        </p:nvSpPr>
        <p:spPr>
          <a:xfrm>
            <a:off x="214147" y="2057400"/>
            <a:ext cx="3335170" cy="3811588"/>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114837934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30776-94F4-440B-AFA2-B56F463E6851}"/>
              </a:ext>
            </a:extLst>
          </p:cNvPr>
          <p:cNvSpPr>
            <a:spLocks noGrp="1"/>
          </p:cNvSpPr>
          <p:nvPr>
            <p:ph type="title"/>
          </p:nvPr>
        </p:nvSpPr>
        <p:spPr>
          <a:xfrm>
            <a:off x="274305" y="457200"/>
            <a:ext cx="3262980" cy="1600200"/>
          </a:xfrm>
          <a:prstGeom prst="rect">
            <a:avLst/>
          </a:prstGeom>
        </p:spPr>
        <p:txBody>
          <a:bodyPr anchor="b"/>
          <a:lstStyle>
            <a:lvl1pPr>
              <a:defRPr sz="3200">
                <a:solidFill>
                  <a:schemeClr val="tx1"/>
                </a:solidFill>
                <a:latin typeface="DM Serif Text" pitchFamily="2" charset="0"/>
              </a:defRPr>
            </a:lvl1pPr>
          </a:lstStyle>
          <a:p>
            <a:r>
              <a:rPr lang="en-US" dirty="0"/>
              <a:t>Click to edit Master title style</a:t>
            </a:r>
            <a:endParaRPr lang="en-CA" dirty="0"/>
          </a:p>
        </p:txBody>
      </p:sp>
      <p:sp>
        <p:nvSpPr>
          <p:cNvPr id="3" name="Picture Placeholder 2">
            <a:extLst>
              <a:ext uri="{FF2B5EF4-FFF2-40B4-BE49-F238E27FC236}">
                <a16:creationId xmlns:a16="http://schemas.microsoft.com/office/drawing/2014/main" id="{6D6D7C33-78F4-463A-95A3-79F6A41E717F}"/>
              </a:ext>
            </a:extLst>
          </p:cNvPr>
          <p:cNvSpPr>
            <a:spLocks noGrp="1"/>
          </p:cNvSpPr>
          <p:nvPr>
            <p:ph type="pic" idx="1"/>
          </p:nvPr>
        </p:nvSpPr>
        <p:spPr>
          <a:xfrm>
            <a:off x="3958389" y="0"/>
            <a:ext cx="8233611" cy="6858000"/>
          </a:xfrm>
          <a:prstGeom prst="rect">
            <a:avLst/>
          </a:prstGeo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78DD3B8F-ABD8-42B1-A245-3BF14098B377}"/>
              </a:ext>
            </a:extLst>
          </p:cNvPr>
          <p:cNvSpPr>
            <a:spLocks noGrp="1"/>
          </p:cNvSpPr>
          <p:nvPr>
            <p:ph type="body" sz="half" idx="2"/>
          </p:nvPr>
        </p:nvSpPr>
        <p:spPr>
          <a:xfrm>
            <a:off x="274305" y="2340142"/>
            <a:ext cx="3262980" cy="3025942"/>
          </a:xfrm>
          <a:prstGeom prst="rect">
            <a:avLst/>
          </a:prstGeom>
        </p:spPr>
        <p:txBody>
          <a:bodyPr/>
          <a:lstStyle>
            <a:lvl1pPr marL="0" indent="0">
              <a:buNone/>
              <a:defRPr sz="16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186991352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530727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B7CA5BC-AD7D-4A34-4EB5-B461A73BEA76}"/>
              </a:ext>
            </a:extLst>
          </p:cNvPr>
          <p:cNvPicPr>
            <a:picLocks noChangeAspect="1"/>
          </p:cNvPicPr>
          <p:nvPr/>
        </p:nvPicPr>
        <p:blipFill>
          <a:blip r:embed="rId2"/>
          <a:stretch>
            <a:fillRect/>
          </a:stretch>
        </p:blipFill>
        <p:spPr>
          <a:xfrm>
            <a:off x="666483" y="514716"/>
            <a:ext cx="1551317" cy="273327"/>
          </a:xfrm>
          <a:prstGeom prst="rect">
            <a:avLst/>
          </a:prstGeom>
        </p:spPr>
      </p:pic>
    </p:spTree>
    <p:extLst>
      <p:ext uri="{BB962C8B-B14F-4D97-AF65-F5344CB8AC3E}">
        <p14:creationId xmlns:p14="http://schemas.microsoft.com/office/powerpoint/2010/main" val="2254248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7588A-6781-4EC5-9DE6-A13264EA436F}"/>
              </a:ext>
            </a:extLst>
          </p:cNvPr>
          <p:cNvSpPr>
            <a:spLocks noGrp="1"/>
          </p:cNvSpPr>
          <p:nvPr>
            <p:ph type="title"/>
          </p:nvPr>
        </p:nvSpPr>
        <p:spPr/>
        <p:txBody>
          <a:bodyPr/>
          <a:lstStyle>
            <a:lvl1pPr>
              <a:defRPr>
                <a:latin typeface="DM Serif Text" pitchFamily="2" charset="0"/>
              </a:defRPr>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36935D99-D8E4-4CF6-B3FD-904BA5EA9E81}"/>
              </a:ext>
            </a:extLst>
          </p:cNvPr>
          <p:cNvSpPr>
            <a:spLocks noGrp="1"/>
          </p:cNvSpPr>
          <p:nvPr>
            <p:ph sz="half" idx="1"/>
          </p:nvPr>
        </p:nvSpPr>
        <p:spPr>
          <a:xfrm>
            <a:off x="838200" y="1825625"/>
            <a:ext cx="5181600" cy="3979952"/>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696DA63A-4878-407D-98FC-3AA42ADDB562}"/>
              </a:ext>
            </a:extLst>
          </p:cNvPr>
          <p:cNvSpPr>
            <a:spLocks noGrp="1"/>
          </p:cNvSpPr>
          <p:nvPr>
            <p:ph sz="half" idx="2"/>
          </p:nvPr>
        </p:nvSpPr>
        <p:spPr>
          <a:xfrm>
            <a:off x="6172200" y="1825625"/>
            <a:ext cx="5181600" cy="3979952"/>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28814458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39DDB-9982-406E-8DDD-A14DB39D106E}"/>
              </a:ext>
            </a:extLst>
          </p:cNvPr>
          <p:cNvSpPr>
            <a:spLocks noGrp="1"/>
          </p:cNvSpPr>
          <p:nvPr>
            <p:ph type="title"/>
          </p:nvPr>
        </p:nvSpPr>
        <p:spPr>
          <a:xfrm>
            <a:off x="831850" y="1680791"/>
            <a:ext cx="10515600" cy="2852737"/>
          </a:xfrm>
        </p:spPr>
        <p:txBody>
          <a:bodyPr anchor="b" anchorCtr="0"/>
          <a:lstStyle>
            <a:lvl1pPr>
              <a:defRPr sz="6000">
                <a:latin typeface="DM Serif Text" pitchFamily="2" charset="0"/>
              </a:defRPr>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8591B510-A424-4791-84D2-651C4FAC95B8}"/>
              </a:ext>
            </a:extLst>
          </p:cNvPr>
          <p:cNvSpPr>
            <a:spLocks noGrp="1"/>
          </p:cNvSpPr>
          <p:nvPr>
            <p:ph type="body" idx="1"/>
          </p:nvPr>
        </p:nvSpPr>
        <p:spPr>
          <a:xfrm>
            <a:off x="831850" y="4560516"/>
            <a:ext cx="10515600" cy="1500187"/>
          </a:xfrm>
        </p:spPr>
        <p:txBody>
          <a:bodyPr/>
          <a:lstStyle>
            <a:lvl1pPr marL="0" indent="0">
              <a:buNone/>
              <a:defRPr sz="24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5" name="Picture 4">
            <a:extLst>
              <a:ext uri="{FF2B5EF4-FFF2-40B4-BE49-F238E27FC236}">
                <a16:creationId xmlns:a16="http://schemas.microsoft.com/office/drawing/2014/main" id="{BAFA3805-0DF1-DF40-9260-424BD34AFD8A}"/>
              </a:ext>
            </a:extLst>
          </p:cNvPr>
          <p:cNvPicPr>
            <a:picLocks noChangeAspect="1"/>
          </p:cNvPicPr>
          <p:nvPr/>
        </p:nvPicPr>
        <p:blipFill>
          <a:blip r:embed="rId2"/>
          <a:stretch>
            <a:fillRect/>
          </a:stretch>
        </p:blipFill>
        <p:spPr>
          <a:xfrm>
            <a:off x="666483" y="514716"/>
            <a:ext cx="1551317" cy="273327"/>
          </a:xfrm>
          <a:prstGeom prst="rect">
            <a:avLst/>
          </a:prstGeom>
        </p:spPr>
      </p:pic>
    </p:spTree>
    <p:extLst>
      <p:ext uri="{BB962C8B-B14F-4D97-AF65-F5344CB8AC3E}">
        <p14:creationId xmlns:p14="http://schemas.microsoft.com/office/powerpoint/2010/main" val="155077168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B8207-E059-410F-9499-9E4E41233EBC}"/>
              </a:ext>
            </a:extLst>
          </p:cNvPr>
          <p:cNvSpPr>
            <a:spLocks noGrp="1"/>
          </p:cNvSpPr>
          <p:nvPr>
            <p:ph type="title"/>
          </p:nvPr>
        </p:nvSpPr>
        <p:spPr/>
        <p:txBody>
          <a:bodyPr>
            <a:normAutofit/>
          </a:bodyPr>
          <a:lstStyle>
            <a:lvl1pPr>
              <a:defRPr sz="3600">
                <a:latin typeface="DM Serif Text" pitchFamily="2" charset="0"/>
              </a:defRPr>
            </a:lvl1pPr>
          </a:lstStyle>
          <a:p>
            <a:r>
              <a:rPr lang="en-US" dirty="0"/>
              <a:t>Click to edit Master title style</a:t>
            </a:r>
            <a:endParaRPr lang="en-CA" dirty="0"/>
          </a:p>
        </p:txBody>
      </p:sp>
      <p:sp>
        <p:nvSpPr>
          <p:cNvPr id="3" name="Content Placeholder 2">
            <a:extLst>
              <a:ext uri="{FF2B5EF4-FFF2-40B4-BE49-F238E27FC236}">
                <a16:creationId xmlns:a16="http://schemas.microsoft.com/office/drawing/2014/main" id="{C58289FB-28B3-4504-99EB-D260C82497B4}"/>
              </a:ext>
            </a:extLst>
          </p:cNvPr>
          <p:cNvSpPr>
            <a:spLocks noGrp="1"/>
          </p:cNvSpPr>
          <p:nvPr>
            <p:ph idx="1"/>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6" name="Picture 5">
            <a:extLst>
              <a:ext uri="{FF2B5EF4-FFF2-40B4-BE49-F238E27FC236}">
                <a16:creationId xmlns:a16="http://schemas.microsoft.com/office/drawing/2014/main" id="{FA9A4614-BCDE-CD9B-0706-8E480D41D16A}"/>
              </a:ext>
            </a:extLst>
          </p:cNvPr>
          <p:cNvPicPr>
            <a:picLocks noChangeAspect="1"/>
          </p:cNvPicPr>
          <p:nvPr/>
        </p:nvPicPr>
        <p:blipFill>
          <a:blip r:embed="rId2"/>
          <a:stretch>
            <a:fillRect/>
          </a:stretch>
        </p:blipFill>
        <p:spPr>
          <a:xfrm>
            <a:off x="666483" y="6017998"/>
            <a:ext cx="1551317" cy="273327"/>
          </a:xfrm>
          <a:prstGeom prst="rect">
            <a:avLst/>
          </a:prstGeom>
        </p:spPr>
      </p:pic>
    </p:spTree>
    <p:extLst>
      <p:ext uri="{BB962C8B-B14F-4D97-AF65-F5344CB8AC3E}">
        <p14:creationId xmlns:p14="http://schemas.microsoft.com/office/powerpoint/2010/main" val="39892083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7588A-6781-4EC5-9DE6-A13264EA436F}"/>
              </a:ext>
            </a:extLst>
          </p:cNvPr>
          <p:cNvSpPr>
            <a:spLocks noGrp="1"/>
          </p:cNvSpPr>
          <p:nvPr>
            <p:ph type="title"/>
          </p:nvPr>
        </p:nvSpPr>
        <p:spPr/>
        <p:txBody>
          <a:bodyPr/>
          <a:lstStyle>
            <a:lvl1pPr>
              <a:defRPr>
                <a:latin typeface="DM Serif Text" pitchFamily="2" charset="0"/>
              </a:defRPr>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36935D99-D8E4-4CF6-B3FD-904BA5EA9E81}"/>
              </a:ext>
            </a:extLst>
          </p:cNvPr>
          <p:cNvSpPr>
            <a:spLocks noGrp="1"/>
          </p:cNvSpPr>
          <p:nvPr>
            <p:ph sz="half" idx="1"/>
          </p:nvPr>
        </p:nvSpPr>
        <p:spPr>
          <a:xfrm>
            <a:off x="838200" y="1825625"/>
            <a:ext cx="5181600" cy="3979952"/>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696DA63A-4878-407D-98FC-3AA42ADDB562}"/>
              </a:ext>
            </a:extLst>
          </p:cNvPr>
          <p:cNvSpPr>
            <a:spLocks noGrp="1"/>
          </p:cNvSpPr>
          <p:nvPr>
            <p:ph sz="half" idx="2"/>
          </p:nvPr>
        </p:nvSpPr>
        <p:spPr>
          <a:xfrm>
            <a:off x="6172200" y="1825625"/>
            <a:ext cx="5181600" cy="3979952"/>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6" name="Picture 5">
            <a:extLst>
              <a:ext uri="{FF2B5EF4-FFF2-40B4-BE49-F238E27FC236}">
                <a16:creationId xmlns:a16="http://schemas.microsoft.com/office/drawing/2014/main" id="{A58C14CD-9552-10F1-7A36-B4E7ECD70668}"/>
              </a:ext>
            </a:extLst>
          </p:cNvPr>
          <p:cNvPicPr>
            <a:picLocks noChangeAspect="1"/>
          </p:cNvPicPr>
          <p:nvPr/>
        </p:nvPicPr>
        <p:blipFill>
          <a:blip r:embed="rId2"/>
          <a:stretch>
            <a:fillRect/>
          </a:stretch>
        </p:blipFill>
        <p:spPr>
          <a:xfrm>
            <a:off x="666483" y="6017998"/>
            <a:ext cx="1551317" cy="273327"/>
          </a:xfrm>
          <a:prstGeom prst="rect">
            <a:avLst/>
          </a:prstGeom>
        </p:spPr>
      </p:pic>
    </p:spTree>
    <p:extLst>
      <p:ext uri="{BB962C8B-B14F-4D97-AF65-F5344CB8AC3E}">
        <p14:creationId xmlns:p14="http://schemas.microsoft.com/office/powerpoint/2010/main" val="86921895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E8C8C-95C3-4CD2-A926-64A8FDC121BA}"/>
              </a:ext>
            </a:extLst>
          </p:cNvPr>
          <p:cNvSpPr>
            <a:spLocks noGrp="1"/>
          </p:cNvSpPr>
          <p:nvPr>
            <p:ph type="title"/>
          </p:nvPr>
        </p:nvSpPr>
        <p:spPr>
          <a:xfrm>
            <a:off x="839788" y="365125"/>
            <a:ext cx="10515600" cy="1325563"/>
          </a:xfrm>
        </p:spPr>
        <p:txBody>
          <a:bodyPr/>
          <a:lstStyle>
            <a:lvl1pPr>
              <a:defRPr>
                <a:latin typeface="DM Serif Text" pitchFamily="2" charset="0"/>
              </a:defRPr>
            </a:lvl1pPr>
          </a:lstStyle>
          <a:p>
            <a:r>
              <a:rPr lang="en-US" dirty="0"/>
              <a:t>Click to edit Master title style</a:t>
            </a:r>
            <a:endParaRPr lang="en-CA" dirty="0"/>
          </a:p>
        </p:txBody>
      </p:sp>
      <p:sp>
        <p:nvSpPr>
          <p:cNvPr id="3" name="Text Placeholder 2">
            <a:extLst>
              <a:ext uri="{FF2B5EF4-FFF2-40B4-BE49-F238E27FC236}">
                <a16:creationId xmlns:a16="http://schemas.microsoft.com/office/drawing/2014/main" id="{DA5267C2-39AF-4F66-A1F9-BF11CB16F685}"/>
              </a:ext>
            </a:extLst>
          </p:cNvPr>
          <p:cNvSpPr>
            <a:spLocks noGrp="1"/>
          </p:cNvSpPr>
          <p:nvPr>
            <p:ph type="body" idx="1" hasCustomPrompt="1"/>
          </p:nvPr>
        </p:nvSpPr>
        <p:spPr>
          <a:xfrm>
            <a:off x="839788" y="1681163"/>
            <a:ext cx="5157787" cy="823912"/>
          </a:xfrm>
        </p:spPr>
        <p:txBody>
          <a:bodyPr anchor="b">
            <a:normAutofit/>
          </a:bodyPr>
          <a:lstStyle>
            <a:lvl1pPr marL="0" indent="0">
              <a:buNone/>
              <a:defRPr sz="2000" b="1" i="0" spc="300">
                <a:latin typeface="Montserrat" pitchFamily="2" charset="77"/>
                <a:ea typeface="Open Sans" pitchFamily="2" charset="0"/>
                <a:cs typeface="Open Sans"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a:t>
            </a:r>
          </a:p>
        </p:txBody>
      </p:sp>
      <p:sp>
        <p:nvSpPr>
          <p:cNvPr id="4" name="Content Placeholder 3">
            <a:extLst>
              <a:ext uri="{FF2B5EF4-FFF2-40B4-BE49-F238E27FC236}">
                <a16:creationId xmlns:a16="http://schemas.microsoft.com/office/drawing/2014/main" id="{541D4CCB-CBA7-4388-8115-359599B9465F}"/>
              </a:ext>
            </a:extLst>
          </p:cNvPr>
          <p:cNvSpPr>
            <a:spLocks noGrp="1"/>
          </p:cNvSpPr>
          <p:nvPr>
            <p:ph sz="half" idx="2"/>
          </p:nvPr>
        </p:nvSpPr>
        <p:spPr>
          <a:xfrm>
            <a:off x="839788" y="2505075"/>
            <a:ext cx="5157787" cy="3214238"/>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5" name="Text Placeholder 4">
            <a:extLst>
              <a:ext uri="{FF2B5EF4-FFF2-40B4-BE49-F238E27FC236}">
                <a16:creationId xmlns:a16="http://schemas.microsoft.com/office/drawing/2014/main" id="{CAB791E0-4AEF-49E1-9994-A67706FE9082}"/>
              </a:ext>
            </a:extLst>
          </p:cNvPr>
          <p:cNvSpPr>
            <a:spLocks noGrp="1"/>
          </p:cNvSpPr>
          <p:nvPr>
            <p:ph type="body" sz="quarter" idx="3" hasCustomPrompt="1"/>
          </p:nvPr>
        </p:nvSpPr>
        <p:spPr>
          <a:xfrm>
            <a:off x="6172200" y="1681163"/>
            <a:ext cx="5183188" cy="823912"/>
          </a:xfrm>
        </p:spPr>
        <p:txBody>
          <a:bodyPr anchor="b">
            <a:normAutofit/>
          </a:bodyPr>
          <a:lstStyle>
            <a:lvl1pPr marL="0" indent="0">
              <a:buNone/>
              <a:defRPr sz="2000" b="1" i="0" spc="300">
                <a:latin typeface="Montserrat" pitchFamily="2" charset="77"/>
                <a:ea typeface="Open Sans ExtraBold" panose="020B0606030504020204" pitchFamily="34" charset="0"/>
                <a:cs typeface="Open Sans ExtraBold"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a:t>
            </a:r>
          </a:p>
        </p:txBody>
      </p:sp>
      <p:sp>
        <p:nvSpPr>
          <p:cNvPr id="6" name="Content Placeholder 5">
            <a:extLst>
              <a:ext uri="{FF2B5EF4-FFF2-40B4-BE49-F238E27FC236}">
                <a16:creationId xmlns:a16="http://schemas.microsoft.com/office/drawing/2014/main" id="{040644CA-8B9F-41AB-94C4-98D75DF99333}"/>
              </a:ext>
            </a:extLst>
          </p:cNvPr>
          <p:cNvSpPr>
            <a:spLocks noGrp="1"/>
          </p:cNvSpPr>
          <p:nvPr>
            <p:ph sz="quarter" idx="4"/>
          </p:nvPr>
        </p:nvSpPr>
        <p:spPr>
          <a:xfrm>
            <a:off x="6172200" y="2505075"/>
            <a:ext cx="5183188" cy="3214238"/>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pic>
        <p:nvPicPr>
          <p:cNvPr id="8" name="Picture 7">
            <a:extLst>
              <a:ext uri="{FF2B5EF4-FFF2-40B4-BE49-F238E27FC236}">
                <a16:creationId xmlns:a16="http://schemas.microsoft.com/office/drawing/2014/main" id="{86379D3E-0717-2983-4FD6-A42D6AAF10D3}"/>
              </a:ext>
            </a:extLst>
          </p:cNvPr>
          <p:cNvPicPr>
            <a:picLocks noChangeAspect="1"/>
          </p:cNvPicPr>
          <p:nvPr/>
        </p:nvPicPr>
        <p:blipFill>
          <a:blip r:embed="rId2"/>
          <a:stretch>
            <a:fillRect/>
          </a:stretch>
        </p:blipFill>
        <p:spPr>
          <a:xfrm>
            <a:off x="666483" y="6017998"/>
            <a:ext cx="1551317" cy="273327"/>
          </a:xfrm>
          <a:prstGeom prst="rect">
            <a:avLst/>
          </a:prstGeom>
        </p:spPr>
      </p:pic>
    </p:spTree>
    <p:extLst>
      <p:ext uri="{BB962C8B-B14F-4D97-AF65-F5344CB8AC3E}">
        <p14:creationId xmlns:p14="http://schemas.microsoft.com/office/powerpoint/2010/main" val="236212585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67EB7-3B9B-4190-9DFB-C68E4364D2C7}"/>
              </a:ext>
            </a:extLst>
          </p:cNvPr>
          <p:cNvSpPr>
            <a:spLocks noGrp="1"/>
          </p:cNvSpPr>
          <p:nvPr>
            <p:ph type="title"/>
          </p:nvPr>
        </p:nvSpPr>
        <p:spPr/>
        <p:txBody>
          <a:bodyPr/>
          <a:lstStyle>
            <a:lvl1pPr>
              <a:defRPr>
                <a:latin typeface="DM Serif Text" pitchFamily="2" charset="0"/>
              </a:defRPr>
            </a:lvl1pPr>
          </a:lstStyle>
          <a:p>
            <a:r>
              <a:rPr lang="en-US"/>
              <a:t>Click to edit Master title style</a:t>
            </a:r>
            <a:endParaRPr lang="en-CA"/>
          </a:p>
        </p:txBody>
      </p:sp>
      <p:pic>
        <p:nvPicPr>
          <p:cNvPr id="4" name="Picture 3">
            <a:extLst>
              <a:ext uri="{FF2B5EF4-FFF2-40B4-BE49-F238E27FC236}">
                <a16:creationId xmlns:a16="http://schemas.microsoft.com/office/drawing/2014/main" id="{1A8BBF90-2EDD-4119-02E0-061F1884B8DA}"/>
              </a:ext>
            </a:extLst>
          </p:cNvPr>
          <p:cNvPicPr>
            <a:picLocks noChangeAspect="1"/>
          </p:cNvPicPr>
          <p:nvPr/>
        </p:nvPicPr>
        <p:blipFill>
          <a:blip r:embed="rId2"/>
          <a:stretch>
            <a:fillRect/>
          </a:stretch>
        </p:blipFill>
        <p:spPr>
          <a:xfrm>
            <a:off x="666483" y="6017998"/>
            <a:ext cx="1551317" cy="273327"/>
          </a:xfrm>
          <a:prstGeom prst="rect">
            <a:avLst/>
          </a:prstGeom>
        </p:spPr>
      </p:pic>
    </p:spTree>
    <p:extLst>
      <p:ext uri="{BB962C8B-B14F-4D97-AF65-F5344CB8AC3E}">
        <p14:creationId xmlns:p14="http://schemas.microsoft.com/office/powerpoint/2010/main" val="289607126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DD222-910A-4A6C-AD48-25524D63179E}"/>
              </a:ext>
            </a:extLst>
          </p:cNvPr>
          <p:cNvSpPr>
            <a:spLocks noGrp="1"/>
          </p:cNvSpPr>
          <p:nvPr>
            <p:ph type="title"/>
          </p:nvPr>
        </p:nvSpPr>
        <p:spPr>
          <a:xfrm>
            <a:off x="839788" y="457200"/>
            <a:ext cx="3932237" cy="1600200"/>
          </a:xfrm>
        </p:spPr>
        <p:txBody>
          <a:bodyPr anchor="b"/>
          <a:lstStyle>
            <a:lvl1pPr>
              <a:defRPr sz="3200">
                <a:latin typeface="DM Serif Text" pitchFamily="2" charset="0"/>
              </a:defRPr>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404D63AA-B068-458E-B523-91F6CED1661F}"/>
              </a:ext>
            </a:extLst>
          </p:cNvPr>
          <p:cNvSpPr>
            <a:spLocks noGrp="1"/>
          </p:cNvSpPr>
          <p:nvPr>
            <p:ph idx="1"/>
          </p:nvPr>
        </p:nvSpPr>
        <p:spPr>
          <a:xfrm>
            <a:off x="5183188" y="457200"/>
            <a:ext cx="6172200" cy="5403850"/>
          </a:xfrm>
        </p:spPr>
        <p:txBody>
          <a:bodyPr/>
          <a:lstStyle>
            <a:lvl1pPr>
              <a:defRPr sz="3200">
                <a:latin typeface="Open Sans" panose="020B0606030504020204" pitchFamily="34" charset="0"/>
                <a:ea typeface="Open Sans" panose="020B0606030504020204" pitchFamily="34" charset="0"/>
                <a:cs typeface="Open Sans" panose="020B0606030504020204" pitchFamily="34" charset="0"/>
              </a:defRPr>
            </a:lvl1pPr>
            <a:lvl2pPr>
              <a:defRPr sz="2800">
                <a:latin typeface="Open Sans" panose="020B0606030504020204" pitchFamily="34" charset="0"/>
                <a:ea typeface="Open Sans" panose="020B0606030504020204" pitchFamily="34" charset="0"/>
                <a:cs typeface="Open Sans" panose="020B0606030504020204" pitchFamily="34" charset="0"/>
              </a:defRPr>
            </a:lvl2pPr>
            <a:lvl3pPr>
              <a:defRPr sz="2400">
                <a:latin typeface="Open Sans" panose="020B0606030504020204" pitchFamily="34" charset="0"/>
                <a:ea typeface="Open Sans" panose="020B0606030504020204" pitchFamily="34" charset="0"/>
                <a:cs typeface="Open Sans" panose="020B0606030504020204" pitchFamily="34" charset="0"/>
              </a:defRPr>
            </a:lvl3pPr>
            <a:lvl4pPr>
              <a:defRPr sz="2000">
                <a:latin typeface="Open Sans" panose="020B0606030504020204" pitchFamily="34" charset="0"/>
                <a:ea typeface="Open Sans" panose="020B0606030504020204" pitchFamily="34" charset="0"/>
                <a:cs typeface="Open Sans" panose="020B0606030504020204" pitchFamily="34" charset="0"/>
              </a:defRPr>
            </a:lvl4pPr>
            <a:lvl5pPr>
              <a:defRPr sz="2000">
                <a:latin typeface="Open Sans" panose="020B0606030504020204" pitchFamily="34" charset="0"/>
                <a:ea typeface="Open Sans" panose="020B0606030504020204" pitchFamily="34" charset="0"/>
                <a:cs typeface="Open Sans" panose="020B0606030504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Text Placeholder 3">
            <a:extLst>
              <a:ext uri="{FF2B5EF4-FFF2-40B4-BE49-F238E27FC236}">
                <a16:creationId xmlns:a16="http://schemas.microsoft.com/office/drawing/2014/main" id="{426B2DC0-B6D2-4610-8B55-F0AEDE640172}"/>
              </a:ext>
            </a:extLst>
          </p:cNvPr>
          <p:cNvSpPr>
            <a:spLocks noGrp="1"/>
          </p:cNvSpPr>
          <p:nvPr>
            <p:ph type="body" sz="half" idx="2"/>
          </p:nvPr>
        </p:nvSpPr>
        <p:spPr>
          <a:xfrm>
            <a:off x="839788" y="2057400"/>
            <a:ext cx="3932237" cy="3811588"/>
          </a:xfrm>
        </p:spPr>
        <p:txBody>
          <a:bodyPr/>
          <a:lstStyle>
            <a:lvl1pPr marL="0" indent="0">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6" name="Picture 5">
            <a:extLst>
              <a:ext uri="{FF2B5EF4-FFF2-40B4-BE49-F238E27FC236}">
                <a16:creationId xmlns:a16="http://schemas.microsoft.com/office/drawing/2014/main" id="{A7C4A5D1-7B46-4D18-E59E-AB95536CCEC5}"/>
              </a:ext>
            </a:extLst>
          </p:cNvPr>
          <p:cNvPicPr>
            <a:picLocks noChangeAspect="1"/>
          </p:cNvPicPr>
          <p:nvPr/>
        </p:nvPicPr>
        <p:blipFill>
          <a:blip r:embed="rId2"/>
          <a:stretch>
            <a:fillRect/>
          </a:stretch>
        </p:blipFill>
        <p:spPr>
          <a:xfrm>
            <a:off x="666483" y="6017998"/>
            <a:ext cx="1551317" cy="273327"/>
          </a:xfrm>
          <a:prstGeom prst="rect">
            <a:avLst/>
          </a:prstGeom>
        </p:spPr>
      </p:pic>
    </p:spTree>
    <p:extLst>
      <p:ext uri="{BB962C8B-B14F-4D97-AF65-F5344CB8AC3E}">
        <p14:creationId xmlns:p14="http://schemas.microsoft.com/office/powerpoint/2010/main" val="33908917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30776-94F4-440B-AFA2-B56F463E6851}"/>
              </a:ext>
            </a:extLst>
          </p:cNvPr>
          <p:cNvSpPr>
            <a:spLocks noGrp="1"/>
          </p:cNvSpPr>
          <p:nvPr>
            <p:ph type="title"/>
          </p:nvPr>
        </p:nvSpPr>
        <p:spPr>
          <a:xfrm>
            <a:off x="839788" y="457200"/>
            <a:ext cx="3932237" cy="1600200"/>
          </a:xfrm>
        </p:spPr>
        <p:txBody>
          <a:bodyPr anchor="b"/>
          <a:lstStyle>
            <a:lvl1pPr>
              <a:defRPr sz="3200">
                <a:latin typeface="DM Serif Text" pitchFamily="2" charset="0"/>
              </a:defRPr>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6D6D7C33-78F4-463A-95A3-79F6A41E717F}"/>
              </a:ext>
            </a:extLst>
          </p:cNvPr>
          <p:cNvSpPr>
            <a:spLocks noGrp="1"/>
          </p:cNvSpPr>
          <p:nvPr>
            <p:ph type="pic" idx="1"/>
          </p:nvPr>
        </p:nvSpPr>
        <p:spPr>
          <a:xfrm>
            <a:off x="5183188" y="457201"/>
            <a:ext cx="6172200" cy="5403850"/>
          </a:xfr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a:extLst>
              <a:ext uri="{FF2B5EF4-FFF2-40B4-BE49-F238E27FC236}">
                <a16:creationId xmlns:a16="http://schemas.microsoft.com/office/drawing/2014/main" id="{78DD3B8F-ABD8-42B1-A245-3BF14098B377}"/>
              </a:ext>
            </a:extLst>
          </p:cNvPr>
          <p:cNvSpPr>
            <a:spLocks noGrp="1"/>
          </p:cNvSpPr>
          <p:nvPr>
            <p:ph type="body" sz="half" idx="2"/>
          </p:nvPr>
        </p:nvSpPr>
        <p:spPr>
          <a:xfrm>
            <a:off x="839788" y="2057400"/>
            <a:ext cx="3932237" cy="3811588"/>
          </a:xfrm>
        </p:spPr>
        <p:txBody>
          <a:bodyPr/>
          <a:lstStyle>
            <a:lvl1pPr marL="0" indent="0">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6" name="Picture 5">
            <a:extLst>
              <a:ext uri="{FF2B5EF4-FFF2-40B4-BE49-F238E27FC236}">
                <a16:creationId xmlns:a16="http://schemas.microsoft.com/office/drawing/2014/main" id="{98307A49-C38D-7B71-923C-CFE7E6FDAC10}"/>
              </a:ext>
            </a:extLst>
          </p:cNvPr>
          <p:cNvPicPr>
            <a:picLocks noChangeAspect="1"/>
          </p:cNvPicPr>
          <p:nvPr/>
        </p:nvPicPr>
        <p:blipFill>
          <a:blip r:embed="rId2"/>
          <a:stretch>
            <a:fillRect/>
          </a:stretch>
        </p:blipFill>
        <p:spPr>
          <a:xfrm>
            <a:off x="666483" y="6017998"/>
            <a:ext cx="1551317" cy="273327"/>
          </a:xfrm>
          <a:prstGeom prst="rect">
            <a:avLst/>
          </a:prstGeom>
        </p:spPr>
      </p:pic>
    </p:spTree>
    <p:extLst>
      <p:ext uri="{BB962C8B-B14F-4D97-AF65-F5344CB8AC3E}">
        <p14:creationId xmlns:p14="http://schemas.microsoft.com/office/powerpoint/2010/main" val="427215898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3AF2EA7-0819-9531-9096-25904B982CF5}"/>
              </a:ext>
            </a:extLst>
          </p:cNvPr>
          <p:cNvSpPr/>
          <p:nvPr userDrawn="1"/>
        </p:nvSpPr>
        <p:spPr>
          <a:xfrm>
            <a:off x="0" y="0"/>
            <a:ext cx="3179428" cy="6858000"/>
          </a:xfrm>
          <a:prstGeom prst="rect">
            <a:avLst/>
          </a:prstGeom>
          <a:solidFill>
            <a:srgbClr val="14203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CA" dirty="0"/>
          </a:p>
        </p:txBody>
      </p:sp>
      <p:sp>
        <p:nvSpPr>
          <p:cNvPr id="3" name="Title 1">
            <a:extLst>
              <a:ext uri="{FF2B5EF4-FFF2-40B4-BE49-F238E27FC236}">
                <a16:creationId xmlns:a16="http://schemas.microsoft.com/office/drawing/2014/main" id="{66857005-0765-ED70-D9F0-FE642A54DABA}"/>
              </a:ext>
            </a:extLst>
          </p:cNvPr>
          <p:cNvSpPr>
            <a:spLocks noGrp="1"/>
          </p:cNvSpPr>
          <p:nvPr>
            <p:ph type="title"/>
          </p:nvPr>
        </p:nvSpPr>
        <p:spPr>
          <a:xfrm>
            <a:off x="214147" y="1270000"/>
            <a:ext cx="2706948" cy="1280160"/>
          </a:xfrm>
          <a:prstGeom prst="rect">
            <a:avLst/>
          </a:prstGeom>
        </p:spPr>
        <p:txBody>
          <a:bodyPr anchor="b"/>
          <a:lstStyle>
            <a:lvl1pPr>
              <a:defRPr sz="3200">
                <a:solidFill>
                  <a:schemeClr val="bg1"/>
                </a:solidFill>
                <a:latin typeface="DM Serif Text" pitchFamily="2" charset="0"/>
              </a:defRPr>
            </a:lvl1pPr>
          </a:lstStyle>
          <a:p>
            <a:r>
              <a:rPr lang="en-US" dirty="0"/>
              <a:t>Click to edit Master title style</a:t>
            </a:r>
            <a:endParaRPr lang="en-CA" dirty="0"/>
          </a:p>
        </p:txBody>
      </p:sp>
      <p:sp>
        <p:nvSpPr>
          <p:cNvPr id="4" name="Text Placeholder 3">
            <a:extLst>
              <a:ext uri="{FF2B5EF4-FFF2-40B4-BE49-F238E27FC236}">
                <a16:creationId xmlns:a16="http://schemas.microsoft.com/office/drawing/2014/main" id="{DD9FEB17-D4B7-5046-F28E-67A18A91FE2B}"/>
              </a:ext>
            </a:extLst>
          </p:cNvPr>
          <p:cNvSpPr>
            <a:spLocks noGrp="1"/>
          </p:cNvSpPr>
          <p:nvPr>
            <p:ph type="body" sz="half" idx="2"/>
          </p:nvPr>
        </p:nvSpPr>
        <p:spPr>
          <a:xfrm>
            <a:off x="214147" y="2682240"/>
            <a:ext cx="2706948" cy="2905760"/>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Picture Placeholder 2">
            <a:extLst>
              <a:ext uri="{FF2B5EF4-FFF2-40B4-BE49-F238E27FC236}">
                <a16:creationId xmlns:a16="http://schemas.microsoft.com/office/drawing/2014/main" id="{8D0F39BD-4ED2-1B0F-5DF8-32D55627BEF7}"/>
              </a:ext>
            </a:extLst>
          </p:cNvPr>
          <p:cNvSpPr>
            <a:spLocks noGrp="1"/>
          </p:cNvSpPr>
          <p:nvPr>
            <p:ph type="pic" idx="1"/>
          </p:nvPr>
        </p:nvSpPr>
        <p:spPr>
          <a:xfrm>
            <a:off x="3958389" y="0"/>
            <a:ext cx="8233611" cy="6858000"/>
          </a:xfrm>
          <a:prstGeom prst="rect">
            <a:avLst/>
          </a:prstGeo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grpSp>
        <p:nvGrpSpPr>
          <p:cNvPr id="6" name="Graphic 10">
            <a:extLst>
              <a:ext uri="{FF2B5EF4-FFF2-40B4-BE49-F238E27FC236}">
                <a16:creationId xmlns:a16="http://schemas.microsoft.com/office/drawing/2014/main" id="{70C4D2D2-4668-3C4B-7A7F-72726A091690}"/>
              </a:ext>
            </a:extLst>
          </p:cNvPr>
          <p:cNvGrpSpPr/>
          <p:nvPr userDrawn="1"/>
        </p:nvGrpSpPr>
        <p:grpSpPr>
          <a:xfrm>
            <a:off x="214147" y="6309366"/>
            <a:ext cx="1031608" cy="356522"/>
            <a:chOff x="367232" y="394630"/>
            <a:chExt cx="996600" cy="344423"/>
          </a:xfrm>
          <a:solidFill>
            <a:schemeClr val="bg1"/>
          </a:solidFill>
        </p:grpSpPr>
        <p:sp>
          <p:nvSpPr>
            <p:cNvPr id="7" name="Freeform: Shape 105">
              <a:extLst>
                <a:ext uri="{FF2B5EF4-FFF2-40B4-BE49-F238E27FC236}">
                  <a16:creationId xmlns:a16="http://schemas.microsoft.com/office/drawing/2014/main" id="{BACE05D2-2EFC-D8CF-BDD3-EA85D629486B}"/>
                </a:ext>
              </a:extLst>
            </p:cNvPr>
            <p:cNvSpPr/>
            <p:nvPr/>
          </p:nvSpPr>
          <p:spPr>
            <a:xfrm>
              <a:off x="1057127" y="577414"/>
              <a:ext cx="46958" cy="41433"/>
            </a:xfrm>
            <a:custGeom>
              <a:avLst/>
              <a:gdLst>
                <a:gd name="connsiteX0" fmla="*/ 5620 w 46958"/>
                <a:gd name="connsiteY0" fmla="*/ 6953 h 41433"/>
                <a:gd name="connsiteX1" fmla="*/ 20288 w 46958"/>
                <a:gd name="connsiteY1" fmla="*/ 41434 h 41433"/>
                <a:gd name="connsiteX2" fmla="*/ 25622 w 46958"/>
                <a:gd name="connsiteY2" fmla="*/ 41434 h 41433"/>
                <a:gd name="connsiteX3" fmla="*/ 41529 w 46958"/>
                <a:gd name="connsiteY3" fmla="*/ 6953 h 41433"/>
                <a:gd name="connsiteX4" fmla="*/ 46958 w 46958"/>
                <a:gd name="connsiteY4" fmla="*/ 1524 h 41433"/>
                <a:gd name="connsiteX5" fmla="*/ 46958 w 46958"/>
                <a:gd name="connsiteY5" fmla="*/ 190 h 41433"/>
                <a:gd name="connsiteX6" fmla="*/ 31337 w 46958"/>
                <a:gd name="connsiteY6" fmla="*/ 190 h 41433"/>
                <a:gd name="connsiteX7" fmla="*/ 31337 w 46958"/>
                <a:gd name="connsiteY7" fmla="*/ 1524 h 41433"/>
                <a:gd name="connsiteX8" fmla="*/ 35052 w 46958"/>
                <a:gd name="connsiteY8" fmla="*/ 4953 h 41433"/>
                <a:gd name="connsiteX9" fmla="*/ 34195 w 46958"/>
                <a:gd name="connsiteY9" fmla="*/ 8382 h 41433"/>
                <a:gd name="connsiteX10" fmla="*/ 25622 w 46958"/>
                <a:gd name="connsiteY10" fmla="*/ 27813 h 41433"/>
                <a:gd name="connsiteX11" fmla="*/ 17717 w 46958"/>
                <a:gd name="connsiteY11" fmla="*/ 7715 h 41433"/>
                <a:gd name="connsiteX12" fmla="*/ 16954 w 46958"/>
                <a:gd name="connsiteY12" fmla="*/ 4763 h 41433"/>
                <a:gd name="connsiteX13" fmla="*/ 20288 w 46958"/>
                <a:gd name="connsiteY13" fmla="*/ 1333 h 41433"/>
                <a:gd name="connsiteX14" fmla="*/ 20288 w 46958"/>
                <a:gd name="connsiteY14" fmla="*/ 0 h 41433"/>
                <a:gd name="connsiteX15" fmla="*/ 0 w 46958"/>
                <a:gd name="connsiteY15" fmla="*/ 0 h 41433"/>
                <a:gd name="connsiteX16" fmla="*/ 0 w 46958"/>
                <a:gd name="connsiteY16" fmla="*/ 1333 h 41433"/>
                <a:gd name="connsiteX17" fmla="*/ 5620 w 46958"/>
                <a:gd name="connsiteY17" fmla="*/ 6763 h 41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6958" h="41433">
                  <a:moveTo>
                    <a:pt x="5620" y="6953"/>
                  </a:moveTo>
                  <a:lnTo>
                    <a:pt x="20288" y="41434"/>
                  </a:lnTo>
                  <a:lnTo>
                    <a:pt x="25622" y="41434"/>
                  </a:lnTo>
                  <a:lnTo>
                    <a:pt x="41529" y="6953"/>
                  </a:lnTo>
                  <a:cubicBezTo>
                    <a:pt x="43434" y="3048"/>
                    <a:pt x="44196" y="1905"/>
                    <a:pt x="46958" y="1524"/>
                  </a:cubicBezTo>
                  <a:lnTo>
                    <a:pt x="46958" y="190"/>
                  </a:lnTo>
                  <a:lnTo>
                    <a:pt x="31337" y="190"/>
                  </a:lnTo>
                  <a:lnTo>
                    <a:pt x="31337" y="1524"/>
                  </a:lnTo>
                  <a:cubicBezTo>
                    <a:pt x="32385" y="1619"/>
                    <a:pt x="35052" y="2000"/>
                    <a:pt x="35052" y="4953"/>
                  </a:cubicBezTo>
                  <a:cubicBezTo>
                    <a:pt x="35052" y="6001"/>
                    <a:pt x="34481" y="7715"/>
                    <a:pt x="34195" y="8382"/>
                  </a:cubicBezTo>
                  <a:lnTo>
                    <a:pt x="25622" y="27813"/>
                  </a:lnTo>
                  <a:lnTo>
                    <a:pt x="17717" y="7715"/>
                  </a:lnTo>
                  <a:cubicBezTo>
                    <a:pt x="17335" y="6858"/>
                    <a:pt x="16954" y="5715"/>
                    <a:pt x="16954" y="4763"/>
                  </a:cubicBezTo>
                  <a:cubicBezTo>
                    <a:pt x="16954" y="2000"/>
                    <a:pt x="19336" y="1524"/>
                    <a:pt x="20288" y="1333"/>
                  </a:cubicBezTo>
                  <a:lnTo>
                    <a:pt x="20288" y="0"/>
                  </a:lnTo>
                  <a:lnTo>
                    <a:pt x="0" y="0"/>
                  </a:lnTo>
                  <a:lnTo>
                    <a:pt x="0" y="1333"/>
                  </a:lnTo>
                  <a:cubicBezTo>
                    <a:pt x="2762" y="1715"/>
                    <a:pt x="4096" y="3239"/>
                    <a:pt x="5620" y="6763"/>
                  </a:cubicBezTo>
                </a:path>
              </a:pathLst>
            </a:custGeom>
            <a:grpFill/>
            <a:ln w="0" cap="flat">
              <a:noFill/>
              <a:prstDash val="solid"/>
              <a:miter/>
            </a:ln>
          </p:spPr>
          <p:txBody>
            <a:bodyPr rtlCol="0" anchor="ctr"/>
            <a:lstStyle/>
            <a:p>
              <a:endParaRPr lang="en-CA" dirty="0"/>
            </a:p>
          </p:txBody>
        </p:sp>
        <p:sp>
          <p:nvSpPr>
            <p:cNvPr id="8" name="Freeform: Shape 106">
              <a:extLst>
                <a:ext uri="{FF2B5EF4-FFF2-40B4-BE49-F238E27FC236}">
                  <a16:creationId xmlns:a16="http://schemas.microsoft.com/office/drawing/2014/main" id="{42379EBD-0EA2-5F14-73B3-433BE1F43555}"/>
                </a:ext>
              </a:extLst>
            </p:cNvPr>
            <p:cNvSpPr/>
            <p:nvPr/>
          </p:nvSpPr>
          <p:spPr>
            <a:xfrm>
              <a:off x="367232" y="580462"/>
              <a:ext cx="125063" cy="154114"/>
            </a:xfrm>
            <a:custGeom>
              <a:avLst/>
              <a:gdLst>
                <a:gd name="connsiteX0" fmla="*/ 84487 w 125063"/>
                <a:gd name="connsiteY0" fmla="*/ 131921 h 154114"/>
                <a:gd name="connsiteX1" fmla="*/ 58484 w 125063"/>
                <a:gd name="connsiteY1" fmla="*/ 138208 h 154114"/>
                <a:gd name="connsiteX2" fmla="*/ 42958 w 125063"/>
                <a:gd name="connsiteY2" fmla="*/ 118777 h 154114"/>
                <a:gd name="connsiteX3" fmla="*/ 42958 w 125063"/>
                <a:gd name="connsiteY3" fmla="*/ 81248 h 154114"/>
                <a:gd name="connsiteX4" fmla="*/ 58007 w 125063"/>
                <a:gd name="connsiteY4" fmla="*/ 81248 h 154114"/>
                <a:gd name="connsiteX5" fmla="*/ 81820 w 125063"/>
                <a:gd name="connsiteY5" fmla="*/ 86487 h 154114"/>
                <a:gd name="connsiteX6" fmla="*/ 94012 w 125063"/>
                <a:gd name="connsiteY6" fmla="*/ 110490 h 154114"/>
                <a:gd name="connsiteX7" fmla="*/ 84392 w 125063"/>
                <a:gd name="connsiteY7" fmla="*/ 131921 h 154114"/>
                <a:gd name="connsiteX8" fmla="*/ 43053 w 125063"/>
                <a:gd name="connsiteY8" fmla="*/ 16192 h 154114"/>
                <a:gd name="connsiteX9" fmla="*/ 52197 w 125063"/>
                <a:gd name="connsiteY9" fmla="*/ 16192 h 154114"/>
                <a:gd name="connsiteX10" fmla="*/ 74295 w 125063"/>
                <a:gd name="connsiteY10" fmla="*/ 19050 h 154114"/>
                <a:gd name="connsiteX11" fmla="*/ 86773 w 125063"/>
                <a:gd name="connsiteY11" fmla="*/ 40862 h 154114"/>
                <a:gd name="connsiteX12" fmla="*/ 54673 w 125063"/>
                <a:gd name="connsiteY12" fmla="*/ 64865 h 154114"/>
                <a:gd name="connsiteX13" fmla="*/ 43053 w 125063"/>
                <a:gd name="connsiteY13" fmla="*/ 64865 h 154114"/>
                <a:gd name="connsiteX14" fmla="*/ 43053 w 125063"/>
                <a:gd name="connsiteY14" fmla="*/ 16192 h 154114"/>
                <a:gd name="connsiteX15" fmla="*/ 86201 w 125063"/>
                <a:gd name="connsiteY15" fmla="*/ 70771 h 154114"/>
                <a:gd name="connsiteX16" fmla="*/ 117443 w 125063"/>
                <a:gd name="connsiteY16" fmla="*/ 36290 h 154114"/>
                <a:gd name="connsiteX17" fmla="*/ 96679 w 125063"/>
                <a:gd name="connsiteY17" fmla="*/ 4191 h 154114"/>
                <a:gd name="connsiteX18" fmla="*/ 64198 w 125063"/>
                <a:gd name="connsiteY18" fmla="*/ 0 h 154114"/>
                <a:gd name="connsiteX19" fmla="*/ 0 w 125063"/>
                <a:gd name="connsiteY19" fmla="*/ 0 h 154114"/>
                <a:gd name="connsiteX20" fmla="*/ 0 w 125063"/>
                <a:gd name="connsiteY20" fmla="*/ 3239 h 154114"/>
                <a:gd name="connsiteX21" fmla="*/ 13335 w 125063"/>
                <a:gd name="connsiteY21" fmla="*/ 24003 h 154114"/>
                <a:gd name="connsiteX22" fmla="*/ 13335 w 125063"/>
                <a:gd name="connsiteY22" fmla="*/ 130969 h 154114"/>
                <a:gd name="connsiteX23" fmla="*/ 0 w 125063"/>
                <a:gd name="connsiteY23" fmla="*/ 150876 h 154114"/>
                <a:gd name="connsiteX24" fmla="*/ 0 w 125063"/>
                <a:gd name="connsiteY24" fmla="*/ 154114 h 154114"/>
                <a:gd name="connsiteX25" fmla="*/ 65913 w 125063"/>
                <a:gd name="connsiteY25" fmla="*/ 154114 h 154114"/>
                <a:gd name="connsiteX26" fmla="*/ 105632 w 125063"/>
                <a:gd name="connsiteY26" fmla="*/ 146304 h 154114"/>
                <a:gd name="connsiteX27" fmla="*/ 125063 w 125063"/>
                <a:gd name="connsiteY27" fmla="*/ 111347 h 154114"/>
                <a:gd name="connsiteX28" fmla="*/ 86201 w 125063"/>
                <a:gd name="connsiteY28" fmla="*/ 70771 h 154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5063" h="154114">
                  <a:moveTo>
                    <a:pt x="84487" y="131921"/>
                  </a:moveTo>
                  <a:cubicBezTo>
                    <a:pt x="77724" y="136969"/>
                    <a:pt x="67247" y="138208"/>
                    <a:pt x="58484" y="138208"/>
                  </a:cubicBezTo>
                  <a:cubicBezTo>
                    <a:pt x="43244" y="138208"/>
                    <a:pt x="42958" y="129445"/>
                    <a:pt x="42958" y="118777"/>
                  </a:cubicBezTo>
                  <a:lnTo>
                    <a:pt x="42958" y="81248"/>
                  </a:lnTo>
                  <a:lnTo>
                    <a:pt x="58007" y="81248"/>
                  </a:lnTo>
                  <a:cubicBezTo>
                    <a:pt x="64961" y="81248"/>
                    <a:pt x="73724" y="81439"/>
                    <a:pt x="81820" y="86487"/>
                  </a:cubicBezTo>
                  <a:cubicBezTo>
                    <a:pt x="86011" y="89059"/>
                    <a:pt x="94012" y="96107"/>
                    <a:pt x="94012" y="110490"/>
                  </a:cubicBezTo>
                  <a:cubicBezTo>
                    <a:pt x="94012" y="121158"/>
                    <a:pt x="89249" y="128207"/>
                    <a:pt x="84392" y="131921"/>
                  </a:cubicBezTo>
                  <a:moveTo>
                    <a:pt x="43053" y="16192"/>
                  </a:moveTo>
                  <a:lnTo>
                    <a:pt x="52197" y="16192"/>
                  </a:lnTo>
                  <a:cubicBezTo>
                    <a:pt x="61151" y="16192"/>
                    <a:pt x="68104" y="16383"/>
                    <a:pt x="74295" y="19050"/>
                  </a:cubicBezTo>
                  <a:cubicBezTo>
                    <a:pt x="83058" y="22955"/>
                    <a:pt x="86773" y="30670"/>
                    <a:pt x="86773" y="40862"/>
                  </a:cubicBezTo>
                  <a:cubicBezTo>
                    <a:pt x="86773" y="60484"/>
                    <a:pt x="69533" y="64865"/>
                    <a:pt x="54673" y="64865"/>
                  </a:cubicBezTo>
                  <a:lnTo>
                    <a:pt x="43053" y="64865"/>
                  </a:lnTo>
                  <a:lnTo>
                    <a:pt x="43053" y="16192"/>
                  </a:lnTo>
                  <a:close/>
                  <a:moveTo>
                    <a:pt x="86201" y="70771"/>
                  </a:moveTo>
                  <a:cubicBezTo>
                    <a:pt x="102775" y="66389"/>
                    <a:pt x="117443" y="56769"/>
                    <a:pt x="117443" y="36290"/>
                  </a:cubicBezTo>
                  <a:cubicBezTo>
                    <a:pt x="117443" y="23431"/>
                    <a:pt x="111728" y="10287"/>
                    <a:pt x="96679" y="4191"/>
                  </a:cubicBezTo>
                  <a:cubicBezTo>
                    <a:pt x="88202" y="667"/>
                    <a:pt x="77724" y="0"/>
                    <a:pt x="64198" y="0"/>
                  </a:cubicBezTo>
                  <a:lnTo>
                    <a:pt x="0" y="0"/>
                  </a:lnTo>
                  <a:lnTo>
                    <a:pt x="0" y="3239"/>
                  </a:lnTo>
                  <a:cubicBezTo>
                    <a:pt x="13335" y="4953"/>
                    <a:pt x="13335" y="12668"/>
                    <a:pt x="13335" y="24003"/>
                  </a:cubicBezTo>
                  <a:lnTo>
                    <a:pt x="13335" y="130969"/>
                  </a:lnTo>
                  <a:cubicBezTo>
                    <a:pt x="13335" y="142970"/>
                    <a:pt x="11811" y="148685"/>
                    <a:pt x="0" y="150876"/>
                  </a:cubicBezTo>
                  <a:lnTo>
                    <a:pt x="0" y="154114"/>
                  </a:lnTo>
                  <a:lnTo>
                    <a:pt x="65913" y="154114"/>
                  </a:lnTo>
                  <a:cubicBezTo>
                    <a:pt x="77724" y="154114"/>
                    <a:pt x="92774" y="154114"/>
                    <a:pt x="105632" y="146304"/>
                  </a:cubicBezTo>
                  <a:cubicBezTo>
                    <a:pt x="115634" y="140208"/>
                    <a:pt x="125063" y="128397"/>
                    <a:pt x="125063" y="111347"/>
                  </a:cubicBezTo>
                  <a:cubicBezTo>
                    <a:pt x="125063" y="87344"/>
                    <a:pt x="107156" y="75152"/>
                    <a:pt x="86201" y="70771"/>
                  </a:cubicBezTo>
                </a:path>
              </a:pathLst>
            </a:custGeom>
            <a:grpFill/>
            <a:ln w="0" cap="flat">
              <a:noFill/>
              <a:prstDash val="solid"/>
              <a:miter/>
            </a:ln>
          </p:spPr>
          <p:txBody>
            <a:bodyPr rtlCol="0" anchor="ctr"/>
            <a:lstStyle/>
            <a:p>
              <a:endParaRPr lang="en-CA" dirty="0"/>
            </a:p>
          </p:txBody>
        </p:sp>
        <p:sp>
          <p:nvSpPr>
            <p:cNvPr id="9" name="Freeform: Shape 107">
              <a:extLst>
                <a:ext uri="{FF2B5EF4-FFF2-40B4-BE49-F238E27FC236}">
                  <a16:creationId xmlns:a16="http://schemas.microsoft.com/office/drawing/2014/main" id="{EBBDEC86-08D6-138C-B431-FC6893CA7973}"/>
                </a:ext>
              </a:extLst>
            </p:cNvPr>
            <p:cNvSpPr/>
            <p:nvPr/>
          </p:nvSpPr>
          <p:spPr>
            <a:xfrm>
              <a:off x="489533" y="629897"/>
              <a:ext cx="86867" cy="104775"/>
            </a:xfrm>
            <a:custGeom>
              <a:avLst/>
              <a:gdLst>
                <a:gd name="connsiteX0" fmla="*/ 42101 w 86867"/>
                <a:gd name="connsiteY0" fmla="*/ 18764 h 104775"/>
                <a:gd name="connsiteX1" fmla="*/ 42101 w 86867"/>
                <a:gd name="connsiteY1" fmla="*/ 0 h 104775"/>
                <a:gd name="connsiteX2" fmla="*/ 0 w 86867"/>
                <a:gd name="connsiteY2" fmla="*/ 22098 h 104775"/>
                <a:gd name="connsiteX3" fmla="*/ 1048 w 86867"/>
                <a:gd name="connsiteY3" fmla="*/ 24479 h 104775"/>
                <a:gd name="connsiteX4" fmla="*/ 15049 w 86867"/>
                <a:gd name="connsiteY4" fmla="*/ 46291 h 104775"/>
                <a:gd name="connsiteX5" fmla="*/ 15049 w 86867"/>
                <a:gd name="connsiteY5" fmla="*/ 78581 h 104775"/>
                <a:gd name="connsiteX6" fmla="*/ 13335 w 86867"/>
                <a:gd name="connsiteY6" fmla="*/ 92583 h 104775"/>
                <a:gd name="connsiteX7" fmla="*/ 2191 w 86867"/>
                <a:gd name="connsiteY7" fmla="*/ 101727 h 104775"/>
                <a:gd name="connsiteX8" fmla="*/ 2191 w 86867"/>
                <a:gd name="connsiteY8" fmla="*/ 104775 h 104775"/>
                <a:gd name="connsiteX9" fmla="*/ 55435 w 86867"/>
                <a:gd name="connsiteY9" fmla="*/ 104775 h 104775"/>
                <a:gd name="connsiteX10" fmla="*/ 55435 w 86867"/>
                <a:gd name="connsiteY10" fmla="*/ 101727 h 104775"/>
                <a:gd name="connsiteX11" fmla="*/ 42101 w 86867"/>
                <a:gd name="connsiteY11" fmla="*/ 78581 h 104775"/>
                <a:gd name="connsiteX12" fmla="*/ 42101 w 86867"/>
                <a:gd name="connsiteY12" fmla="*/ 48673 h 104775"/>
                <a:gd name="connsiteX13" fmla="*/ 46482 w 86867"/>
                <a:gd name="connsiteY13" fmla="*/ 30956 h 104775"/>
                <a:gd name="connsiteX14" fmla="*/ 63532 w 86867"/>
                <a:gd name="connsiteY14" fmla="*/ 22193 h 104775"/>
                <a:gd name="connsiteX15" fmla="*/ 79724 w 86867"/>
                <a:gd name="connsiteY15" fmla="*/ 32861 h 104775"/>
                <a:gd name="connsiteX16" fmla="*/ 82296 w 86867"/>
                <a:gd name="connsiteY16" fmla="*/ 32861 h 104775"/>
                <a:gd name="connsiteX17" fmla="*/ 86868 w 86867"/>
                <a:gd name="connsiteY17" fmla="*/ 3619 h 104775"/>
                <a:gd name="connsiteX18" fmla="*/ 74200 w 86867"/>
                <a:gd name="connsiteY18" fmla="*/ 1238 h 104775"/>
                <a:gd name="connsiteX19" fmla="*/ 42101 w 86867"/>
                <a:gd name="connsiteY19" fmla="*/ 186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6867" h="104775">
                  <a:moveTo>
                    <a:pt x="42101" y="18764"/>
                  </a:moveTo>
                  <a:lnTo>
                    <a:pt x="42101" y="0"/>
                  </a:lnTo>
                  <a:lnTo>
                    <a:pt x="0" y="22098"/>
                  </a:lnTo>
                  <a:lnTo>
                    <a:pt x="1048" y="24479"/>
                  </a:lnTo>
                  <a:cubicBezTo>
                    <a:pt x="14764" y="24479"/>
                    <a:pt x="15049" y="35147"/>
                    <a:pt x="15049" y="46291"/>
                  </a:cubicBezTo>
                  <a:lnTo>
                    <a:pt x="15049" y="78581"/>
                  </a:lnTo>
                  <a:cubicBezTo>
                    <a:pt x="15049" y="82772"/>
                    <a:pt x="14859" y="88582"/>
                    <a:pt x="13335" y="92583"/>
                  </a:cubicBezTo>
                  <a:cubicBezTo>
                    <a:pt x="10477" y="98870"/>
                    <a:pt x="5429" y="100679"/>
                    <a:pt x="2191" y="101727"/>
                  </a:cubicBezTo>
                  <a:lnTo>
                    <a:pt x="2191" y="104775"/>
                  </a:lnTo>
                  <a:lnTo>
                    <a:pt x="55435" y="104775"/>
                  </a:lnTo>
                  <a:lnTo>
                    <a:pt x="55435" y="101727"/>
                  </a:lnTo>
                  <a:cubicBezTo>
                    <a:pt x="43434" y="97345"/>
                    <a:pt x="42101" y="94774"/>
                    <a:pt x="42101" y="78581"/>
                  </a:cubicBezTo>
                  <a:lnTo>
                    <a:pt x="42101" y="48673"/>
                  </a:lnTo>
                  <a:cubicBezTo>
                    <a:pt x="42101" y="43434"/>
                    <a:pt x="42101" y="37052"/>
                    <a:pt x="46482" y="30956"/>
                  </a:cubicBezTo>
                  <a:cubicBezTo>
                    <a:pt x="50387" y="25527"/>
                    <a:pt x="56293" y="22193"/>
                    <a:pt x="63532" y="22193"/>
                  </a:cubicBezTo>
                  <a:cubicBezTo>
                    <a:pt x="73152" y="22193"/>
                    <a:pt x="77057" y="28289"/>
                    <a:pt x="79724" y="32861"/>
                  </a:cubicBezTo>
                  <a:lnTo>
                    <a:pt x="82296" y="32861"/>
                  </a:lnTo>
                  <a:lnTo>
                    <a:pt x="86868" y="3619"/>
                  </a:lnTo>
                  <a:cubicBezTo>
                    <a:pt x="84487" y="2762"/>
                    <a:pt x="80296" y="1238"/>
                    <a:pt x="74200" y="1238"/>
                  </a:cubicBezTo>
                  <a:cubicBezTo>
                    <a:pt x="57626" y="1238"/>
                    <a:pt x="48863" y="11049"/>
                    <a:pt x="42101" y="18669"/>
                  </a:cubicBezTo>
                </a:path>
              </a:pathLst>
            </a:custGeom>
            <a:grpFill/>
            <a:ln w="0" cap="flat">
              <a:noFill/>
              <a:prstDash val="solid"/>
              <a:miter/>
            </a:ln>
          </p:spPr>
          <p:txBody>
            <a:bodyPr rtlCol="0" anchor="ctr"/>
            <a:lstStyle/>
            <a:p>
              <a:endParaRPr lang="en-CA" dirty="0"/>
            </a:p>
          </p:txBody>
        </p:sp>
        <p:sp>
          <p:nvSpPr>
            <p:cNvPr id="10" name="Freeform: Shape 108">
              <a:extLst>
                <a:ext uri="{FF2B5EF4-FFF2-40B4-BE49-F238E27FC236}">
                  <a16:creationId xmlns:a16="http://schemas.microsoft.com/office/drawing/2014/main" id="{82371033-B6E3-4D26-39CF-C8488EB979D1}"/>
                </a:ext>
              </a:extLst>
            </p:cNvPr>
            <p:cNvSpPr/>
            <p:nvPr/>
          </p:nvSpPr>
          <p:spPr>
            <a:xfrm>
              <a:off x="580211" y="631802"/>
              <a:ext cx="124586" cy="107251"/>
            </a:xfrm>
            <a:custGeom>
              <a:avLst/>
              <a:gdLst>
                <a:gd name="connsiteX0" fmla="*/ 112014 w 124586"/>
                <a:gd name="connsiteY0" fmla="*/ 66199 h 107251"/>
                <a:gd name="connsiteX1" fmla="*/ 112014 w 124586"/>
                <a:gd name="connsiteY1" fmla="*/ 95 h 107251"/>
                <a:gd name="connsiteX2" fmla="*/ 71818 w 124586"/>
                <a:gd name="connsiteY2" fmla="*/ 8192 h 107251"/>
                <a:gd name="connsiteX3" fmla="*/ 71818 w 124586"/>
                <a:gd name="connsiteY3" fmla="*/ 11240 h 107251"/>
                <a:gd name="connsiteX4" fmla="*/ 84677 w 124586"/>
                <a:gd name="connsiteY4" fmla="*/ 27337 h 107251"/>
                <a:gd name="connsiteX5" fmla="*/ 84677 w 124586"/>
                <a:gd name="connsiteY5" fmla="*/ 62484 h 107251"/>
                <a:gd name="connsiteX6" fmla="*/ 79439 w 124586"/>
                <a:gd name="connsiteY6" fmla="*/ 79534 h 107251"/>
                <a:gd name="connsiteX7" fmla="*/ 60484 w 124586"/>
                <a:gd name="connsiteY7" fmla="*/ 87344 h 107251"/>
                <a:gd name="connsiteX8" fmla="*/ 41053 w 124586"/>
                <a:gd name="connsiteY8" fmla="*/ 74295 h 107251"/>
                <a:gd name="connsiteX9" fmla="*/ 39529 w 124586"/>
                <a:gd name="connsiteY9" fmla="*/ 62484 h 107251"/>
                <a:gd name="connsiteX10" fmla="*/ 39529 w 124586"/>
                <a:gd name="connsiteY10" fmla="*/ 0 h 107251"/>
                <a:gd name="connsiteX11" fmla="*/ 0 w 124586"/>
                <a:gd name="connsiteY11" fmla="*/ 8096 h 107251"/>
                <a:gd name="connsiteX12" fmla="*/ 0 w 124586"/>
                <a:gd name="connsiteY12" fmla="*/ 11144 h 107251"/>
                <a:gd name="connsiteX13" fmla="*/ 12192 w 124586"/>
                <a:gd name="connsiteY13" fmla="*/ 29909 h 107251"/>
                <a:gd name="connsiteX14" fmla="*/ 12192 w 124586"/>
                <a:gd name="connsiteY14" fmla="*/ 68104 h 107251"/>
                <a:gd name="connsiteX15" fmla="*/ 19145 w 124586"/>
                <a:gd name="connsiteY15" fmla="*/ 94107 h 107251"/>
                <a:gd name="connsiteX16" fmla="*/ 48196 w 124586"/>
                <a:gd name="connsiteY16" fmla="*/ 106585 h 107251"/>
                <a:gd name="connsiteX17" fmla="*/ 86201 w 124586"/>
                <a:gd name="connsiteY17" fmla="*/ 87154 h 107251"/>
                <a:gd name="connsiteX18" fmla="*/ 100584 w 124586"/>
                <a:gd name="connsiteY18" fmla="*/ 107252 h 107251"/>
                <a:gd name="connsiteX19" fmla="*/ 124587 w 124586"/>
                <a:gd name="connsiteY19" fmla="*/ 89344 h 107251"/>
                <a:gd name="connsiteX20" fmla="*/ 123253 w 124586"/>
                <a:gd name="connsiteY20" fmla="*/ 87154 h 107251"/>
                <a:gd name="connsiteX21" fmla="*/ 111919 w 124586"/>
                <a:gd name="connsiteY21" fmla="*/ 66199 h 107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4586" h="107251">
                  <a:moveTo>
                    <a:pt x="112014" y="66199"/>
                  </a:moveTo>
                  <a:lnTo>
                    <a:pt x="112014" y="95"/>
                  </a:lnTo>
                  <a:lnTo>
                    <a:pt x="71818" y="8192"/>
                  </a:lnTo>
                  <a:lnTo>
                    <a:pt x="71818" y="11240"/>
                  </a:lnTo>
                  <a:cubicBezTo>
                    <a:pt x="82487" y="12764"/>
                    <a:pt x="84677" y="16955"/>
                    <a:pt x="84677" y="27337"/>
                  </a:cubicBezTo>
                  <a:lnTo>
                    <a:pt x="84677" y="62484"/>
                  </a:lnTo>
                  <a:cubicBezTo>
                    <a:pt x="84677" y="67056"/>
                    <a:pt x="84487" y="73628"/>
                    <a:pt x="79439" y="79534"/>
                  </a:cubicBezTo>
                  <a:cubicBezTo>
                    <a:pt x="75533" y="84106"/>
                    <a:pt x="68961" y="87344"/>
                    <a:pt x="60484" y="87344"/>
                  </a:cubicBezTo>
                  <a:cubicBezTo>
                    <a:pt x="50387" y="87344"/>
                    <a:pt x="43720" y="82296"/>
                    <a:pt x="41053" y="74295"/>
                  </a:cubicBezTo>
                  <a:cubicBezTo>
                    <a:pt x="40005" y="70771"/>
                    <a:pt x="39529" y="67342"/>
                    <a:pt x="39529" y="62484"/>
                  </a:cubicBezTo>
                  <a:lnTo>
                    <a:pt x="39529" y="0"/>
                  </a:lnTo>
                  <a:lnTo>
                    <a:pt x="0" y="8096"/>
                  </a:lnTo>
                  <a:lnTo>
                    <a:pt x="0" y="11144"/>
                  </a:lnTo>
                  <a:cubicBezTo>
                    <a:pt x="11144" y="12668"/>
                    <a:pt x="12192" y="18383"/>
                    <a:pt x="12192" y="29909"/>
                  </a:cubicBezTo>
                  <a:lnTo>
                    <a:pt x="12192" y="68104"/>
                  </a:lnTo>
                  <a:cubicBezTo>
                    <a:pt x="12192" y="76200"/>
                    <a:pt x="12668" y="85820"/>
                    <a:pt x="19145" y="94107"/>
                  </a:cubicBezTo>
                  <a:cubicBezTo>
                    <a:pt x="22003" y="97822"/>
                    <a:pt x="30099" y="106585"/>
                    <a:pt x="48196" y="106585"/>
                  </a:cubicBezTo>
                  <a:cubicBezTo>
                    <a:pt x="66294" y="106585"/>
                    <a:pt x="78772" y="97155"/>
                    <a:pt x="86201" y="87154"/>
                  </a:cubicBezTo>
                  <a:cubicBezTo>
                    <a:pt x="87725" y="93250"/>
                    <a:pt x="90583" y="99822"/>
                    <a:pt x="100584" y="107252"/>
                  </a:cubicBezTo>
                  <a:lnTo>
                    <a:pt x="124587" y="89344"/>
                  </a:lnTo>
                  <a:lnTo>
                    <a:pt x="123253" y="87154"/>
                  </a:lnTo>
                  <a:cubicBezTo>
                    <a:pt x="111919" y="84963"/>
                    <a:pt x="111919" y="76867"/>
                    <a:pt x="111919" y="66199"/>
                  </a:cubicBezTo>
                </a:path>
              </a:pathLst>
            </a:custGeom>
            <a:grpFill/>
            <a:ln w="0" cap="flat">
              <a:noFill/>
              <a:prstDash val="solid"/>
              <a:miter/>
            </a:ln>
          </p:spPr>
          <p:txBody>
            <a:bodyPr rtlCol="0" anchor="ctr"/>
            <a:lstStyle/>
            <a:p>
              <a:endParaRPr lang="en-CA" dirty="0"/>
            </a:p>
          </p:txBody>
        </p:sp>
        <p:sp>
          <p:nvSpPr>
            <p:cNvPr id="11" name="Freeform: Shape 109">
              <a:extLst>
                <a:ext uri="{FF2B5EF4-FFF2-40B4-BE49-F238E27FC236}">
                  <a16:creationId xmlns:a16="http://schemas.microsoft.com/office/drawing/2014/main" id="{D4417298-549F-69D8-B1C2-07877902CBDB}"/>
                </a:ext>
              </a:extLst>
            </p:cNvPr>
            <p:cNvSpPr/>
            <p:nvPr/>
          </p:nvSpPr>
          <p:spPr>
            <a:xfrm>
              <a:off x="705178" y="629897"/>
              <a:ext cx="127825" cy="104775"/>
            </a:xfrm>
            <a:custGeom>
              <a:avLst/>
              <a:gdLst>
                <a:gd name="connsiteX0" fmla="*/ 114586 w 127825"/>
                <a:gd name="connsiteY0" fmla="*/ 79629 h 104775"/>
                <a:gd name="connsiteX1" fmla="*/ 114586 w 127825"/>
                <a:gd name="connsiteY1" fmla="*/ 42101 h 104775"/>
                <a:gd name="connsiteX2" fmla="*/ 107823 w 127825"/>
                <a:gd name="connsiteY2" fmla="*/ 14383 h 104775"/>
                <a:gd name="connsiteX3" fmla="*/ 79248 w 127825"/>
                <a:gd name="connsiteY3" fmla="*/ 1905 h 104775"/>
                <a:gd name="connsiteX4" fmla="*/ 42386 w 127825"/>
                <a:gd name="connsiteY4" fmla="*/ 18955 h 104775"/>
                <a:gd name="connsiteX5" fmla="*/ 42386 w 127825"/>
                <a:gd name="connsiteY5" fmla="*/ 0 h 104775"/>
                <a:gd name="connsiteX6" fmla="*/ 0 w 127825"/>
                <a:gd name="connsiteY6" fmla="*/ 22003 h 104775"/>
                <a:gd name="connsiteX7" fmla="*/ 1524 w 127825"/>
                <a:gd name="connsiteY7" fmla="*/ 24670 h 104775"/>
                <a:gd name="connsiteX8" fmla="*/ 15050 w 127825"/>
                <a:gd name="connsiteY8" fmla="*/ 46101 h 104775"/>
                <a:gd name="connsiteX9" fmla="*/ 15050 w 127825"/>
                <a:gd name="connsiteY9" fmla="*/ 79248 h 104775"/>
                <a:gd name="connsiteX10" fmla="*/ 1905 w 127825"/>
                <a:gd name="connsiteY10" fmla="*/ 101727 h 104775"/>
                <a:gd name="connsiteX11" fmla="*/ 1905 w 127825"/>
                <a:gd name="connsiteY11" fmla="*/ 104775 h 104775"/>
                <a:gd name="connsiteX12" fmla="*/ 54769 w 127825"/>
                <a:gd name="connsiteY12" fmla="*/ 104775 h 104775"/>
                <a:gd name="connsiteX13" fmla="*/ 54578 w 127825"/>
                <a:gd name="connsiteY13" fmla="*/ 101727 h 104775"/>
                <a:gd name="connsiteX14" fmla="*/ 42386 w 127825"/>
                <a:gd name="connsiteY14" fmla="*/ 81820 h 104775"/>
                <a:gd name="connsiteX15" fmla="*/ 42386 w 127825"/>
                <a:gd name="connsiteY15" fmla="*/ 44482 h 104775"/>
                <a:gd name="connsiteX16" fmla="*/ 50292 w 127825"/>
                <a:gd name="connsiteY16" fmla="*/ 25908 h 104775"/>
                <a:gd name="connsiteX17" fmla="*/ 65818 w 127825"/>
                <a:gd name="connsiteY17" fmla="*/ 21145 h 104775"/>
                <a:gd name="connsiteX18" fmla="*/ 87440 w 127825"/>
                <a:gd name="connsiteY18" fmla="*/ 44482 h 104775"/>
                <a:gd name="connsiteX19" fmla="*/ 87440 w 127825"/>
                <a:gd name="connsiteY19" fmla="*/ 81820 h 104775"/>
                <a:gd name="connsiteX20" fmla="*/ 75438 w 127825"/>
                <a:gd name="connsiteY20" fmla="*/ 101727 h 104775"/>
                <a:gd name="connsiteX21" fmla="*/ 75438 w 127825"/>
                <a:gd name="connsiteY21" fmla="*/ 104775 h 104775"/>
                <a:gd name="connsiteX22" fmla="*/ 127826 w 127825"/>
                <a:gd name="connsiteY22" fmla="*/ 104775 h 104775"/>
                <a:gd name="connsiteX23" fmla="*/ 127826 w 127825"/>
                <a:gd name="connsiteY23" fmla="*/ 101727 h 104775"/>
                <a:gd name="connsiteX24" fmla="*/ 114681 w 127825"/>
                <a:gd name="connsiteY24" fmla="*/ 7962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825" h="104775">
                  <a:moveTo>
                    <a:pt x="114586" y="79629"/>
                  </a:moveTo>
                  <a:lnTo>
                    <a:pt x="114586" y="42101"/>
                  </a:lnTo>
                  <a:cubicBezTo>
                    <a:pt x="114586" y="32480"/>
                    <a:pt x="114395" y="22669"/>
                    <a:pt x="107823" y="14383"/>
                  </a:cubicBezTo>
                  <a:cubicBezTo>
                    <a:pt x="103061" y="8096"/>
                    <a:pt x="93440" y="1905"/>
                    <a:pt x="79248" y="1905"/>
                  </a:cubicBezTo>
                  <a:cubicBezTo>
                    <a:pt x="60484" y="1905"/>
                    <a:pt x="49530" y="12192"/>
                    <a:pt x="42386" y="18955"/>
                  </a:cubicBezTo>
                  <a:lnTo>
                    <a:pt x="42386" y="0"/>
                  </a:lnTo>
                  <a:lnTo>
                    <a:pt x="0" y="22003"/>
                  </a:lnTo>
                  <a:lnTo>
                    <a:pt x="1524" y="24670"/>
                  </a:lnTo>
                  <a:cubicBezTo>
                    <a:pt x="14859" y="25146"/>
                    <a:pt x="15050" y="32099"/>
                    <a:pt x="15050" y="46101"/>
                  </a:cubicBezTo>
                  <a:lnTo>
                    <a:pt x="15050" y="79248"/>
                  </a:lnTo>
                  <a:cubicBezTo>
                    <a:pt x="15050" y="90202"/>
                    <a:pt x="14859" y="99727"/>
                    <a:pt x="1905" y="101727"/>
                  </a:cubicBezTo>
                  <a:lnTo>
                    <a:pt x="1905" y="104775"/>
                  </a:lnTo>
                  <a:lnTo>
                    <a:pt x="54769" y="104775"/>
                  </a:lnTo>
                  <a:lnTo>
                    <a:pt x="54578" y="101727"/>
                  </a:lnTo>
                  <a:cubicBezTo>
                    <a:pt x="42767" y="98489"/>
                    <a:pt x="42386" y="93631"/>
                    <a:pt x="42386" y="81820"/>
                  </a:cubicBezTo>
                  <a:lnTo>
                    <a:pt x="42386" y="44482"/>
                  </a:lnTo>
                  <a:cubicBezTo>
                    <a:pt x="42386" y="39243"/>
                    <a:pt x="42577" y="31814"/>
                    <a:pt x="50292" y="25908"/>
                  </a:cubicBezTo>
                  <a:cubicBezTo>
                    <a:pt x="53816" y="23336"/>
                    <a:pt x="58769" y="21145"/>
                    <a:pt x="65818" y="21145"/>
                  </a:cubicBezTo>
                  <a:cubicBezTo>
                    <a:pt x="87249" y="21145"/>
                    <a:pt x="87440" y="39052"/>
                    <a:pt x="87440" y="44482"/>
                  </a:cubicBezTo>
                  <a:lnTo>
                    <a:pt x="87440" y="81820"/>
                  </a:lnTo>
                  <a:cubicBezTo>
                    <a:pt x="87440" y="93154"/>
                    <a:pt x="87249" y="99060"/>
                    <a:pt x="75438" y="101727"/>
                  </a:cubicBezTo>
                  <a:lnTo>
                    <a:pt x="75438" y="104775"/>
                  </a:lnTo>
                  <a:lnTo>
                    <a:pt x="127826" y="104775"/>
                  </a:lnTo>
                  <a:lnTo>
                    <a:pt x="127826" y="101727"/>
                  </a:lnTo>
                  <a:cubicBezTo>
                    <a:pt x="114967" y="99346"/>
                    <a:pt x="114681" y="93250"/>
                    <a:pt x="114681" y="79629"/>
                  </a:cubicBezTo>
                </a:path>
              </a:pathLst>
            </a:custGeom>
            <a:grpFill/>
            <a:ln w="0" cap="flat">
              <a:noFill/>
              <a:prstDash val="solid"/>
              <a:miter/>
            </a:ln>
          </p:spPr>
          <p:txBody>
            <a:bodyPr rtlCol="0" anchor="ctr"/>
            <a:lstStyle/>
            <a:p>
              <a:endParaRPr lang="en-CA" dirty="0"/>
            </a:p>
          </p:txBody>
        </p:sp>
        <p:sp>
          <p:nvSpPr>
            <p:cNvPr id="12" name="Freeform: Shape 110">
              <a:extLst>
                <a:ext uri="{FF2B5EF4-FFF2-40B4-BE49-F238E27FC236}">
                  <a16:creationId xmlns:a16="http://schemas.microsoft.com/office/drawing/2014/main" id="{64D5AFC0-6CBB-479D-228E-08CA59CEB055}"/>
                </a:ext>
              </a:extLst>
            </p:cNvPr>
            <p:cNvSpPr/>
            <p:nvPr/>
          </p:nvSpPr>
          <p:spPr>
            <a:xfrm>
              <a:off x="838528" y="631897"/>
              <a:ext cx="72009" cy="106584"/>
            </a:xfrm>
            <a:custGeom>
              <a:avLst/>
              <a:gdLst>
                <a:gd name="connsiteX0" fmla="*/ 51911 w 72009"/>
                <a:gd name="connsiteY0" fmla="*/ 45530 h 106584"/>
                <a:gd name="connsiteX1" fmla="*/ 43625 w 72009"/>
                <a:gd name="connsiteY1" fmla="*/ 41624 h 106584"/>
                <a:gd name="connsiteX2" fmla="*/ 28289 w 72009"/>
                <a:gd name="connsiteY2" fmla="*/ 25908 h 106584"/>
                <a:gd name="connsiteX3" fmla="*/ 44863 w 72009"/>
                <a:gd name="connsiteY3" fmla="*/ 13049 h 106584"/>
                <a:gd name="connsiteX4" fmla="*/ 65151 w 72009"/>
                <a:gd name="connsiteY4" fmla="*/ 29432 h 106584"/>
                <a:gd name="connsiteX5" fmla="*/ 68199 w 72009"/>
                <a:gd name="connsiteY5" fmla="*/ 29432 h 106584"/>
                <a:gd name="connsiteX6" fmla="*/ 68199 w 72009"/>
                <a:gd name="connsiteY6" fmla="*/ 5239 h 106584"/>
                <a:gd name="connsiteX7" fmla="*/ 40005 w 72009"/>
                <a:gd name="connsiteY7" fmla="*/ 0 h 106584"/>
                <a:gd name="connsiteX8" fmla="*/ 1333 w 72009"/>
                <a:gd name="connsiteY8" fmla="*/ 30575 h 106584"/>
                <a:gd name="connsiteX9" fmla="*/ 18383 w 72009"/>
                <a:gd name="connsiteY9" fmla="*/ 55245 h 106584"/>
                <a:gd name="connsiteX10" fmla="*/ 27527 w 72009"/>
                <a:gd name="connsiteY10" fmla="*/ 59627 h 106584"/>
                <a:gd name="connsiteX11" fmla="*/ 44768 w 72009"/>
                <a:gd name="connsiteY11" fmla="*/ 78200 h 106584"/>
                <a:gd name="connsiteX12" fmla="*/ 25527 w 72009"/>
                <a:gd name="connsiteY12" fmla="*/ 93250 h 106584"/>
                <a:gd name="connsiteX13" fmla="*/ 3239 w 72009"/>
                <a:gd name="connsiteY13" fmla="*/ 75533 h 106584"/>
                <a:gd name="connsiteX14" fmla="*/ 0 w 72009"/>
                <a:gd name="connsiteY14" fmla="*/ 75533 h 106584"/>
                <a:gd name="connsiteX15" fmla="*/ 0 w 72009"/>
                <a:gd name="connsiteY15" fmla="*/ 101537 h 106584"/>
                <a:gd name="connsiteX16" fmla="*/ 29718 w 72009"/>
                <a:gd name="connsiteY16" fmla="*/ 106585 h 106584"/>
                <a:gd name="connsiteX17" fmla="*/ 61341 w 72009"/>
                <a:gd name="connsiteY17" fmla="*/ 96774 h 106584"/>
                <a:gd name="connsiteX18" fmla="*/ 72009 w 72009"/>
                <a:gd name="connsiteY18" fmla="*/ 73152 h 106584"/>
                <a:gd name="connsiteX19" fmla="*/ 51721 w 72009"/>
                <a:gd name="connsiteY19" fmla="*/ 45625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2009" h="106584">
                  <a:moveTo>
                    <a:pt x="51911" y="45530"/>
                  </a:moveTo>
                  <a:lnTo>
                    <a:pt x="43625" y="41624"/>
                  </a:lnTo>
                  <a:cubicBezTo>
                    <a:pt x="36576" y="38386"/>
                    <a:pt x="28289" y="34385"/>
                    <a:pt x="28289" y="25908"/>
                  </a:cubicBezTo>
                  <a:cubicBezTo>
                    <a:pt x="28289" y="18669"/>
                    <a:pt x="35052" y="13049"/>
                    <a:pt x="44863" y="13049"/>
                  </a:cubicBezTo>
                  <a:cubicBezTo>
                    <a:pt x="60579" y="13049"/>
                    <a:pt x="63627" y="24003"/>
                    <a:pt x="65151" y="29432"/>
                  </a:cubicBezTo>
                  <a:lnTo>
                    <a:pt x="68199" y="29432"/>
                  </a:lnTo>
                  <a:lnTo>
                    <a:pt x="68199" y="5239"/>
                  </a:lnTo>
                  <a:cubicBezTo>
                    <a:pt x="63437" y="3524"/>
                    <a:pt x="53816" y="0"/>
                    <a:pt x="40005" y="0"/>
                  </a:cubicBezTo>
                  <a:cubicBezTo>
                    <a:pt x="14859" y="0"/>
                    <a:pt x="1333" y="14002"/>
                    <a:pt x="1333" y="30575"/>
                  </a:cubicBezTo>
                  <a:cubicBezTo>
                    <a:pt x="1333" y="45815"/>
                    <a:pt x="12478" y="52007"/>
                    <a:pt x="18383" y="55245"/>
                  </a:cubicBezTo>
                  <a:lnTo>
                    <a:pt x="27527" y="59627"/>
                  </a:lnTo>
                  <a:cubicBezTo>
                    <a:pt x="35147" y="63532"/>
                    <a:pt x="44768" y="68580"/>
                    <a:pt x="44768" y="78200"/>
                  </a:cubicBezTo>
                  <a:cubicBezTo>
                    <a:pt x="44768" y="89154"/>
                    <a:pt x="34766" y="93250"/>
                    <a:pt x="25527" y="93250"/>
                  </a:cubicBezTo>
                  <a:cubicBezTo>
                    <a:pt x="9144" y="93250"/>
                    <a:pt x="5239" y="81915"/>
                    <a:pt x="3239" y="75533"/>
                  </a:cubicBezTo>
                  <a:lnTo>
                    <a:pt x="0" y="75533"/>
                  </a:lnTo>
                  <a:lnTo>
                    <a:pt x="0" y="101537"/>
                  </a:lnTo>
                  <a:cubicBezTo>
                    <a:pt x="8287" y="104203"/>
                    <a:pt x="15907" y="106585"/>
                    <a:pt x="29718" y="106585"/>
                  </a:cubicBezTo>
                  <a:cubicBezTo>
                    <a:pt x="46958" y="106585"/>
                    <a:pt x="56578" y="100870"/>
                    <a:pt x="61341" y="96774"/>
                  </a:cubicBezTo>
                  <a:cubicBezTo>
                    <a:pt x="68104" y="90869"/>
                    <a:pt x="72009" y="81915"/>
                    <a:pt x="72009" y="73152"/>
                  </a:cubicBezTo>
                  <a:cubicBezTo>
                    <a:pt x="72009" y="55245"/>
                    <a:pt x="56959" y="48006"/>
                    <a:pt x="51721" y="45625"/>
                  </a:cubicBezTo>
                </a:path>
              </a:pathLst>
            </a:custGeom>
            <a:grpFill/>
            <a:ln w="0" cap="flat">
              <a:noFill/>
              <a:prstDash val="solid"/>
              <a:miter/>
            </a:ln>
          </p:spPr>
          <p:txBody>
            <a:bodyPr rtlCol="0" anchor="ctr"/>
            <a:lstStyle/>
            <a:p>
              <a:endParaRPr lang="en-CA" dirty="0"/>
            </a:p>
          </p:txBody>
        </p:sp>
        <p:sp>
          <p:nvSpPr>
            <p:cNvPr id="13" name="Freeform: Shape 111">
              <a:extLst>
                <a:ext uri="{FF2B5EF4-FFF2-40B4-BE49-F238E27FC236}">
                  <a16:creationId xmlns:a16="http://schemas.microsoft.com/office/drawing/2014/main" id="{EBD3F039-01C3-2F93-62E9-EDDB991AFBE9}"/>
                </a:ext>
              </a:extLst>
            </p:cNvPr>
            <p:cNvSpPr/>
            <p:nvPr/>
          </p:nvSpPr>
          <p:spPr>
            <a:xfrm>
              <a:off x="912157" y="635422"/>
              <a:ext cx="182689" cy="101060"/>
            </a:xfrm>
            <a:custGeom>
              <a:avLst/>
              <a:gdLst>
                <a:gd name="connsiteX0" fmla="*/ 182690 w 182689"/>
                <a:gd name="connsiteY0" fmla="*/ 95 h 101060"/>
                <a:gd name="connsiteX1" fmla="*/ 143827 w 182689"/>
                <a:gd name="connsiteY1" fmla="*/ 95 h 101060"/>
                <a:gd name="connsiteX2" fmla="*/ 143827 w 182689"/>
                <a:gd name="connsiteY2" fmla="*/ 3143 h 101060"/>
                <a:gd name="connsiteX3" fmla="*/ 152971 w 182689"/>
                <a:gd name="connsiteY3" fmla="*/ 12287 h 101060"/>
                <a:gd name="connsiteX4" fmla="*/ 150781 w 182689"/>
                <a:gd name="connsiteY4" fmla="*/ 19907 h 101060"/>
                <a:gd name="connsiteX5" fmla="*/ 129635 w 182689"/>
                <a:gd name="connsiteY5" fmla="*/ 67913 h 101060"/>
                <a:gd name="connsiteX6" fmla="*/ 109538 w 182689"/>
                <a:gd name="connsiteY6" fmla="*/ 19907 h 101060"/>
                <a:gd name="connsiteX7" fmla="*/ 108014 w 182689"/>
                <a:gd name="connsiteY7" fmla="*/ 12668 h 101060"/>
                <a:gd name="connsiteX8" fmla="*/ 116777 w 182689"/>
                <a:gd name="connsiteY8" fmla="*/ 3048 h 101060"/>
                <a:gd name="connsiteX9" fmla="*/ 116777 w 182689"/>
                <a:gd name="connsiteY9" fmla="*/ 0 h 101060"/>
                <a:gd name="connsiteX10" fmla="*/ 66389 w 182689"/>
                <a:gd name="connsiteY10" fmla="*/ 0 h 101060"/>
                <a:gd name="connsiteX11" fmla="*/ 66389 w 182689"/>
                <a:gd name="connsiteY11" fmla="*/ 3048 h 101060"/>
                <a:gd name="connsiteX12" fmla="*/ 78200 w 182689"/>
                <a:gd name="connsiteY12" fmla="*/ 12859 h 101060"/>
                <a:gd name="connsiteX13" fmla="*/ 83248 w 182689"/>
                <a:gd name="connsiteY13" fmla="*/ 23527 h 101060"/>
                <a:gd name="connsiteX14" fmla="*/ 63151 w 182689"/>
                <a:gd name="connsiteY14" fmla="*/ 67818 h 101060"/>
                <a:gd name="connsiteX15" fmla="*/ 43720 w 182689"/>
                <a:gd name="connsiteY15" fmla="*/ 20479 h 101060"/>
                <a:gd name="connsiteX16" fmla="*/ 41720 w 182689"/>
                <a:gd name="connsiteY16" fmla="*/ 12668 h 101060"/>
                <a:gd name="connsiteX17" fmla="*/ 50673 w 182689"/>
                <a:gd name="connsiteY17" fmla="*/ 3048 h 101060"/>
                <a:gd name="connsiteX18" fmla="*/ 50673 w 182689"/>
                <a:gd name="connsiteY18" fmla="*/ 0 h 101060"/>
                <a:gd name="connsiteX19" fmla="*/ 0 w 182689"/>
                <a:gd name="connsiteY19" fmla="*/ 0 h 101060"/>
                <a:gd name="connsiteX20" fmla="*/ 0 w 182689"/>
                <a:gd name="connsiteY20" fmla="*/ 3048 h 101060"/>
                <a:gd name="connsiteX21" fmla="*/ 14192 w 182689"/>
                <a:gd name="connsiteY21" fmla="*/ 18764 h 101060"/>
                <a:gd name="connsiteX22" fmla="*/ 50006 w 182689"/>
                <a:gd name="connsiteY22" fmla="*/ 101060 h 101060"/>
                <a:gd name="connsiteX23" fmla="*/ 62865 w 182689"/>
                <a:gd name="connsiteY23" fmla="*/ 101060 h 101060"/>
                <a:gd name="connsiteX24" fmla="*/ 90583 w 182689"/>
                <a:gd name="connsiteY24" fmla="*/ 41624 h 101060"/>
                <a:gd name="connsiteX25" fmla="*/ 116777 w 182689"/>
                <a:gd name="connsiteY25" fmla="*/ 101060 h 101060"/>
                <a:gd name="connsiteX26" fmla="*/ 129635 w 182689"/>
                <a:gd name="connsiteY26" fmla="*/ 101060 h 101060"/>
                <a:gd name="connsiteX27" fmla="*/ 168307 w 182689"/>
                <a:gd name="connsiteY27" fmla="*/ 18764 h 101060"/>
                <a:gd name="connsiteX28" fmla="*/ 182690 w 182689"/>
                <a:gd name="connsiteY28" fmla="*/ 3048 h 101060"/>
                <a:gd name="connsiteX29" fmla="*/ 182690 w 182689"/>
                <a:gd name="connsiteY29" fmla="*/ 0 h 101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82689" h="101060">
                  <a:moveTo>
                    <a:pt x="182690" y="95"/>
                  </a:moveTo>
                  <a:lnTo>
                    <a:pt x="143827" y="95"/>
                  </a:lnTo>
                  <a:lnTo>
                    <a:pt x="143827" y="3143"/>
                  </a:lnTo>
                  <a:cubicBezTo>
                    <a:pt x="146209" y="3619"/>
                    <a:pt x="152971" y="4667"/>
                    <a:pt x="152971" y="12287"/>
                  </a:cubicBezTo>
                  <a:cubicBezTo>
                    <a:pt x="152971" y="14668"/>
                    <a:pt x="151924" y="17335"/>
                    <a:pt x="150781" y="19907"/>
                  </a:cubicBezTo>
                  <a:lnTo>
                    <a:pt x="129635" y="67913"/>
                  </a:lnTo>
                  <a:lnTo>
                    <a:pt x="109538" y="19907"/>
                  </a:lnTo>
                  <a:cubicBezTo>
                    <a:pt x="108871" y="17716"/>
                    <a:pt x="108014" y="14859"/>
                    <a:pt x="108014" y="12668"/>
                  </a:cubicBezTo>
                  <a:cubicBezTo>
                    <a:pt x="108014" y="5048"/>
                    <a:pt x="113919" y="3715"/>
                    <a:pt x="116777" y="3048"/>
                  </a:cubicBezTo>
                  <a:lnTo>
                    <a:pt x="116777" y="0"/>
                  </a:lnTo>
                  <a:lnTo>
                    <a:pt x="66389" y="0"/>
                  </a:lnTo>
                  <a:lnTo>
                    <a:pt x="66389" y="3048"/>
                  </a:lnTo>
                  <a:cubicBezTo>
                    <a:pt x="72104" y="4096"/>
                    <a:pt x="74676" y="5620"/>
                    <a:pt x="78200" y="12859"/>
                  </a:cubicBezTo>
                  <a:lnTo>
                    <a:pt x="83248" y="23527"/>
                  </a:lnTo>
                  <a:lnTo>
                    <a:pt x="63151" y="67818"/>
                  </a:lnTo>
                  <a:lnTo>
                    <a:pt x="43720" y="20479"/>
                  </a:lnTo>
                  <a:cubicBezTo>
                    <a:pt x="42863" y="18288"/>
                    <a:pt x="41720" y="15430"/>
                    <a:pt x="41720" y="12668"/>
                  </a:cubicBezTo>
                  <a:cubicBezTo>
                    <a:pt x="41720" y="6953"/>
                    <a:pt x="45053" y="3905"/>
                    <a:pt x="50673" y="3048"/>
                  </a:cubicBezTo>
                  <a:lnTo>
                    <a:pt x="50673" y="0"/>
                  </a:lnTo>
                  <a:lnTo>
                    <a:pt x="0" y="0"/>
                  </a:lnTo>
                  <a:lnTo>
                    <a:pt x="0" y="3048"/>
                  </a:lnTo>
                  <a:cubicBezTo>
                    <a:pt x="8287" y="5905"/>
                    <a:pt x="9430" y="7620"/>
                    <a:pt x="14192" y="18764"/>
                  </a:cubicBezTo>
                  <a:lnTo>
                    <a:pt x="50006" y="101060"/>
                  </a:lnTo>
                  <a:lnTo>
                    <a:pt x="62865" y="101060"/>
                  </a:lnTo>
                  <a:lnTo>
                    <a:pt x="90583" y="41624"/>
                  </a:lnTo>
                  <a:lnTo>
                    <a:pt x="116777" y="101060"/>
                  </a:lnTo>
                  <a:lnTo>
                    <a:pt x="129635" y="101060"/>
                  </a:lnTo>
                  <a:lnTo>
                    <a:pt x="168307" y="18764"/>
                  </a:lnTo>
                  <a:cubicBezTo>
                    <a:pt x="172879" y="8953"/>
                    <a:pt x="174212" y="5905"/>
                    <a:pt x="182690" y="3048"/>
                  </a:cubicBezTo>
                  <a:lnTo>
                    <a:pt x="182690" y="0"/>
                  </a:lnTo>
                  <a:close/>
                </a:path>
              </a:pathLst>
            </a:custGeom>
            <a:grpFill/>
            <a:ln w="0" cap="flat">
              <a:noFill/>
              <a:prstDash val="solid"/>
              <a:miter/>
            </a:ln>
          </p:spPr>
          <p:txBody>
            <a:bodyPr rtlCol="0" anchor="ctr"/>
            <a:lstStyle/>
            <a:p>
              <a:endParaRPr lang="en-CA" dirty="0"/>
            </a:p>
          </p:txBody>
        </p:sp>
        <p:sp>
          <p:nvSpPr>
            <p:cNvPr id="14" name="Freeform: Shape 112">
              <a:extLst>
                <a:ext uri="{FF2B5EF4-FFF2-40B4-BE49-F238E27FC236}">
                  <a16:creationId xmlns:a16="http://schemas.microsoft.com/office/drawing/2014/main" id="{88861CD1-F227-8740-653E-D49770A7D7D0}"/>
                </a:ext>
              </a:extLst>
            </p:cNvPr>
            <p:cNvSpPr/>
            <p:nvPr/>
          </p:nvSpPr>
          <p:spPr>
            <a:xfrm>
              <a:off x="606690" y="577605"/>
              <a:ext cx="74009" cy="40957"/>
            </a:xfrm>
            <a:custGeom>
              <a:avLst/>
              <a:gdLst>
                <a:gd name="connsiteX0" fmla="*/ 5810 w 74009"/>
                <a:gd name="connsiteY0" fmla="*/ 7620 h 40957"/>
                <a:gd name="connsiteX1" fmla="*/ 20288 w 74009"/>
                <a:gd name="connsiteY1" fmla="*/ 40958 h 40957"/>
                <a:gd name="connsiteX2" fmla="*/ 25527 w 74009"/>
                <a:gd name="connsiteY2" fmla="*/ 40958 h 40957"/>
                <a:gd name="connsiteX3" fmla="*/ 36767 w 74009"/>
                <a:gd name="connsiteY3" fmla="*/ 16859 h 40957"/>
                <a:gd name="connsiteX4" fmla="*/ 47339 w 74009"/>
                <a:gd name="connsiteY4" fmla="*/ 40958 h 40957"/>
                <a:gd name="connsiteX5" fmla="*/ 52578 w 74009"/>
                <a:gd name="connsiteY5" fmla="*/ 40958 h 40957"/>
                <a:gd name="connsiteX6" fmla="*/ 68199 w 74009"/>
                <a:gd name="connsiteY6" fmla="*/ 7620 h 40957"/>
                <a:gd name="connsiteX7" fmla="*/ 74009 w 74009"/>
                <a:gd name="connsiteY7" fmla="*/ 1238 h 40957"/>
                <a:gd name="connsiteX8" fmla="*/ 74009 w 74009"/>
                <a:gd name="connsiteY8" fmla="*/ 0 h 40957"/>
                <a:gd name="connsiteX9" fmla="*/ 58293 w 74009"/>
                <a:gd name="connsiteY9" fmla="*/ 0 h 40957"/>
                <a:gd name="connsiteX10" fmla="*/ 58293 w 74009"/>
                <a:gd name="connsiteY10" fmla="*/ 1238 h 40957"/>
                <a:gd name="connsiteX11" fmla="*/ 62008 w 74009"/>
                <a:gd name="connsiteY11" fmla="*/ 4953 h 40957"/>
                <a:gd name="connsiteX12" fmla="*/ 61151 w 74009"/>
                <a:gd name="connsiteY12" fmla="*/ 8096 h 40957"/>
                <a:gd name="connsiteX13" fmla="*/ 52578 w 74009"/>
                <a:gd name="connsiteY13" fmla="*/ 27527 h 40957"/>
                <a:gd name="connsiteX14" fmla="*/ 44482 w 74009"/>
                <a:gd name="connsiteY14" fmla="*/ 8096 h 40957"/>
                <a:gd name="connsiteX15" fmla="*/ 43815 w 74009"/>
                <a:gd name="connsiteY15" fmla="*/ 5144 h 40957"/>
                <a:gd name="connsiteX16" fmla="*/ 47339 w 74009"/>
                <a:gd name="connsiteY16" fmla="*/ 1238 h 40957"/>
                <a:gd name="connsiteX17" fmla="*/ 47339 w 74009"/>
                <a:gd name="connsiteY17" fmla="*/ 0 h 40957"/>
                <a:gd name="connsiteX18" fmla="*/ 26860 w 74009"/>
                <a:gd name="connsiteY18" fmla="*/ 0 h 40957"/>
                <a:gd name="connsiteX19" fmla="*/ 26860 w 74009"/>
                <a:gd name="connsiteY19" fmla="*/ 1238 h 40957"/>
                <a:gd name="connsiteX20" fmla="*/ 31623 w 74009"/>
                <a:gd name="connsiteY20" fmla="*/ 5239 h 40957"/>
                <a:gd name="connsiteX21" fmla="*/ 33623 w 74009"/>
                <a:gd name="connsiteY21" fmla="*/ 9620 h 40957"/>
                <a:gd name="connsiteX22" fmla="*/ 25527 w 74009"/>
                <a:gd name="connsiteY22" fmla="*/ 27527 h 40957"/>
                <a:gd name="connsiteX23" fmla="*/ 17621 w 74009"/>
                <a:gd name="connsiteY23" fmla="*/ 8287 h 40957"/>
                <a:gd name="connsiteX24" fmla="*/ 16859 w 74009"/>
                <a:gd name="connsiteY24" fmla="*/ 5144 h 40957"/>
                <a:gd name="connsiteX25" fmla="*/ 20479 w 74009"/>
                <a:gd name="connsiteY25" fmla="*/ 1238 h 40957"/>
                <a:gd name="connsiteX26" fmla="*/ 20479 w 74009"/>
                <a:gd name="connsiteY26" fmla="*/ 0 h 40957"/>
                <a:gd name="connsiteX27" fmla="*/ 0 w 74009"/>
                <a:gd name="connsiteY27" fmla="*/ 0 h 40957"/>
                <a:gd name="connsiteX28" fmla="*/ 0 w 74009"/>
                <a:gd name="connsiteY28" fmla="*/ 1238 h 40957"/>
                <a:gd name="connsiteX29" fmla="*/ 5715 w 74009"/>
                <a:gd name="connsiteY29" fmla="*/ 7620 h 40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4009" h="40957">
                  <a:moveTo>
                    <a:pt x="5810" y="7620"/>
                  </a:moveTo>
                  <a:lnTo>
                    <a:pt x="20288" y="40958"/>
                  </a:lnTo>
                  <a:lnTo>
                    <a:pt x="25527" y="40958"/>
                  </a:lnTo>
                  <a:lnTo>
                    <a:pt x="36767" y="16859"/>
                  </a:lnTo>
                  <a:lnTo>
                    <a:pt x="47339" y="40958"/>
                  </a:lnTo>
                  <a:lnTo>
                    <a:pt x="52578" y="40958"/>
                  </a:lnTo>
                  <a:lnTo>
                    <a:pt x="68199" y="7620"/>
                  </a:lnTo>
                  <a:cubicBezTo>
                    <a:pt x="70104" y="3620"/>
                    <a:pt x="70580" y="2381"/>
                    <a:pt x="74009" y="1238"/>
                  </a:cubicBezTo>
                  <a:lnTo>
                    <a:pt x="74009" y="0"/>
                  </a:lnTo>
                  <a:lnTo>
                    <a:pt x="58293" y="0"/>
                  </a:lnTo>
                  <a:lnTo>
                    <a:pt x="58293" y="1238"/>
                  </a:lnTo>
                  <a:cubicBezTo>
                    <a:pt x="59246" y="1429"/>
                    <a:pt x="62008" y="1810"/>
                    <a:pt x="62008" y="4953"/>
                  </a:cubicBezTo>
                  <a:cubicBezTo>
                    <a:pt x="62008" y="5906"/>
                    <a:pt x="61532" y="6953"/>
                    <a:pt x="61151" y="8096"/>
                  </a:cubicBezTo>
                  <a:lnTo>
                    <a:pt x="52578" y="27527"/>
                  </a:lnTo>
                  <a:lnTo>
                    <a:pt x="44482" y="8096"/>
                  </a:lnTo>
                  <a:cubicBezTo>
                    <a:pt x="44196" y="7239"/>
                    <a:pt x="43815" y="6096"/>
                    <a:pt x="43815" y="5144"/>
                  </a:cubicBezTo>
                  <a:cubicBezTo>
                    <a:pt x="43815" y="2000"/>
                    <a:pt x="46196" y="1524"/>
                    <a:pt x="47339" y="1238"/>
                  </a:cubicBezTo>
                  <a:lnTo>
                    <a:pt x="47339" y="0"/>
                  </a:lnTo>
                  <a:lnTo>
                    <a:pt x="26860" y="0"/>
                  </a:lnTo>
                  <a:lnTo>
                    <a:pt x="26860" y="1238"/>
                  </a:lnTo>
                  <a:cubicBezTo>
                    <a:pt x="29147" y="1715"/>
                    <a:pt x="30194" y="2286"/>
                    <a:pt x="31623" y="5239"/>
                  </a:cubicBezTo>
                  <a:lnTo>
                    <a:pt x="33623" y="9620"/>
                  </a:lnTo>
                  <a:lnTo>
                    <a:pt x="25527" y="27527"/>
                  </a:lnTo>
                  <a:lnTo>
                    <a:pt x="17621" y="8287"/>
                  </a:lnTo>
                  <a:cubicBezTo>
                    <a:pt x="17240" y="7430"/>
                    <a:pt x="16859" y="6287"/>
                    <a:pt x="16859" y="5144"/>
                  </a:cubicBezTo>
                  <a:cubicBezTo>
                    <a:pt x="16859" y="2858"/>
                    <a:pt x="18193" y="1619"/>
                    <a:pt x="20479" y="1238"/>
                  </a:cubicBezTo>
                  <a:lnTo>
                    <a:pt x="20479" y="0"/>
                  </a:lnTo>
                  <a:lnTo>
                    <a:pt x="0" y="0"/>
                  </a:lnTo>
                  <a:lnTo>
                    <a:pt x="0" y="1238"/>
                  </a:lnTo>
                  <a:cubicBezTo>
                    <a:pt x="3334" y="2381"/>
                    <a:pt x="3810" y="3048"/>
                    <a:pt x="5715" y="7620"/>
                  </a:cubicBezTo>
                </a:path>
              </a:pathLst>
            </a:custGeom>
            <a:grpFill/>
            <a:ln w="0" cap="flat">
              <a:noFill/>
              <a:prstDash val="solid"/>
              <a:miter/>
            </a:ln>
          </p:spPr>
          <p:txBody>
            <a:bodyPr rtlCol="0" anchor="ctr"/>
            <a:lstStyle/>
            <a:p>
              <a:endParaRPr lang="en-CA" dirty="0"/>
            </a:p>
          </p:txBody>
        </p:sp>
        <p:sp>
          <p:nvSpPr>
            <p:cNvPr id="15" name="Freeform: Shape 113">
              <a:extLst>
                <a:ext uri="{FF2B5EF4-FFF2-40B4-BE49-F238E27FC236}">
                  <a16:creationId xmlns:a16="http://schemas.microsoft.com/office/drawing/2014/main" id="{3E82ECF7-5901-D732-07C9-EF599CE89CDC}"/>
                </a:ext>
              </a:extLst>
            </p:cNvPr>
            <p:cNvSpPr/>
            <p:nvPr/>
          </p:nvSpPr>
          <p:spPr>
            <a:xfrm>
              <a:off x="1093513" y="629802"/>
              <a:ext cx="55435" cy="104679"/>
            </a:xfrm>
            <a:custGeom>
              <a:avLst/>
              <a:gdLst>
                <a:gd name="connsiteX0" fmla="*/ 41910 w 55435"/>
                <a:gd name="connsiteY0" fmla="*/ 81439 h 104679"/>
                <a:gd name="connsiteX1" fmla="*/ 41910 w 55435"/>
                <a:gd name="connsiteY1" fmla="*/ 0 h 104679"/>
                <a:gd name="connsiteX2" fmla="*/ 0 w 55435"/>
                <a:gd name="connsiteY2" fmla="*/ 20479 h 104679"/>
                <a:gd name="connsiteX3" fmla="*/ 1333 w 55435"/>
                <a:gd name="connsiteY3" fmla="*/ 22860 h 104679"/>
                <a:gd name="connsiteX4" fmla="*/ 14859 w 55435"/>
                <a:gd name="connsiteY4" fmla="*/ 39433 h 104679"/>
                <a:gd name="connsiteX5" fmla="*/ 14859 w 55435"/>
                <a:gd name="connsiteY5" fmla="*/ 80010 h 104679"/>
                <a:gd name="connsiteX6" fmla="*/ 1715 w 55435"/>
                <a:gd name="connsiteY6" fmla="*/ 101632 h 104679"/>
                <a:gd name="connsiteX7" fmla="*/ 1715 w 55435"/>
                <a:gd name="connsiteY7" fmla="*/ 104680 h 104679"/>
                <a:gd name="connsiteX8" fmla="*/ 55435 w 55435"/>
                <a:gd name="connsiteY8" fmla="*/ 104680 h 104679"/>
                <a:gd name="connsiteX9" fmla="*/ 55435 w 55435"/>
                <a:gd name="connsiteY9" fmla="*/ 101632 h 104679"/>
                <a:gd name="connsiteX10" fmla="*/ 41910 w 55435"/>
                <a:gd name="connsiteY10" fmla="*/ 81343 h 104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35" h="104679">
                  <a:moveTo>
                    <a:pt x="41910" y="81439"/>
                  </a:moveTo>
                  <a:lnTo>
                    <a:pt x="41910" y="0"/>
                  </a:lnTo>
                  <a:lnTo>
                    <a:pt x="0" y="20479"/>
                  </a:lnTo>
                  <a:lnTo>
                    <a:pt x="1333" y="22860"/>
                  </a:lnTo>
                  <a:cubicBezTo>
                    <a:pt x="14192" y="22193"/>
                    <a:pt x="14859" y="28099"/>
                    <a:pt x="14859" y="39433"/>
                  </a:cubicBezTo>
                  <a:lnTo>
                    <a:pt x="14859" y="80010"/>
                  </a:lnTo>
                  <a:cubicBezTo>
                    <a:pt x="14859" y="92488"/>
                    <a:pt x="14859" y="97727"/>
                    <a:pt x="1715" y="101632"/>
                  </a:cubicBezTo>
                  <a:lnTo>
                    <a:pt x="1715" y="104680"/>
                  </a:lnTo>
                  <a:lnTo>
                    <a:pt x="55435" y="104680"/>
                  </a:lnTo>
                  <a:lnTo>
                    <a:pt x="55435" y="101632"/>
                  </a:lnTo>
                  <a:cubicBezTo>
                    <a:pt x="43625" y="98774"/>
                    <a:pt x="41910" y="95726"/>
                    <a:pt x="41910" y="81343"/>
                  </a:cubicBezTo>
                </a:path>
              </a:pathLst>
            </a:custGeom>
            <a:grpFill/>
            <a:ln w="0" cap="flat">
              <a:noFill/>
              <a:prstDash val="solid"/>
              <a:miter/>
            </a:ln>
          </p:spPr>
          <p:txBody>
            <a:bodyPr rtlCol="0" anchor="ctr"/>
            <a:lstStyle/>
            <a:p>
              <a:endParaRPr lang="en-CA" dirty="0"/>
            </a:p>
          </p:txBody>
        </p:sp>
        <p:sp>
          <p:nvSpPr>
            <p:cNvPr id="16" name="Freeform: Shape 114">
              <a:extLst>
                <a:ext uri="{FF2B5EF4-FFF2-40B4-BE49-F238E27FC236}">
                  <a16:creationId xmlns:a16="http://schemas.microsoft.com/office/drawing/2014/main" id="{9386CE41-57B1-EBFC-C662-65E7BEF035B1}"/>
                </a:ext>
              </a:extLst>
            </p:cNvPr>
            <p:cNvSpPr/>
            <p:nvPr/>
          </p:nvSpPr>
          <p:spPr>
            <a:xfrm>
              <a:off x="1148948" y="631802"/>
              <a:ext cx="93821" cy="106584"/>
            </a:xfrm>
            <a:custGeom>
              <a:avLst/>
              <a:gdLst>
                <a:gd name="connsiteX0" fmla="*/ 90678 w 93821"/>
                <a:gd name="connsiteY0" fmla="*/ 70104 h 106584"/>
                <a:gd name="connsiteX1" fmla="*/ 58769 w 93821"/>
                <a:gd name="connsiteY1" fmla="*/ 85439 h 106584"/>
                <a:gd name="connsiteX2" fmla="*/ 24479 w 93821"/>
                <a:gd name="connsiteY2" fmla="*/ 47625 h 106584"/>
                <a:gd name="connsiteX3" fmla="*/ 54388 w 93821"/>
                <a:gd name="connsiteY3" fmla="*/ 12668 h 106584"/>
                <a:gd name="connsiteX4" fmla="*/ 82296 w 93821"/>
                <a:gd name="connsiteY4" fmla="*/ 36005 h 106584"/>
                <a:gd name="connsiteX5" fmla="*/ 85344 w 93821"/>
                <a:gd name="connsiteY5" fmla="*/ 36005 h 106584"/>
                <a:gd name="connsiteX6" fmla="*/ 90392 w 93821"/>
                <a:gd name="connsiteY6" fmla="*/ 11144 h 106584"/>
                <a:gd name="connsiteX7" fmla="*/ 54388 w 93821"/>
                <a:gd name="connsiteY7" fmla="*/ 0 h 106584"/>
                <a:gd name="connsiteX8" fmla="*/ 0 w 93821"/>
                <a:gd name="connsiteY8" fmla="*/ 55912 h 106584"/>
                <a:gd name="connsiteX9" fmla="*/ 48006 w 93821"/>
                <a:gd name="connsiteY9" fmla="*/ 106585 h 106584"/>
                <a:gd name="connsiteX10" fmla="*/ 93821 w 93821"/>
                <a:gd name="connsiteY10" fmla="*/ 71914 h 106584"/>
                <a:gd name="connsiteX11" fmla="*/ 90583 w 93821"/>
                <a:gd name="connsiteY11" fmla="*/ 70199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3821" h="106584">
                  <a:moveTo>
                    <a:pt x="90678" y="70104"/>
                  </a:moveTo>
                  <a:cubicBezTo>
                    <a:pt x="84106" y="76676"/>
                    <a:pt x="75343" y="85439"/>
                    <a:pt x="58769" y="85439"/>
                  </a:cubicBezTo>
                  <a:cubicBezTo>
                    <a:pt x="33242" y="85439"/>
                    <a:pt x="24479" y="64008"/>
                    <a:pt x="24479" y="47625"/>
                  </a:cubicBezTo>
                  <a:cubicBezTo>
                    <a:pt x="24479" y="30194"/>
                    <a:pt x="33242" y="12668"/>
                    <a:pt x="54388" y="12668"/>
                  </a:cubicBezTo>
                  <a:cubicBezTo>
                    <a:pt x="74009" y="12668"/>
                    <a:pt x="78867" y="26384"/>
                    <a:pt x="82296" y="36005"/>
                  </a:cubicBezTo>
                  <a:lnTo>
                    <a:pt x="85344" y="36005"/>
                  </a:lnTo>
                  <a:lnTo>
                    <a:pt x="90392" y="11144"/>
                  </a:lnTo>
                  <a:cubicBezTo>
                    <a:pt x="85535" y="7906"/>
                    <a:pt x="73819" y="0"/>
                    <a:pt x="54388" y="0"/>
                  </a:cubicBezTo>
                  <a:cubicBezTo>
                    <a:pt x="21241" y="0"/>
                    <a:pt x="0" y="25146"/>
                    <a:pt x="0" y="55912"/>
                  </a:cubicBezTo>
                  <a:cubicBezTo>
                    <a:pt x="0" y="77724"/>
                    <a:pt x="12668" y="106585"/>
                    <a:pt x="48006" y="106585"/>
                  </a:cubicBezTo>
                  <a:cubicBezTo>
                    <a:pt x="64770" y="106585"/>
                    <a:pt x="81153" y="100679"/>
                    <a:pt x="93821" y="71914"/>
                  </a:cubicBezTo>
                  <a:lnTo>
                    <a:pt x="90583" y="70199"/>
                  </a:lnTo>
                  <a:close/>
                </a:path>
              </a:pathLst>
            </a:custGeom>
            <a:grpFill/>
            <a:ln w="0" cap="flat">
              <a:noFill/>
              <a:prstDash val="solid"/>
              <a:miter/>
            </a:ln>
          </p:spPr>
          <p:txBody>
            <a:bodyPr rtlCol="0" anchor="ctr"/>
            <a:lstStyle/>
            <a:p>
              <a:endParaRPr lang="en-CA" dirty="0"/>
            </a:p>
          </p:txBody>
        </p:sp>
        <p:sp>
          <p:nvSpPr>
            <p:cNvPr id="17" name="Freeform: Shape 115">
              <a:extLst>
                <a:ext uri="{FF2B5EF4-FFF2-40B4-BE49-F238E27FC236}">
                  <a16:creationId xmlns:a16="http://schemas.microsoft.com/office/drawing/2014/main" id="{DDD6D58F-8C1F-1CB8-38BC-94321AB4AB3F}"/>
                </a:ext>
              </a:extLst>
            </p:cNvPr>
            <p:cNvSpPr/>
            <p:nvPr/>
          </p:nvSpPr>
          <p:spPr>
            <a:xfrm>
              <a:off x="1238007" y="577795"/>
              <a:ext cx="125825" cy="156876"/>
            </a:xfrm>
            <a:custGeom>
              <a:avLst/>
              <a:gdLst>
                <a:gd name="connsiteX0" fmla="*/ 111633 w 125825"/>
                <a:gd name="connsiteY0" fmla="*/ 141542 h 156876"/>
                <a:gd name="connsiteX1" fmla="*/ 69914 w 125825"/>
                <a:gd name="connsiteY1" fmla="*/ 97631 h 156876"/>
                <a:gd name="connsiteX2" fmla="*/ 100489 w 125825"/>
                <a:gd name="connsiteY2" fmla="*/ 70295 h 156876"/>
                <a:gd name="connsiteX3" fmla="*/ 115348 w 125825"/>
                <a:gd name="connsiteY3" fmla="*/ 60674 h 156876"/>
                <a:gd name="connsiteX4" fmla="*/ 115348 w 125825"/>
                <a:gd name="connsiteY4" fmla="*/ 57626 h 156876"/>
                <a:gd name="connsiteX5" fmla="*/ 72771 w 125825"/>
                <a:gd name="connsiteY5" fmla="*/ 57626 h 156876"/>
                <a:gd name="connsiteX6" fmla="*/ 72771 w 125825"/>
                <a:gd name="connsiteY6" fmla="*/ 60674 h 156876"/>
                <a:gd name="connsiteX7" fmla="*/ 78867 w 125825"/>
                <a:gd name="connsiteY7" fmla="*/ 65913 h 156876"/>
                <a:gd name="connsiteX8" fmla="*/ 72771 w 125825"/>
                <a:gd name="connsiteY8" fmla="*/ 74867 h 156876"/>
                <a:gd name="connsiteX9" fmla="*/ 42196 w 125825"/>
                <a:gd name="connsiteY9" fmla="*/ 101727 h 156876"/>
                <a:gd name="connsiteX10" fmla="*/ 42196 w 125825"/>
                <a:gd name="connsiteY10" fmla="*/ 0 h 156876"/>
                <a:gd name="connsiteX11" fmla="*/ 0 w 125825"/>
                <a:gd name="connsiteY11" fmla="*/ 21622 h 156876"/>
                <a:gd name="connsiteX12" fmla="*/ 1333 w 125825"/>
                <a:gd name="connsiteY12" fmla="*/ 24289 h 156876"/>
                <a:gd name="connsiteX13" fmla="*/ 5525 w 125825"/>
                <a:gd name="connsiteY13" fmla="*/ 23622 h 156876"/>
                <a:gd name="connsiteX14" fmla="*/ 15145 w 125825"/>
                <a:gd name="connsiteY14" fmla="*/ 40862 h 156876"/>
                <a:gd name="connsiteX15" fmla="*/ 15145 w 125825"/>
                <a:gd name="connsiteY15" fmla="*/ 136303 h 156876"/>
                <a:gd name="connsiteX16" fmla="*/ 2667 w 125825"/>
                <a:gd name="connsiteY16" fmla="*/ 153734 h 156876"/>
                <a:gd name="connsiteX17" fmla="*/ 2667 w 125825"/>
                <a:gd name="connsiteY17" fmla="*/ 156781 h 156876"/>
                <a:gd name="connsiteX18" fmla="*/ 54674 w 125825"/>
                <a:gd name="connsiteY18" fmla="*/ 156781 h 156876"/>
                <a:gd name="connsiteX19" fmla="*/ 54674 w 125825"/>
                <a:gd name="connsiteY19" fmla="*/ 153734 h 156876"/>
                <a:gd name="connsiteX20" fmla="*/ 42196 w 125825"/>
                <a:gd name="connsiteY20" fmla="*/ 134303 h 156876"/>
                <a:gd name="connsiteX21" fmla="*/ 42196 w 125825"/>
                <a:gd name="connsiteY21" fmla="*/ 105728 h 156876"/>
                <a:gd name="connsiteX22" fmla="*/ 76010 w 125825"/>
                <a:gd name="connsiteY22" fmla="*/ 141542 h 156876"/>
                <a:gd name="connsiteX23" fmla="*/ 110109 w 125825"/>
                <a:gd name="connsiteY23" fmla="*/ 156877 h 156876"/>
                <a:gd name="connsiteX24" fmla="*/ 125825 w 125825"/>
                <a:gd name="connsiteY24" fmla="*/ 156877 h 156876"/>
                <a:gd name="connsiteX25" fmla="*/ 125825 w 125825"/>
                <a:gd name="connsiteY25" fmla="*/ 153829 h 156876"/>
                <a:gd name="connsiteX26" fmla="*/ 111633 w 125825"/>
                <a:gd name="connsiteY26" fmla="*/ 141637 h 156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5825" h="156876">
                  <a:moveTo>
                    <a:pt x="111633" y="141542"/>
                  </a:moveTo>
                  <a:lnTo>
                    <a:pt x="69914" y="97631"/>
                  </a:lnTo>
                  <a:lnTo>
                    <a:pt x="100489" y="70295"/>
                  </a:lnTo>
                  <a:cubicBezTo>
                    <a:pt x="108966" y="62865"/>
                    <a:pt x="109252" y="62675"/>
                    <a:pt x="115348" y="60674"/>
                  </a:cubicBezTo>
                  <a:lnTo>
                    <a:pt x="115348" y="57626"/>
                  </a:lnTo>
                  <a:lnTo>
                    <a:pt x="72771" y="57626"/>
                  </a:lnTo>
                  <a:lnTo>
                    <a:pt x="72771" y="60674"/>
                  </a:lnTo>
                  <a:cubicBezTo>
                    <a:pt x="74771" y="61151"/>
                    <a:pt x="78867" y="62008"/>
                    <a:pt x="78867" y="65913"/>
                  </a:cubicBezTo>
                  <a:cubicBezTo>
                    <a:pt x="78867" y="68771"/>
                    <a:pt x="76867" y="70771"/>
                    <a:pt x="72771" y="74867"/>
                  </a:cubicBezTo>
                  <a:lnTo>
                    <a:pt x="42196" y="101727"/>
                  </a:lnTo>
                  <a:lnTo>
                    <a:pt x="42196" y="0"/>
                  </a:lnTo>
                  <a:lnTo>
                    <a:pt x="0" y="21622"/>
                  </a:lnTo>
                  <a:lnTo>
                    <a:pt x="1333" y="24289"/>
                  </a:lnTo>
                  <a:cubicBezTo>
                    <a:pt x="2858" y="23813"/>
                    <a:pt x="4191" y="23622"/>
                    <a:pt x="5525" y="23622"/>
                  </a:cubicBezTo>
                  <a:cubicBezTo>
                    <a:pt x="14859" y="23622"/>
                    <a:pt x="15145" y="32099"/>
                    <a:pt x="15145" y="40862"/>
                  </a:cubicBezTo>
                  <a:lnTo>
                    <a:pt x="15145" y="136303"/>
                  </a:lnTo>
                  <a:cubicBezTo>
                    <a:pt x="15145" y="145733"/>
                    <a:pt x="14097" y="151828"/>
                    <a:pt x="2667" y="153734"/>
                  </a:cubicBezTo>
                  <a:lnTo>
                    <a:pt x="2667" y="156781"/>
                  </a:lnTo>
                  <a:lnTo>
                    <a:pt x="54674" y="156781"/>
                  </a:lnTo>
                  <a:lnTo>
                    <a:pt x="54674" y="153734"/>
                  </a:lnTo>
                  <a:cubicBezTo>
                    <a:pt x="42481" y="151067"/>
                    <a:pt x="42196" y="144304"/>
                    <a:pt x="42196" y="134303"/>
                  </a:cubicBezTo>
                  <a:lnTo>
                    <a:pt x="42196" y="105728"/>
                  </a:lnTo>
                  <a:lnTo>
                    <a:pt x="76010" y="141542"/>
                  </a:lnTo>
                  <a:cubicBezTo>
                    <a:pt x="86963" y="152876"/>
                    <a:pt x="91059" y="156591"/>
                    <a:pt x="110109" y="156877"/>
                  </a:cubicBezTo>
                  <a:lnTo>
                    <a:pt x="125825" y="156877"/>
                  </a:lnTo>
                  <a:lnTo>
                    <a:pt x="125825" y="153829"/>
                  </a:lnTo>
                  <a:cubicBezTo>
                    <a:pt x="120110" y="151448"/>
                    <a:pt x="115824" y="146399"/>
                    <a:pt x="111633" y="141637"/>
                  </a:cubicBezTo>
                </a:path>
              </a:pathLst>
            </a:custGeom>
            <a:grpFill/>
            <a:ln w="0" cap="flat">
              <a:noFill/>
              <a:prstDash val="solid"/>
              <a:miter/>
            </a:ln>
          </p:spPr>
          <p:txBody>
            <a:bodyPr rtlCol="0" anchor="ctr"/>
            <a:lstStyle/>
            <a:p>
              <a:endParaRPr lang="en-CA" dirty="0"/>
            </a:p>
          </p:txBody>
        </p:sp>
        <p:sp>
          <p:nvSpPr>
            <p:cNvPr id="18" name="Freeform: Shape 116">
              <a:extLst>
                <a:ext uri="{FF2B5EF4-FFF2-40B4-BE49-F238E27FC236}">
                  <a16:creationId xmlns:a16="http://schemas.microsoft.com/office/drawing/2014/main" id="{CAE58454-92AE-70CF-DF65-7DAAE51B2FE3}"/>
                </a:ext>
              </a:extLst>
            </p:cNvPr>
            <p:cNvSpPr/>
            <p:nvPr/>
          </p:nvSpPr>
          <p:spPr>
            <a:xfrm>
              <a:off x="896917" y="555316"/>
              <a:ext cx="67056" cy="63245"/>
            </a:xfrm>
            <a:custGeom>
              <a:avLst/>
              <a:gdLst>
                <a:gd name="connsiteX0" fmla="*/ 17717 w 67056"/>
                <a:gd name="connsiteY0" fmla="*/ 61436 h 63245"/>
                <a:gd name="connsiteX1" fmla="*/ 12382 w 67056"/>
                <a:gd name="connsiteY1" fmla="*/ 53721 h 63245"/>
                <a:gd name="connsiteX2" fmla="*/ 12382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2" y="59722"/>
                    <a:pt x="12382" y="53721"/>
                  </a:cubicBezTo>
                  <a:lnTo>
                    <a:pt x="12382"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4" y="58579"/>
                    <a:pt x="3810" y="60007"/>
                  </a:cubicBezTo>
                  <a:cubicBezTo>
                    <a:pt x="2667" y="61151"/>
                    <a:pt x="1333"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dirty="0"/>
            </a:p>
          </p:txBody>
        </p:sp>
        <p:sp>
          <p:nvSpPr>
            <p:cNvPr id="19" name="Freeform: Shape 117">
              <a:extLst>
                <a:ext uri="{FF2B5EF4-FFF2-40B4-BE49-F238E27FC236}">
                  <a16:creationId xmlns:a16="http://schemas.microsoft.com/office/drawing/2014/main" id="{81E64360-01B9-5425-9720-FC4E3ABABCF9}"/>
                </a:ext>
              </a:extLst>
            </p:cNvPr>
            <p:cNvSpPr/>
            <p:nvPr/>
          </p:nvSpPr>
          <p:spPr>
            <a:xfrm>
              <a:off x="498867" y="555316"/>
              <a:ext cx="67056" cy="63245"/>
            </a:xfrm>
            <a:custGeom>
              <a:avLst/>
              <a:gdLst>
                <a:gd name="connsiteX0" fmla="*/ 17717 w 67056"/>
                <a:gd name="connsiteY0" fmla="*/ 61436 h 63245"/>
                <a:gd name="connsiteX1" fmla="*/ 12383 w 67056"/>
                <a:gd name="connsiteY1" fmla="*/ 53721 h 63245"/>
                <a:gd name="connsiteX2" fmla="*/ 12383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3" y="59722"/>
                    <a:pt x="12383" y="53721"/>
                  </a:cubicBezTo>
                  <a:lnTo>
                    <a:pt x="12383"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3" y="58579"/>
                    <a:pt x="3810" y="60007"/>
                  </a:cubicBezTo>
                  <a:cubicBezTo>
                    <a:pt x="2667" y="61151"/>
                    <a:pt x="1334"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dirty="0"/>
            </a:p>
          </p:txBody>
        </p:sp>
        <p:sp>
          <p:nvSpPr>
            <p:cNvPr id="20" name="Freeform: Shape 118">
              <a:extLst>
                <a:ext uri="{FF2B5EF4-FFF2-40B4-BE49-F238E27FC236}">
                  <a16:creationId xmlns:a16="http://schemas.microsoft.com/office/drawing/2014/main" id="{6B8C6980-FD7D-91C5-DBA2-D6F233055E7B}"/>
                </a:ext>
              </a:extLst>
            </p:cNvPr>
            <p:cNvSpPr/>
            <p:nvPr/>
          </p:nvSpPr>
          <p:spPr>
            <a:xfrm>
              <a:off x="963973" y="575986"/>
              <a:ext cx="44767" cy="43433"/>
            </a:xfrm>
            <a:custGeom>
              <a:avLst/>
              <a:gdLst>
                <a:gd name="connsiteX0" fmla="*/ 14859 w 44767"/>
                <a:gd name="connsiteY0" fmla="*/ 8953 h 43433"/>
                <a:gd name="connsiteX1" fmla="*/ 22003 w 44767"/>
                <a:gd name="connsiteY1" fmla="*/ 5334 h 43433"/>
                <a:gd name="connsiteX2" fmla="*/ 28670 w 44767"/>
                <a:gd name="connsiteY2" fmla="*/ 8287 h 43433"/>
                <a:gd name="connsiteX3" fmla="*/ 32956 w 44767"/>
                <a:gd name="connsiteY3" fmla="*/ 22669 h 43433"/>
                <a:gd name="connsiteX4" fmla="*/ 27337 w 44767"/>
                <a:gd name="connsiteY4" fmla="*/ 37433 h 43433"/>
                <a:gd name="connsiteX5" fmla="*/ 23146 w 44767"/>
                <a:gd name="connsiteY5" fmla="*/ 38481 h 43433"/>
                <a:gd name="connsiteX6" fmla="*/ 11716 w 44767"/>
                <a:gd name="connsiteY6" fmla="*/ 20669 h 43433"/>
                <a:gd name="connsiteX7" fmla="*/ 14859 w 44767"/>
                <a:gd name="connsiteY7" fmla="*/ 8953 h 43433"/>
                <a:gd name="connsiteX8" fmla="*/ 5810 w 44767"/>
                <a:gd name="connsiteY8" fmla="*/ 37433 h 43433"/>
                <a:gd name="connsiteX9" fmla="*/ 21812 w 44767"/>
                <a:gd name="connsiteY9" fmla="*/ 43434 h 43433"/>
                <a:gd name="connsiteX10" fmla="*/ 44767 w 44767"/>
                <a:gd name="connsiteY10" fmla="*/ 21526 h 43433"/>
                <a:gd name="connsiteX11" fmla="*/ 22669 w 44767"/>
                <a:gd name="connsiteY11" fmla="*/ 0 h 43433"/>
                <a:gd name="connsiteX12" fmla="*/ 0 w 44767"/>
                <a:gd name="connsiteY12" fmla="*/ 22003 h 43433"/>
                <a:gd name="connsiteX13" fmla="*/ 5905 w 44767"/>
                <a:gd name="connsiteY13" fmla="*/ 37338 h 43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4767" h="43433">
                  <a:moveTo>
                    <a:pt x="14859" y="8953"/>
                  </a:moveTo>
                  <a:cubicBezTo>
                    <a:pt x="16288" y="7144"/>
                    <a:pt x="18764" y="5334"/>
                    <a:pt x="22003" y="5334"/>
                  </a:cubicBezTo>
                  <a:cubicBezTo>
                    <a:pt x="24670" y="5334"/>
                    <a:pt x="27051" y="6572"/>
                    <a:pt x="28670" y="8287"/>
                  </a:cubicBezTo>
                  <a:cubicBezTo>
                    <a:pt x="30956" y="10763"/>
                    <a:pt x="32956" y="16097"/>
                    <a:pt x="32956" y="22669"/>
                  </a:cubicBezTo>
                  <a:cubicBezTo>
                    <a:pt x="32956" y="25717"/>
                    <a:pt x="32671" y="34195"/>
                    <a:pt x="27337" y="37433"/>
                  </a:cubicBezTo>
                  <a:cubicBezTo>
                    <a:pt x="26098" y="38100"/>
                    <a:pt x="24575" y="38481"/>
                    <a:pt x="23146" y="38481"/>
                  </a:cubicBezTo>
                  <a:cubicBezTo>
                    <a:pt x="14954" y="38481"/>
                    <a:pt x="11716" y="28575"/>
                    <a:pt x="11716" y="20669"/>
                  </a:cubicBezTo>
                  <a:cubicBezTo>
                    <a:pt x="11716" y="16002"/>
                    <a:pt x="12668" y="11716"/>
                    <a:pt x="14859" y="8953"/>
                  </a:cubicBezTo>
                  <a:moveTo>
                    <a:pt x="5810" y="37433"/>
                  </a:moveTo>
                  <a:cubicBezTo>
                    <a:pt x="10763" y="42672"/>
                    <a:pt x="16859" y="43434"/>
                    <a:pt x="21812" y="43434"/>
                  </a:cubicBezTo>
                  <a:cubicBezTo>
                    <a:pt x="38290" y="43434"/>
                    <a:pt x="44767" y="32004"/>
                    <a:pt x="44767" y="21526"/>
                  </a:cubicBezTo>
                  <a:cubicBezTo>
                    <a:pt x="44767" y="10287"/>
                    <a:pt x="37528" y="0"/>
                    <a:pt x="22669" y="0"/>
                  </a:cubicBezTo>
                  <a:cubicBezTo>
                    <a:pt x="8668" y="0"/>
                    <a:pt x="0" y="10096"/>
                    <a:pt x="0" y="22003"/>
                  </a:cubicBezTo>
                  <a:cubicBezTo>
                    <a:pt x="0" y="28003"/>
                    <a:pt x="2191" y="33623"/>
                    <a:pt x="5905" y="37338"/>
                  </a:cubicBezTo>
                </a:path>
              </a:pathLst>
            </a:custGeom>
            <a:grpFill/>
            <a:ln w="0" cap="flat">
              <a:noFill/>
              <a:prstDash val="solid"/>
              <a:miter/>
            </a:ln>
          </p:spPr>
          <p:txBody>
            <a:bodyPr rtlCol="0" anchor="ctr"/>
            <a:lstStyle/>
            <a:p>
              <a:endParaRPr lang="en-CA" dirty="0"/>
            </a:p>
          </p:txBody>
        </p:sp>
        <p:sp>
          <p:nvSpPr>
            <p:cNvPr id="21" name="Freeform: Shape 119">
              <a:extLst>
                <a:ext uri="{FF2B5EF4-FFF2-40B4-BE49-F238E27FC236}">
                  <a16:creationId xmlns:a16="http://schemas.microsoft.com/office/drawing/2014/main" id="{BD2519C0-A687-17E2-3360-A8547327E93B}"/>
                </a:ext>
              </a:extLst>
            </p:cNvPr>
            <p:cNvSpPr/>
            <p:nvPr/>
          </p:nvSpPr>
          <p:spPr>
            <a:xfrm>
              <a:off x="1008645"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5"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385"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dirty="0"/>
            </a:p>
          </p:txBody>
        </p:sp>
        <p:sp>
          <p:nvSpPr>
            <p:cNvPr id="22" name="Freeform: Shape 120">
              <a:extLst>
                <a:ext uri="{FF2B5EF4-FFF2-40B4-BE49-F238E27FC236}">
                  <a16:creationId xmlns:a16="http://schemas.microsoft.com/office/drawing/2014/main" id="{C29BA2F1-C6D4-5EFB-D6C7-602272D9B2EF}"/>
                </a:ext>
              </a:extLst>
            </p:cNvPr>
            <p:cNvSpPr/>
            <p:nvPr/>
          </p:nvSpPr>
          <p:spPr>
            <a:xfrm>
              <a:off x="1100180" y="576176"/>
              <a:ext cx="41814" cy="43338"/>
            </a:xfrm>
            <a:custGeom>
              <a:avLst/>
              <a:gdLst>
                <a:gd name="connsiteX0" fmla="*/ 13145 w 41814"/>
                <a:gd name="connsiteY0" fmla="*/ 8763 h 43338"/>
                <a:gd name="connsiteX1" fmla="*/ 21241 w 41814"/>
                <a:gd name="connsiteY1" fmla="*/ 5048 h 43338"/>
                <a:gd name="connsiteX2" fmla="*/ 29147 w 41814"/>
                <a:gd name="connsiteY2" fmla="*/ 8954 h 43338"/>
                <a:gd name="connsiteX3" fmla="*/ 30956 w 41814"/>
                <a:gd name="connsiteY3" fmla="*/ 15240 h 43338"/>
                <a:gd name="connsiteX4" fmla="*/ 10192 w 41814"/>
                <a:gd name="connsiteY4" fmla="*/ 15240 h 43338"/>
                <a:gd name="connsiteX5" fmla="*/ 13145 w 41814"/>
                <a:gd name="connsiteY5" fmla="*/ 8763 h 43338"/>
                <a:gd name="connsiteX6" fmla="*/ 21431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8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145" y="8763"/>
                  </a:moveTo>
                  <a:cubicBezTo>
                    <a:pt x="16002" y="5239"/>
                    <a:pt x="19622" y="5048"/>
                    <a:pt x="21241" y="5048"/>
                  </a:cubicBezTo>
                  <a:cubicBezTo>
                    <a:pt x="23241" y="5048"/>
                    <a:pt x="26765" y="5429"/>
                    <a:pt x="29147" y="8954"/>
                  </a:cubicBezTo>
                  <a:cubicBezTo>
                    <a:pt x="30575" y="11049"/>
                    <a:pt x="30861" y="13049"/>
                    <a:pt x="30956" y="15240"/>
                  </a:cubicBezTo>
                  <a:lnTo>
                    <a:pt x="10192" y="15240"/>
                  </a:lnTo>
                  <a:cubicBezTo>
                    <a:pt x="10763" y="13240"/>
                    <a:pt x="11335" y="10859"/>
                    <a:pt x="13145" y="8763"/>
                  </a:cubicBezTo>
                  <a:moveTo>
                    <a:pt x="21431" y="43339"/>
                  </a:moveTo>
                  <a:cubicBezTo>
                    <a:pt x="32766" y="43339"/>
                    <a:pt x="37243"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9" y="572"/>
                    <a:pt x="25622" y="0"/>
                    <a:pt x="21908"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dirty="0"/>
            </a:p>
          </p:txBody>
        </p:sp>
        <p:sp>
          <p:nvSpPr>
            <p:cNvPr id="23" name="Freeform: Shape 121">
              <a:extLst>
                <a:ext uri="{FF2B5EF4-FFF2-40B4-BE49-F238E27FC236}">
                  <a16:creationId xmlns:a16="http://schemas.microsoft.com/office/drawing/2014/main" id="{96661E60-C9C9-2830-51ED-931A20EECAB4}"/>
                </a:ext>
              </a:extLst>
            </p:cNvPr>
            <p:cNvSpPr/>
            <p:nvPr/>
          </p:nvSpPr>
          <p:spPr>
            <a:xfrm>
              <a:off x="566495" y="576176"/>
              <a:ext cx="41814" cy="43338"/>
            </a:xfrm>
            <a:custGeom>
              <a:avLst/>
              <a:gdLst>
                <a:gd name="connsiteX0" fmla="*/ 13049 w 41814"/>
                <a:gd name="connsiteY0" fmla="*/ 8763 h 43338"/>
                <a:gd name="connsiteX1" fmla="*/ 21145 w 41814"/>
                <a:gd name="connsiteY1" fmla="*/ 5048 h 43338"/>
                <a:gd name="connsiteX2" fmla="*/ 29051 w 41814"/>
                <a:gd name="connsiteY2" fmla="*/ 8954 h 43338"/>
                <a:gd name="connsiteX3" fmla="*/ 30956 w 41814"/>
                <a:gd name="connsiteY3" fmla="*/ 15240 h 43338"/>
                <a:gd name="connsiteX4" fmla="*/ 10192 w 41814"/>
                <a:gd name="connsiteY4" fmla="*/ 15240 h 43338"/>
                <a:gd name="connsiteX5" fmla="*/ 13144 w 41814"/>
                <a:gd name="connsiteY5" fmla="*/ 8763 h 43338"/>
                <a:gd name="connsiteX6" fmla="*/ 21336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7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049" y="8763"/>
                  </a:moveTo>
                  <a:cubicBezTo>
                    <a:pt x="15907" y="5239"/>
                    <a:pt x="19526" y="5048"/>
                    <a:pt x="21145" y="5048"/>
                  </a:cubicBezTo>
                  <a:cubicBezTo>
                    <a:pt x="23146" y="5048"/>
                    <a:pt x="26670" y="5429"/>
                    <a:pt x="29051" y="8954"/>
                  </a:cubicBezTo>
                  <a:cubicBezTo>
                    <a:pt x="30480" y="11049"/>
                    <a:pt x="30766" y="13049"/>
                    <a:pt x="30956" y="15240"/>
                  </a:cubicBezTo>
                  <a:lnTo>
                    <a:pt x="10192" y="15240"/>
                  </a:lnTo>
                  <a:cubicBezTo>
                    <a:pt x="10763" y="13240"/>
                    <a:pt x="11335" y="10859"/>
                    <a:pt x="13144" y="8763"/>
                  </a:cubicBezTo>
                  <a:moveTo>
                    <a:pt x="21336" y="43339"/>
                  </a:moveTo>
                  <a:cubicBezTo>
                    <a:pt x="32671" y="43339"/>
                    <a:pt x="37147"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8" y="572"/>
                    <a:pt x="25622" y="0"/>
                    <a:pt x="21907"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dirty="0"/>
            </a:p>
          </p:txBody>
        </p:sp>
        <p:sp>
          <p:nvSpPr>
            <p:cNvPr id="24" name="Freeform: Shape 122">
              <a:extLst>
                <a:ext uri="{FF2B5EF4-FFF2-40B4-BE49-F238E27FC236}">
                  <a16:creationId xmlns:a16="http://schemas.microsoft.com/office/drawing/2014/main" id="{A6EF91CC-FB6E-6CF1-3883-495DA5289579}"/>
                </a:ext>
              </a:extLst>
            </p:cNvPr>
            <p:cNvSpPr/>
            <p:nvPr/>
          </p:nvSpPr>
          <p:spPr>
            <a:xfrm>
              <a:off x="1143519" y="576176"/>
              <a:ext cx="41814" cy="43529"/>
            </a:xfrm>
            <a:custGeom>
              <a:avLst/>
              <a:gdLst>
                <a:gd name="connsiteX0" fmla="*/ 19050 w 41814"/>
                <a:gd name="connsiteY0" fmla="*/ 22765 h 43529"/>
                <a:gd name="connsiteX1" fmla="*/ 25717 w 41814"/>
                <a:gd name="connsiteY1" fmla="*/ 19526 h 43529"/>
                <a:gd name="connsiteX2" fmla="*/ 25717 w 41814"/>
                <a:gd name="connsiteY2" fmla="*/ 30956 h 43529"/>
                <a:gd name="connsiteX3" fmla="*/ 16859 w 41814"/>
                <a:gd name="connsiteY3" fmla="*/ 35909 h 43529"/>
                <a:gd name="connsiteX4" fmla="*/ 11144 w 41814"/>
                <a:gd name="connsiteY4" fmla="*/ 30480 h 43529"/>
                <a:gd name="connsiteX5" fmla="*/ 19050 w 41814"/>
                <a:gd name="connsiteY5" fmla="*/ 22765 h 43529"/>
                <a:gd name="connsiteX6" fmla="*/ 12954 w 41814"/>
                <a:gd name="connsiteY6" fmla="*/ 43244 h 43529"/>
                <a:gd name="connsiteX7" fmla="*/ 26575 w 41814"/>
                <a:gd name="connsiteY7" fmla="*/ 36671 h 43529"/>
                <a:gd name="connsiteX8" fmla="*/ 31813 w 41814"/>
                <a:gd name="connsiteY8" fmla="*/ 43529 h 43529"/>
                <a:gd name="connsiteX9" fmla="*/ 41815 w 41814"/>
                <a:gd name="connsiteY9" fmla="*/ 36100 h 43529"/>
                <a:gd name="connsiteX10" fmla="*/ 41148 w 41814"/>
                <a:gd name="connsiteY10" fmla="*/ 35052 h 43529"/>
                <a:gd name="connsiteX11" fmla="*/ 36385 w 41814"/>
                <a:gd name="connsiteY11" fmla="*/ 26003 h 43529"/>
                <a:gd name="connsiteX12" fmla="*/ 36385 w 41814"/>
                <a:gd name="connsiteY12" fmla="*/ 16383 h 43529"/>
                <a:gd name="connsiteX13" fmla="*/ 33814 w 41814"/>
                <a:gd name="connsiteY13" fmla="*/ 5048 h 43529"/>
                <a:gd name="connsiteX14" fmla="*/ 20574 w 41814"/>
                <a:gd name="connsiteY14" fmla="*/ 0 h 43529"/>
                <a:gd name="connsiteX15" fmla="*/ 5239 w 41814"/>
                <a:gd name="connsiteY15" fmla="*/ 2858 h 43529"/>
                <a:gd name="connsiteX16" fmla="*/ 3810 w 41814"/>
                <a:gd name="connsiteY16" fmla="*/ 12287 h 43529"/>
                <a:gd name="connsiteX17" fmla="*/ 5239 w 41814"/>
                <a:gd name="connsiteY17" fmla="*/ 12287 h 43529"/>
                <a:gd name="connsiteX18" fmla="*/ 10096 w 41814"/>
                <a:gd name="connsiteY18" fmla="*/ 7715 h 43529"/>
                <a:gd name="connsiteX19" fmla="*/ 18288 w 41814"/>
                <a:gd name="connsiteY19" fmla="*/ 5429 h 43529"/>
                <a:gd name="connsiteX20" fmla="*/ 24860 w 41814"/>
                <a:gd name="connsiteY20" fmla="*/ 8668 h 43529"/>
                <a:gd name="connsiteX21" fmla="*/ 25432 w 41814"/>
                <a:gd name="connsiteY21" fmla="*/ 11621 h 43529"/>
                <a:gd name="connsiteX22" fmla="*/ 16859 w 41814"/>
                <a:gd name="connsiteY22" fmla="*/ 18479 h 43529"/>
                <a:gd name="connsiteX23" fmla="*/ 13811 w 41814"/>
                <a:gd name="connsiteY23" fmla="*/ 19145 h 43529"/>
                <a:gd name="connsiteX24" fmla="*/ 0 w 41814"/>
                <a:gd name="connsiteY24" fmla="*/ 31909 h 43529"/>
                <a:gd name="connsiteX25" fmla="*/ 12859 w 41814"/>
                <a:gd name="connsiteY25" fmla="*/ 43339 h 43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1814" h="43529">
                  <a:moveTo>
                    <a:pt x="19050" y="22765"/>
                  </a:moveTo>
                  <a:cubicBezTo>
                    <a:pt x="22288" y="21717"/>
                    <a:pt x="23050" y="21336"/>
                    <a:pt x="25717" y="19526"/>
                  </a:cubicBezTo>
                  <a:lnTo>
                    <a:pt x="25717" y="30956"/>
                  </a:lnTo>
                  <a:cubicBezTo>
                    <a:pt x="21812" y="35528"/>
                    <a:pt x="17812" y="35909"/>
                    <a:pt x="16859" y="35909"/>
                  </a:cubicBezTo>
                  <a:cubicBezTo>
                    <a:pt x="13525" y="35909"/>
                    <a:pt x="11144" y="33528"/>
                    <a:pt x="11144" y="30480"/>
                  </a:cubicBezTo>
                  <a:cubicBezTo>
                    <a:pt x="11144" y="25432"/>
                    <a:pt x="16764" y="23527"/>
                    <a:pt x="19050" y="22765"/>
                  </a:cubicBezTo>
                  <a:moveTo>
                    <a:pt x="12954" y="43244"/>
                  </a:moveTo>
                  <a:cubicBezTo>
                    <a:pt x="20002" y="43244"/>
                    <a:pt x="23622" y="39624"/>
                    <a:pt x="26575" y="36671"/>
                  </a:cubicBezTo>
                  <a:cubicBezTo>
                    <a:pt x="27527" y="39815"/>
                    <a:pt x="28670" y="41434"/>
                    <a:pt x="31813" y="43529"/>
                  </a:cubicBezTo>
                  <a:lnTo>
                    <a:pt x="41815" y="36100"/>
                  </a:lnTo>
                  <a:lnTo>
                    <a:pt x="41148" y="35052"/>
                  </a:lnTo>
                  <a:cubicBezTo>
                    <a:pt x="36481" y="33052"/>
                    <a:pt x="36385" y="31052"/>
                    <a:pt x="36385" y="26003"/>
                  </a:cubicBezTo>
                  <a:lnTo>
                    <a:pt x="36385" y="16383"/>
                  </a:lnTo>
                  <a:cubicBezTo>
                    <a:pt x="36385" y="11716"/>
                    <a:pt x="36385" y="8287"/>
                    <a:pt x="33814" y="5048"/>
                  </a:cubicBezTo>
                  <a:cubicBezTo>
                    <a:pt x="30099" y="286"/>
                    <a:pt x="23813" y="0"/>
                    <a:pt x="20574" y="0"/>
                  </a:cubicBezTo>
                  <a:cubicBezTo>
                    <a:pt x="16954" y="0"/>
                    <a:pt x="11621" y="572"/>
                    <a:pt x="5239" y="2858"/>
                  </a:cubicBezTo>
                  <a:lnTo>
                    <a:pt x="3810" y="12287"/>
                  </a:lnTo>
                  <a:lnTo>
                    <a:pt x="5239" y="12287"/>
                  </a:lnTo>
                  <a:cubicBezTo>
                    <a:pt x="6477" y="10763"/>
                    <a:pt x="7810" y="9144"/>
                    <a:pt x="10096" y="7715"/>
                  </a:cubicBezTo>
                  <a:cubicBezTo>
                    <a:pt x="12573" y="6191"/>
                    <a:pt x="15621" y="5429"/>
                    <a:pt x="18288" y="5429"/>
                  </a:cubicBezTo>
                  <a:cubicBezTo>
                    <a:pt x="20955" y="5429"/>
                    <a:pt x="23717" y="6286"/>
                    <a:pt x="24860" y="8668"/>
                  </a:cubicBezTo>
                  <a:cubicBezTo>
                    <a:pt x="25337" y="9620"/>
                    <a:pt x="25432" y="10668"/>
                    <a:pt x="25432" y="11621"/>
                  </a:cubicBezTo>
                  <a:cubicBezTo>
                    <a:pt x="25432" y="15907"/>
                    <a:pt x="21050" y="17335"/>
                    <a:pt x="16859" y="18479"/>
                  </a:cubicBezTo>
                  <a:lnTo>
                    <a:pt x="13811" y="19145"/>
                  </a:lnTo>
                  <a:cubicBezTo>
                    <a:pt x="9620" y="20193"/>
                    <a:pt x="0" y="22670"/>
                    <a:pt x="0" y="31909"/>
                  </a:cubicBezTo>
                  <a:cubicBezTo>
                    <a:pt x="0" y="36576"/>
                    <a:pt x="2953" y="43339"/>
                    <a:pt x="12859" y="43339"/>
                  </a:cubicBezTo>
                </a:path>
              </a:pathLst>
            </a:custGeom>
            <a:grpFill/>
            <a:ln w="0" cap="flat">
              <a:noFill/>
              <a:prstDash val="solid"/>
              <a:miter/>
            </a:ln>
          </p:spPr>
          <p:txBody>
            <a:bodyPr rtlCol="0" anchor="ctr"/>
            <a:lstStyle/>
            <a:p>
              <a:endParaRPr lang="en-CA" dirty="0"/>
            </a:p>
          </p:txBody>
        </p:sp>
        <p:sp>
          <p:nvSpPr>
            <p:cNvPr id="25" name="Freeform: Shape 123">
              <a:extLst>
                <a:ext uri="{FF2B5EF4-FFF2-40B4-BE49-F238E27FC236}">
                  <a16:creationId xmlns:a16="http://schemas.microsoft.com/office/drawing/2014/main" id="{ED0A03AF-AB03-8056-17AA-9B322DF7C939}"/>
                </a:ext>
              </a:extLst>
            </p:cNvPr>
            <p:cNvSpPr/>
            <p:nvPr/>
          </p:nvSpPr>
          <p:spPr>
            <a:xfrm>
              <a:off x="1183619"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4"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481"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dirty="0"/>
            </a:p>
          </p:txBody>
        </p:sp>
        <p:sp>
          <p:nvSpPr>
            <p:cNvPr id="26" name="Freeform: Shape 124">
              <a:extLst>
                <a:ext uri="{FF2B5EF4-FFF2-40B4-BE49-F238E27FC236}">
                  <a16:creationId xmlns:a16="http://schemas.microsoft.com/office/drawing/2014/main" id="{80D08013-D870-000C-1E99-3FAE1E442771}"/>
                </a:ext>
              </a:extLst>
            </p:cNvPr>
            <p:cNvSpPr/>
            <p:nvPr/>
          </p:nvSpPr>
          <p:spPr>
            <a:xfrm>
              <a:off x="675556" y="589225"/>
              <a:ext cx="123039" cy="33623"/>
            </a:xfrm>
            <a:custGeom>
              <a:avLst/>
              <a:gdLst>
                <a:gd name="connsiteX0" fmla="*/ 91821 w 123039"/>
                <a:gd name="connsiteY0" fmla="*/ 0 h 33623"/>
                <a:gd name="connsiteX1" fmla="*/ 0 w 123039"/>
                <a:gd name="connsiteY1" fmla="*/ 29813 h 33623"/>
                <a:gd name="connsiteX2" fmla="*/ 62008 w 123039"/>
                <a:gd name="connsiteY2" fmla="*/ 11906 h 33623"/>
                <a:gd name="connsiteX3" fmla="*/ 58579 w 123039"/>
                <a:gd name="connsiteY3" fmla="*/ 21336 h 33623"/>
                <a:gd name="connsiteX4" fmla="*/ 92393 w 123039"/>
                <a:gd name="connsiteY4" fmla="*/ 31147 h 33623"/>
                <a:gd name="connsiteX5" fmla="*/ 104108 w 123039"/>
                <a:gd name="connsiteY5" fmla="*/ 27242 h 33623"/>
                <a:gd name="connsiteX6" fmla="*/ 76772 w 123039"/>
                <a:gd name="connsiteY6" fmla="*/ 17717 h 33623"/>
                <a:gd name="connsiteX7" fmla="*/ 105347 w 123039"/>
                <a:gd name="connsiteY7" fmla="*/ 11240 h 33623"/>
                <a:gd name="connsiteX8" fmla="*/ 119920 w 123039"/>
                <a:gd name="connsiteY8" fmla="*/ 33623 h 33623"/>
                <a:gd name="connsiteX9" fmla="*/ 121444 w 123039"/>
                <a:gd name="connsiteY9" fmla="*/ 31052 h 33623"/>
                <a:gd name="connsiteX10" fmla="*/ 91821 w 123039"/>
                <a:gd name="connsiteY10" fmla="*/ 95 h 33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039" h="33623">
                  <a:moveTo>
                    <a:pt x="91821" y="0"/>
                  </a:moveTo>
                  <a:cubicBezTo>
                    <a:pt x="53435" y="1619"/>
                    <a:pt x="0" y="29813"/>
                    <a:pt x="0" y="29813"/>
                  </a:cubicBezTo>
                  <a:cubicBezTo>
                    <a:pt x="0" y="29813"/>
                    <a:pt x="29432" y="16573"/>
                    <a:pt x="62008" y="11906"/>
                  </a:cubicBezTo>
                  <a:cubicBezTo>
                    <a:pt x="59246" y="14954"/>
                    <a:pt x="57912" y="18193"/>
                    <a:pt x="58579" y="21336"/>
                  </a:cubicBezTo>
                  <a:cubicBezTo>
                    <a:pt x="60198" y="29242"/>
                    <a:pt x="77438" y="34195"/>
                    <a:pt x="92393" y="31147"/>
                  </a:cubicBezTo>
                  <a:cubicBezTo>
                    <a:pt x="96679" y="30194"/>
                    <a:pt x="100489" y="28575"/>
                    <a:pt x="104108" y="27242"/>
                  </a:cubicBezTo>
                  <a:cubicBezTo>
                    <a:pt x="100965" y="28384"/>
                    <a:pt x="76295" y="27242"/>
                    <a:pt x="76772" y="17717"/>
                  </a:cubicBezTo>
                  <a:cubicBezTo>
                    <a:pt x="77153" y="10573"/>
                    <a:pt x="93345" y="6858"/>
                    <a:pt x="105347" y="11240"/>
                  </a:cubicBezTo>
                  <a:cubicBezTo>
                    <a:pt x="115348" y="14859"/>
                    <a:pt x="122587" y="27813"/>
                    <a:pt x="119920" y="33623"/>
                  </a:cubicBezTo>
                  <a:cubicBezTo>
                    <a:pt x="120491" y="32766"/>
                    <a:pt x="120968" y="31909"/>
                    <a:pt x="121444" y="31052"/>
                  </a:cubicBezTo>
                  <a:cubicBezTo>
                    <a:pt x="126016" y="21145"/>
                    <a:pt x="122111" y="-1238"/>
                    <a:pt x="91821" y="95"/>
                  </a:cubicBezTo>
                </a:path>
              </a:pathLst>
            </a:custGeom>
            <a:grpFill/>
            <a:ln w="0" cap="flat">
              <a:noFill/>
              <a:prstDash val="solid"/>
              <a:miter/>
            </a:ln>
          </p:spPr>
          <p:txBody>
            <a:bodyPr rtlCol="0" anchor="ctr"/>
            <a:lstStyle/>
            <a:p>
              <a:endParaRPr lang="en-CA" dirty="0"/>
            </a:p>
          </p:txBody>
        </p:sp>
        <p:sp>
          <p:nvSpPr>
            <p:cNvPr id="27" name="Freeform: Shape 125">
              <a:extLst>
                <a:ext uri="{FF2B5EF4-FFF2-40B4-BE49-F238E27FC236}">
                  <a16:creationId xmlns:a16="http://schemas.microsoft.com/office/drawing/2014/main" id="{364EAEEB-E905-A67A-C44E-CF1BF35436D4}"/>
                </a:ext>
              </a:extLst>
            </p:cNvPr>
            <p:cNvSpPr/>
            <p:nvPr/>
          </p:nvSpPr>
          <p:spPr>
            <a:xfrm>
              <a:off x="818717" y="587896"/>
              <a:ext cx="72245" cy="30725"/>
            </a:xfrm>
            <a:custGeom>
              <a:avLst/>
              <a:gdLst>
                <a:gd name="connsiteX0" fmla="*/ 72104 w 72245"/>
                <a:gd name="connsiteY0" fmla="*/ 10092 h 30725"/>
                <a:gd name="connsiteX1" fmla="*/ 42100 w 72245"/>
                <a:gd name="connsiteY1" fmla="*/ 948 h 30725"/>
                <a:gd name="connsiteX2" fmla="*/ 25527 w 72245"/>
                <a:gd name="connsiteY2" fmla="*/ 7425 h 30725"/>
                <a:gd name="connsiteX3" fmla="*/ 0 w 72245"/>
                <a:gd name="connsiteY3" fmla="*/ 26570 h 30725"/>
                <a:gd name="connsiteX4" fmla="*/ 13144 w 72245"/>
                <a:gd name="connsiteY4" fmla="*/ 19331 h 30725"/>
                <a:gd name="connsiteX5" fmla="*/ 52388 w 72245"/>
                <a:gd name="connsiteY5" fmla="*/ 14759 h 30725"/>
                <a:gd name="connsiteX6" fmla="*/ 33338 w 72245"/>
                <a:gd name="connsiteY6" fmla="*/ 27237 h 30725"/>
                <a:gd name="connsiteX7" fmla="*/ 21336 w 72245"/>
                <a:gd name="connsiteY7" fmla="*/ 26189 h 30725"/>
                <a:gd name="connsiteX8" fmla="*/ 47625 w 72245"/>
                <a:gd name="connsiteY8" fmla="*/ 29809 h 30725"/>
                <a:gd name="connsiteX9" fmla="*/ 72104 w 72245"/>
                <a:gd name="connsiteY9" fmla="*/ 10187 h 30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2245" h="30725">
                  <a:moveTo>
                    <a:pt x="72104" y="10092"/>
                  </a:moveTo>
                  <a:cubicBezTo>
                    <a:pt x="70580" y="2186"/>
                    <a:pt x="57150" y="-2005"/>
                    <a:pt x="42100" y="948"/>
                  </a:cubicBezTo>
                  <a:cubicBezTo>
                    <a:pt x="35719" y="2186"/>
                    <a:pt x="30004" y="4853"/>
                    <a:pt x="25527" y="7425"/>
                  </a:cubicBezTo>
                  <a:cubicBezTo>
                    <a:pt x="15049" y="13426"/>
                    <a:pt x="0" y="26570"/>
                    <a:pt x="0" y="26570"/>
                  </a:cubicBezTo>
                  <a:cubicBezTo>
                    <a:pt x="3619" y="23999"/>
                    <a:pt x="8287" y="21617"/>
                    <a:pt x="13144" y="19331"/>
                  </a:cubicBezTo>
                  <a:cubicBezTo>
                    <a:pt x="19431" y="16379"/>
                    <a:pt x="48863" y="4853"/>
                    <a:pt x="52388" y="14759"/>
                  </a:cubicBezTo>
                  <a:cubicBezTo>
                    <a:pt x="53912" y="19236"/>
                    <a:pt x="48387" y="25332"/>
                    <a:pt x="33338" y="27237"/>
                  </a:cubicBezTo>
                  <a:cubicBezTo>
                    <a:pt x="29337" y="27713"/>
                    <a:pt x="24098" y="27523"/>
                    <a:pt x="21336" y="26189"/>
                  </a:cubicBezTo>
                  <a:cubicBezTo>
                    <a:pt x="26575" y="30285"/>
                    <a:pt x="36671" y="31904"/>
                    <a:pt x="47625" y="29809"/>
                  </a:cubicBezTo>
                  <a:cubicBezTo>
                    <a:pt x="62674" y="26951"/>
                    <a:pt x="73628" y="18188"/>
                    <a:pt x="72104" y="10187"/>
                  </a:cubicBezTo>
                </a:path>
              </a:pathLst>
            </a:custGeom>
            <a:grpFill/>
            <a:ln w="0" cap="flat">
              <a:noFill/>
              <a:prstDash val="solid"/>
              <a:miter/>
            </a:ln>
          </p:spPr>
          <p:txBody>
            <a:bodyPr rtlCol="0" anchor="ctr"/>
            <a:lstStyle/>
            <a:p>
              <a:endParaRPr lang="en-CA" dirty="0"/>
            </a:p>
          </p:txBody>
        </p:sp>
        <p:sp>
          <p:nvSpPr>
            <p:cNvPr id="28" name="Freeform: Shape 126">
              <a:extLst>
                <a:ext uri="{FF2B5EF4-FFF2-40B4-BE49-F238E27FC236}">
                  <a16:creationId xmlns:a16="http://schemas.microsoft.com/office/drawing/2014/main" id="{6032D035-6ED6-E1E5-32D2-B8B5AD6C2B17}"/>
                </a:ext>
              </a:extLst>
            </p:cNvPr>
            <p:cNvSpPr/>
            <p:nvPr/>
          </p:nvSpPr>
          <p:spPr>
            <a:xfrm>
              <a:off x="669269" y="541975"/>
              <a:ext cx="205549" cy="81158"/>
            </a:xfrm>
            <a:custGeom>
              <a:avLst/>
              <a:gdLst>
                <a:gd name="connsiteX0" fmla="*/ 0 w 205549"/>
                <a:gd name="connsiteY0" fmla="*/ 74206 h 81158"/>
                <a:gd name="connsiteX1" fmla="*/ 180213 w 205549"/>
                <a:gd name="connsiteY1" fmla="*/ 20485 h 81158"/>
                <a:gd name="connsiteX2" fmla="*/ 130588 w 205549"/>
                <a:gd name="connsiteY2" fmla="*/ 81159 h 81158"/>
                <a:gd name="connsiteX3" fmla="*/ 205550 w 205549"/>
                <a:gd name="connsiteY3" fmla="*/ 5626 h 81158"/>
                <a:gd name="connsiteX4" fmla="*/ 0 w 205549"/>
                <a:gd name="connsiteY4" fmla="*/ 74206 h 811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549" h="81158">
                  <a:moveTo>
                    <a:pt x="0" y="74206"/>
                  </a:moveTo>
                  <a:cubicBezTo>
                    <a:pt x="0" y="74206"/>
                    <a:pt x="120491" y="11245"/>
                    <a:pt x="180213" y="20485"/>
                  </a:cubicBezTo>
                  <a:cubicBezTo>
                    <a:pt x="156877" y="55537"/>
                    <a:pt x="130588" y="81159"/>
                    <a:pt x="130588" y="81159"/>
                  </a:cubicBezTo>
                  <a:cubicBezTo>
                    <a:pt x="168497" y="55822"/>
                    <a:pt x="191643" y="29629"/>
                    <a:pt x="205550" y="5626"/>
                  </a:cubicBezTo>
                  <a:cubicBezTo>
                    <a:pt x="130493" y="-24188"/>
                    <a:pt x="0" y="74206"/>
                    <a:pt x="0" y="74206"/>
                  </a:cubicBezTo>
                </a:path>
              </a:pathLst>
            </a:custGeom>
            <a:grpFill/>
            <a:ln w="0" cap="flat">
              <a:noFill/>
              <a:prstDash val="solid"/>
              <a:miter/>
            </a:ln>
          </p:spPr>
          <p:txBody>
            <a:bodyPr rtlCol="0" anchor="ctr"/>
            <a:lstStyle/>
            <a:p>
              <a:endParaRPr lang="en-CA" dirty="0"/>
            </a:p>
          </p:txBody>
        </p:sp>
        <p:sp>
          <p:nvSpPr>
            <p:cNvPr id="29" name="Freeform: Shape 127">
              <a:extLst>
                <a:ext uri="{FF2B5EF4-FFF2-40B4-BE49-F238E27FC236}">
                  <a16:creationId xmlns:a16="http://schemas.microsoft.com/office/drawing/2014/main" id="{E5217586-4DE8-48E1-5AB6-EA4072961743}"/>
                </a:ext>
              </a:extLst>
            </p:cNvPr>
            <p:cNvSpPr/>
            <p:nvPr/>
          </p:nvSpPr>
          <p:spPr>
            <a:xfrm>
              <a:off x="705750" y="394630"/>
              <a:ext cx="187050" cy="184404"/>
            </a:xfrm>
            <a:custGeom>
              <a:avLst/>
              <a:gdLst>
                <a:gd name="connsiteX0" fmla="*/ 165735 w 187050"/>
                <a:gd name="connsiteY0" fmla="*/ 128397 h 184404"/>
                <a:gd name="connsiteX1" fmla="*/ 139827 w 187050"/>
                <a:gd name="connsiteY1" fmla="*/ 106299 h 184404"/>
                <a:gd name="connsiteX2" fmla="*/ 48387 w 187050"/>
                <a:gd name="connsiteY2" fmla="*/ 144018 h 184404"/>
                <a:gd name="connsiteX3" fmla="*/ 96679 w 187050"/>
                <a:gd name="connsiteY3" fmla="*/ 29242 h 184404"/>
                <a:gd name="connsiteX4" fmla="*/ 176498 w 187050"/>
                <a:gd name="connsiteY4" fmla="*/ 59150 h 184404"/>
                <a:gd name="connsiteX5" fmla="*/ 165830 w 187050"/>
                <a:gd name="connsiteY5" fmla="*/ 128302 h 184404"/>
                <a:gd name="connsiteX6" fmla="*/ 182594 w 187050"/>
                <a:gd name="connsiteY6" fmla="*/ 54578 h 184404"/>
                <a:gd name="connsiteX7" fmla="*/ 141161 w 187050"/>
                <a:gd name="connsiteY7" fmla="*/ 26765 h 184404"/>
                <a:gd name="connsiteX8" fmla="*/ 134112 w 187050"/>
                <a:gd name="connsiteY8" fmla="*/ 0 h 184404"/>
                <a:gd name="connsiteX9" fmla="*/ 135255 w 187050"/>
                <a:gd name="connsiteY9" fmla="*/ 24575 h 184404"/>
                <a:gd name="connsiteX10" fmla="*/ 64865 w 187050"/>
                <a:gd name="connsiteY10" fmla="*/ 15812 h 184404"/>
                <a:gd name="connsiteX11" fmla="*/ 0 w 187050"/>
                <a:gd name="connsiteY11" fmla="*/ 184404 h 184404"/>
                <a:gd name="connsiteX12" fmla="*/ 139827 w 187050"/>
                <a:gd name="connsiteY12" fmla="*/ 121825 h 184404"/>
                <a:gd name="connsiteX13" fmla="*/ 170212 w 187050"/>
                <a:gd name="connsiteY13" fmla="*/ 149828 h 184404"/>
                <a:gd name="connsiteX14" fmla="*/ 182594 w 187050"/>
                <a:gd name="connsiteY14" fmla="*/ 54673 h 184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7050" h="184404">
                  <a:moveTo>
                    <a:pt x="165735" y="128397"/>
                  </a:moveTo>
                  <a:cubicBezTo>
                    <a:pt x="153638" y="109442"/>
                    <a:pt x="139827" y="106299"/>
                    <a:pt x="139827" y="106299"/>
                  </a:cubicBezTo>
                  <a:cubicBezTo>
                    <a:pt x="104870" y="96965"/>
                    <a:pt x="48387" y="144018"/>
                    <a:pt x="48387" y="144018"/>
                  </a:cubicBezTo>
                  <a:cubicBezTo>
                    <a:pt x="123539" y="54293"/>
                    <a:pt x="96679" y="29242"/>
                    <a:pt x="96679" y="29242"/>
                  </a:cubicBezTo>
                  <a:cubicBezTo>
                    <a:pt x="153448" y="29242"/>
                    <a:pt x="176498" y="59150"/>
                    <a:pt x="176498" y="59150"/>
                  </a:cubicBezTo>
                  <a:cubicBezTo>
                    <a:pt x="183547" y="80963"/>
                    <a:pt x="175546" y="105823"/>
                    <a:pt x="165830" y="128302"/>
                  </a:cubicBezTo>
                  <a:moveTo>
                    <a:pt x="182594" y="54578"/>
                  </a:moveTo>
                  <a:cubicBezTo>
                    <a:pt x="182594" y="54578"/>
                    <a:pt x="170212" y="38291"/>
                    <a:pt x="141161" y="26765"/>
                  </a:cubicBezTo>
                  <a:cubicBezTo>
                    <a:pt x="139637" y="16669"/>
                    <a:pt x="137065" y="7811"/>
                    <a:pt x="134112" y="0"/>
                  </a:cubicBezTo>
                  <a:cubicBezTo>
                    <a:pt x="135731" y="6858"/>
                    <a:pt x="136017" y="16764"/>
                    <a:pt x="135255" y="24575"/>
                  </a:cubicBezTo>
                  <a:cubicBezTo>
                    <a:pt x="117539" y="18383"/>
                    <a:pt x="94393" y="14192"/>
                    <a:pt x="64865" y="15812"/>
                  </a:cubicBezTo>
                  <a:cubicBezTo>
                    <a:pt x="64865" y="15812"/>
                    <a:pt x="128111" y="45339"/>
                    <a:pt x="0" y="184404"/>
                  </a:cubicBezTo>
                  <a:cubicBezTo>
                    <a:pt x="0" y="184404"/>
                    <a:pt x="104966" y="112490"/>
                    <a:pt x="139827" y="121825"/>
                  </a:cubicBezTo>
                  <a:cubicBezTo>
                    <a:pt x="139827" y="121825"/>
                    <a:pt x="154876" y="123920"/>
                    <a:pt x="170212" y="149828"/>
                  </a:cubicBezTo>
                  <a:cubicBezTo>
                    <a:pt x="198501" y="96774"/>
                    <a:pt x="182594" y="54673"/>
                    <a:pt x="182594" y="54673"/>
                  </a:cubicBezTo>
                </a:path>
              </a:pathLst>
            </a:custGeom>
            <a:grpFill/>
            <a:ln w="0" cap="flat">
              <a:noFill/>
              <a:prstDash val="solid"/>
              <a:miter/>
            </a:ln>
          </p:spPr>
          <p:txBody>
            <a:bodyPr rtlCol="0" anchor="ctr"/>
            <a:lstStyle/>
            <a:p>
              <a:endParaRPr lang="en-CA" dirty="0"/>
            </a:p>
          </p:txBody>
        </p:sp>
        <p:sp>
          <p:nvSpPr>
            <p:cNvPr id="30" name="Freeform: Shape 128">
              <a:extLst>
                <a:ext uri="{FF2B5EF4-FFF2-40B4-BE49-F238E27FC236}">
                  <a16:creationId xmlns:a16="http://schemas.microsoft.com/office/drawing/2014/main" id="{57ADF874-5F7A-2B81-38F5-AD11E5F6A4B3}"/>
                </a:ext>
              </a:extLst>
            </p:cNvPr>
            <p:cNvSpPr/>
            <p:nvPr/>
          </p:nvSpPr>
          <p:spPr>
            <a:xfrm>
              <a:off x="781188" y="396019"/>
              <a:ext cx="54325" cy="15469"/>
            </a:xfrm>
            <a:custGeom>
              <a:avLst/>
              <a:gdLst>
                <a:gd name="connsiteX0" fmla="*/ 53721 w 54325"/>
                <a:gd name="connsiteY0" fmla="*/ 1277 h 15469"/>
                <a:gd name="connsiteX1" fmla="*/ 0 w 54325"/>
                <a:gd name="connsiteY1" fmla="*/ 7754 h 15469"/>
                <a:gd name="connsiteX2" fmla="*/ 54007 w 54325"/>
                <a:gd name="connsiteY2" fmla="*/ 15469 h 15469"/>
                <a:gd name="connsiteX3" fmla="*/ 53721 w 54325"/>
                <a:gd name="connsiteY3" fmla="*/ 1277 h 15469"/>
              </a:gdLst>
              <a:ahLst/>
              <a:cxnLst>
                <a:cxn ang="0">
                  <a:pos x="connsiteX0" y="connsiteY0"/>
                </a:cxn>
                <a:cxn ang="0">
                  <a:pos x="connsiteX1" y="connsiteY1"/>
                </a:cxn>
                <a:cxn ang="0">
                  <a:pos x="connsiteX2" y="connsiteY2"/>
                </a:cxn>
                <a:cxn ang="0">
                  <a:pos x="connsiteX3" y="connsiteY3"/>
                </a:cxn>
              </a:cxnLst>
              <a:rect l="l" t="t" r="r" b="b"/>
              <a:pathLst>
                <a:path w="54325" h="15469">
                  <a:moveTo>
                    <a:pt x="53721" y="1277"/>
                  </a:moveTo>
                  <a:cubicBezTo>
                    <a:pt x="20479" y="-3485"/>
                    <a:pt x="2096" y="6516"/>
                    <a:pt x="0" y="7754"/>
                  </a:cubicBezTo>
                  <a:cubicBezTo>
                    <a:pt x="34671" y="8707"/>
                    <a:pt x="41815" y="12421"/>
                    <a:pt x="54007" y="15469"/>
                  </a:cubicBezTo>
                  <a:cubicBezTo>
                    <a:pt x="54864" y="10802"/>
                    <a:pt x="53721" y="1277"/>
                    <a:pt x="53721" y="1277"/>
                  </a:cubicBezTo>
                </a:path>
              </a:pathLst>
            </a:custGeom>
            <a:grpFill/>
            <a:ln w="0" cap="flat">
              <a:noFill/>
              <a:prstDash val="solid"/>
              <a:miter/>
            </a:ln>
          </p:spPr>
          <p:txBody>
            <a:bodyPr rtlCol="0" anchor="ctr"/>
            <a:lstStyle/>
            <a:p>
              <a:endParaRPr lang="en-CA" dirty="0"/>
            </a:p>
          </p:txBody>
        </p:sp>
      </p:grpSp>
    </p:spTree>
    <p:extLst>
      <p:ext uri="{BB962C8B-B14F-4D97-AF65-F5344CB8AC3E}">
        <p14:creationId xmlns:p14="http://schemas.microsoft.com/office/powerpoint/2010/main" val="402258731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3AF2EA7-0819-9531-9096-25904B982CF5}"/>
              </a:ext>
            </a:extLst>
          </p:cNvPr>
          <p:cNvSpPr/>
          <p:nvPr userDrawn="1"/>
        </p:nvSpPr>
        <p:spPr>
          <a:xfrm>
            <a:off x="0" y="0"/>
            <a:ext cx="3960000" cy="6858000"/>
          </a:xfrm>
          <a:prstGeom prst="rect">
            <a:avLst/>
          </a:prstGeom>
          <a:solidFill>
            <a:srgbClr val="5D6C30"/>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CA" dirty="0"/>
          </a:p>
        </p:txBody>
      </p:sp>
      <p:sp>
        <p:nvSpPr>
          <p:cNvPr id="3" name="Title 1">
            <a:extLst>
              <a:ext uri="{FF2B5EF4-FFF2-40B4-BE49-F238E27FC236}">
                <a16:creationId xmlns:a16="http://schemas.microsoft.com/office/drawing/2014/main" id="{ECD2009A-3B0F-FE93-7A83-9109C644C431}"/>
              </a:ext>
            </a:extLst>
          </p:cNvPr>
          <p:cNvSpPr>
            <a:spLocks noGrp="1"/>
          </p:cNvSpPr>
          <p:nvPr>
            <p:ph type="title"/>
          </p:nvPr>
        </p:nvSpPr>
        <p:spPr>
          <a:xfrm>
            <a:off x="214147" y="1270000"/>
            <a:ext cx="3335170" cy="1280160"/>
          </a:xfrm>
          <a:prstGeom prst="rect">
            <a:avLst/>
          </a:prstGeom>
        </p:spPr>
        <p:txBody>
          <a:bodyPr anchor="b"/>
          <a:lstStyle>
            <a:lvl1pPr>
              <a:defRPr sz="3200">
                <a:solidFill>
                  <a:schemeClr val="bg1"/>
                </a:solidFill>
                <a:latin typeface="DM Serif Text" pitchFamily="2" charset="0"/>
              </a:defRPr>
            </a:lvl1pPr>
          </a:lstStyle>
          <a:p>
            <a:r>
              <a:rPr lang="en-US" dirty="0"/>
              <a:t>Click to edit Master title style</a:t>
            </a:r>
            <a:endParaRPr lang="en-CA" dirty="0"/>
          </a:p>
        </p:txBody>
      </p:sp>
      <p:sp>
        <p:nvSpPr>
          <p:cNvPr id="4" name="Text Placeholder 3">
            <a:extLst>
              <a:ext uri="{FF2B5EF4-FFF2-40B4-BE49-F238E27FC236}">
                <a16:creationId xmlns:a16="http://schemas.microsoft.com/office/drawing/2014/main" id="{D678151C-8239-7F5D-39BF-896AC09DDD6E}"/>
              </a:ext>
            </a:extLst>
          </p:cNvPr>
          <p:cNvSpPr>
            <a:spLocks noGrp="1"/>
          </p:cNvSpPr>
          <p:nvPr>
            <p:ph type="body" sz="half" idx="2"/>
          </p:nvPr>
        </p:nvSpPr>
        <p:spPr>
          <a:xfrm>
            <a:off x="214147" y="2682240"/>
            <a:ext cx="3335170" cy="2905760"/>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Picture Placeholder 2">
            <a:extLst>
              <a:ext uri="{FF2B5EF4-FFF2-40B4-BE49-F238E27FC236}">
                <a16:creationId xmlns:a16="http://schemas.microsoft.com/office/drawing/2014/main" id="{600D40B4-FB18-A15F-75E3-D220FAEE4143}"/>
              </a:ext>
            </a:extLst>
          </p:cNvPr>
          <p:cNvSpPr>
            <a:spLocks noGrp="1"/>
          </p:cNvSpPr>
          <p:nvPr>
            <p:ph type="pic" idx="1"/>
          </p:nvPr>
        </p:nvSpPr>
        <p:spPr>
          <a:xfrm>
            <a:off x="3958389" y="0"/>
            <a:ext cx="8233611" cy="6858000"/>
          </a:xfrm>
          <a:prstGeom prst="rect">
            <a:avLst/>
          </a:prstGeo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grpSp>
        <p:nvGrpSpPr>
          <p:cNvPr id="6" name="Graphic 10">
            <a:extLst>
              <a:ext uri="{FF2B5EF4-FFF2-40B4-BE49-F238E27FC236}">
                <a16:creationId xmlns:a16="http://schemas.microsoft.com/office/drawing/2014/main" id="{78097BCB-6F60-C248-F6B9-7B781413552B}"/>
              </a:ext>
            </a:extLst>
          </p:cNvPr>
          <p:cNvGrpSpPr/>
          <p:nvPr userDrawn="1"/>
        </p:nvGrpSpPr>
        <p:grpSpPr>
          <a:xfrm>
            <a:off x="214147" y="6309366"/>
            <a:ext cx="1031608" cy="356522"/>
            <a:chOff x="367232" y="394630"/>
            <a:chExt cx="996600" cy="344423"/>
          </a:xfrm>
          <a:solidFill>
            <a:schemeClr val="bg1"/>
          </a:solidFill>
        </p:grpSpPr>
        <p:sp>
          <p:nvSpPr>
            <p:cNvPr id="7" name="Freeform: Shape 105">
              <a:extLst>
                <a:ext uri="{FF2B5EF4-FFF2-40B4-BE49-F238E27FC236}">
                  <a16:creationId xmlns:a16="http://schemas.microsoft.com/office/drawing/2014/main" id="{8E49EB4A-3768-59D6-EEBD-B25B6F8065E4}"/>
                </a:ext>
              </a:extLst>
            </p:cNvPr>
            <p:cNvSpPr/>
            <p:nvPr/>
          </p:nvSpPr>
          <p:spPr>
            <a:xfrm>
              <a:off x="1057127" y="577414"/>
              <a:ext cx="46958" cy="41433"/>
            </a:xfrm>
            <a:custGeom>
              <a:avLst/>
              <a:gdLst>
                <a:gd name="connsiteX0" fmla="*/ 5620 w 46958"/>
                <a:gd name="connsiteY0" fmla="*/ 6953 h 41433"/>
                <a:gd name="connsiteX1" fmla="*/ 20288 w 46958"/>
                <a:gd name="connsiteY1" fmla="*/ 41434 h 41433"/>
                <a:gd name="connsiteX2" fmla="*/ 25622 w 46958"/>
                <a:gd name="connsiteY2" fmla="*/ 41434 h 41433"/>
                <a:gd name="connsiteX3" fmla="*/ 41529 w 46958"/>
                <a:gd name="connsiteY3" fmla="*/ 6953 h 41433"/>
                <a:gd name="connsiteX4" fmla="*/ 46958 w 46958"/>
                <a:gd name="connsiteY4" fmla="*/ 1524 h 41433"/>
                <a:gd name="connsiteX5" fmla="*/ 46958 w 46958"/>
                <a:gd name="connsiteY5" fmla="*/ 190 h 41433"/>
                <a:gd name="connsiteX6" fmla="*/ 31337 w 46958"/>
                <a:gd name="connsiteY6" fmla="*/ 190 h 41433"/>
                <a:gd name="connsiteX7" fmla="*/ 31337 w 46958"/>
                <a:gd name="connsiteY7" fmla="*/ 1524 h 41433"/>
                <a:gd name="connsiteX8" fmla="*/ 35052 w 46958"/>
                <a:gd name="connsiteY8" fmla="*/ 4953 h 41433"/>
                <a:gd name="connsiteX9" fmla="*/ 34195 w 46958"/>
                <a:gd name="connsiteY9" fmla="*/ 8382 h 41433"/>
                <a:gd name="connsiteX10" fmla="*/ 25622 w 46958"/>
                <a:gd name="connsiteY10" fmla="*/ 27813 h 41433"/>
                <a:gd name="connsiteX11" fmla="*/ 17717 w 46958"/>
                <a:gd name="connsiteY11" fmla="*/ 7715 h 41433"/>
                <a:gd name="connsiteX12" fmla="*/ 16954 w 46958"/>
                <a:gd name="connsiteY12" fmla="*/ 4763 h 41433"/>
                <a:gd name="connsiteX13" fmla="*/ 20288 w 46958"/>
                <a:gd name="connsiteY13" fmla="*/ 1333 h 41433"/>
                <a:gd name="connsiteX14" fmla="*/ 20288 w 46958"/>
                <a:gd name="connsiteY14" fmla="*/ 0 h 41433"/>
                <a:gd name="connsiteX15" fmla="*/ 0 w 46958"/>
                <a:gd name="connsiteY15" fmla="*/ 0 h 41433"/>
                <a:gd name="connsiteX16" fmla="*/ 0 w 46958"/>
                <a:gd name="connsiteY16" fmla="*/ 1333 h 41433"/>
                <a:gd name="connsiteX17" fmla="*/ 5620 w 46958"/>
                <a:gd name="connsiteY17" fmla="*/ 6763 h 41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6958" h="41433">
                  <a:moveTo>
                    <a:pt x="5620" y="6953"/>
                  </a:moveTo>
                  <a:lnTo>
                    <a:pt x="20288" y="41434"/>
                  </a:lnTo>
                  <a:lnTo>
                    <a:pt x="25622" y="41434"/>
                  </a:lnTo>
                  <a:lnTo>
                    <a:pt x="41529" y="6953"/>
                  </a:lnTo>
                  <a:cubicBezTo>
                    <a:pt x="43434" y="3048"/>
                    <a:pt x="44196" y="1905"/>
                    <a:pt x="46958" y="1524"/>
                  </a:cubicBezTo>
                  <a:lnTo>
                    <a:pt x="46958" y="190"/>
                  </a:lnTo>
                  <a:lnTo>
                    <a:pt x="31337" y="190"/>
                  </a:lnTo>
                  <a:lnTo>
                    <a:pt x="31337" y="1524"/>
                  </a:lnTo>
                  <a:cubicBezTo>
                    <a:pt x="32385" y="1619"/>
                    <a:pt x="35052" y="2000"/>
                    <a:pt x="35052" y="4953"/>
                  </a:cubicBezTo>
                  <a:cubicBezTo>
                    <a:pt x="35052" y="6001"/>
                    <a:pt x="34481" y="7715"/>
                    <a:pt x="34195" y="8382"/>
                  </a:cubicBezTo>
                  <a:lnTo>
                    <a:pt x="25622" y="27813"/>
                  </a:lnTo>
                  <a:lnTo>
                    <a:pt x="17717" y="7715"/>
                  </a:lnTo>
                  <a:cubicBezTo>
                    <a:pt x="17335" y="6858"/>
                    <a:pt x="16954" y="5715"/>
                    <a:pt x="16954" y="4763"/>
                  </a:cubicBezTo>
                  <a:cubicBezTo>
                    <a:pt x="16954" y="2000"/>
                    <a:pt x="19336" y="1524"/>
                    <a:pt x="20288" y="1333"/>
                  </a:cubicBezTo>
                  <a:lnTo>
                    <a:pt x="20288" y="0"/>
                  </a:lnTo>
                  <a:lnTo>
                    <a:pt x="0" y="0"/>
                  </a:lnTo>
                  <a:lnTo>
                    <a:pt x="0" y="1333"/>
                  </a:lnTo>
                  <a:cubicBezTo>
                    <a:pt x="2762" y="1715"/>
                    <a:pt x="4096" y="3239"/>
                    <a:pt x="5620" y="6763"/>
                  </a:cubicBezTo>
                </a:path>
              </a:pathLst>
            </a:custGeom>
            <a:grpFill/>
            <a:ln w="0" cap="flat">
              <a:noFill/>
              <a:prstDash val="solid"/>
              <a:miter/>
            </a:ln>
          </p:spPr>
          <p:txBody>
            <a:bodyPr rtlCol="0" anchor="ctr"/>
            <a:lstStyle/>
            <a:p>
              <a:endParaRPr lang="en-CA" dirty="0"/>
            </a:p>
          </p:txBody>
        </p:sp>
        <p:sp>
          <p:nvSpPr>
            <p:cNvPr id="8" name="Freeform: Shape 106">
              <a:extLst>
                <a:ext uri="{FF2B5EF4-FFF2-40B4-BE49-F238E27FC236}">
                  <a16:creationId xmlns:a16="http://schemas.microsoft.com/office/drawing/2014/main" id="{30ABC92C-3B4B-9954-88D5-22413FCDE6D5}"/>
                </a:ext>
              </a:extLst>
            </p:cNvPr>
            <p:cNvSpPr/>
            <p:nvPr/>
          </p:nvSpPr>
          <p:spPr>
            <a:xfrm>
              <a:off x="367232" y="580462"/>
              <a:ext cx="125063" cy="154114"/>
            </a:xfrm>
            <a:custGeom>
              <a:avLst/>
              <a:gdLst>
                <a:gd name="connsiteX0" fmla="*/ 84487 w 125063"/>
                <a:gd name="connsiteY0" fmla="*/ 131921 h 154114"/>
                <a:gd name="connsiteX1" fmla="*/ 58484 w 125063"/>
                <a:gd name="connsiteY1" fmla="*/ 138208 h 154114"/>
                <a:gd name="connsiteX2" fmla="*/ 42958 w 125063"/>
                <a:gd name="connsiteY2" fmla="*/ 118777 h 154114"/>
                <a:gd name="connsiteX3" fmla="*/ 42958 w 125063"/>
                <a:gd name="connsiteY3" fmla="*/ 81248 h 154114"/>
                <a:gd name="connsiteX4" fmla="*/ 58007 w 125063"/>
                <a:gd name="connsiteY4" fmla="*/ 81248 h 154114"/>
                <a:gd name="connsiteX5" fmla="*/ 81820 w 125063"/>
                <a:gd name="connsiteY5" fmla="*/ 86487 h 154114"/>
                <a:gd name="connsiteX6" fmla="*/ 94012 w 125063"/>
                <a:gd name="connsiteY6" fmla="*/ 110490 h 154114"/>
                <a:gd name="connsiteX7" fmla="*/ 84392 w 125063"/>
                <a:gd name="connsiteY7" fmla="*/ 131921 h 154114"/>
                <a:gd name="connsiteX8" fmla="*/ 43053 w 125063"/>
                <a:gd name="connsiteY8" fmla="*/ 16192 h 154114"/>
                <a:gd name="connsiteX9" fmla="*/ 52197 w 125063"/>
                <a:gd name="connsiteY9" fmla="*/ 16192 h 154114"/>
                <a:gd name="connsiteX10" fmla="*/ 74295 w 125063"/>
                <a:gd name="connsiteY10" fmla="*/ 19050 h 154114"/>
                <a:gd name="connsiteX11" fmla="*/ 86773 w 125063"/>
                <a:gd name="connsiteY11" fmla="*/ 40862 h 154114"/>
                <a:gd name="connsiteX12" fmla="*/ 54673 w 125063"/>
                <a:gd name="connsiteY12" fmla="*/ 64865 h 154114"/>
                <a:gd name="connsiteX13" fmla="*/ 43053 w 125063"/>
                <a:gd name="connsiteY13" fmla="*/ 64865 h 154114"/>
                <a:gd name="connsiteX14" fmla="*/ 43053 w 125063"/>
                <a:gd name="connsiteY14" fmla="*/ 16192 h 154114"/>
                <a:gd name="connsiteX15" fmla="*/ 86201 w 125063"/>
                <a:gd name="connsiteY15" fmla="*/ 70771 h 154114"/>
                <a:gd name="connsiteX16" fmla="*/ 117443 w 125063"/>
                <a:gd name="connsiteY16" fmla="*/ 36290 h 154114"/>
                <a:gd name="connsiteX17" fmla="*/ 96679 w 125063"/>
                <a:gd name="connsiteY17" fmla="*/ 4191 h 154114"/>
                <a:gd name="connsiteX18" fmla="*/ 64198 w 125063"/>
                <a:gd name="connsiteY18" fmla="*/ 0 h 154114"/>
                <a:gd name="connsiteX19" fmla="*/ 0 w 125063"/>
                <a:gd name="connsiteY19" fmla="*/ 0 h 154114"/>
                <a:gd name="connsiteX20" fmla="*/ 0 w 125063"/>
                <a:gd name="connsiteY20" fmla="*/ 3239 h 154114"/>
                <a:gd name="connsiteX21" fmla="*/ 13335 w 125063"/>
                <a:gd name="connsiteY21" fmla="*/ 24003 h 154114"/>
                <a:gd name="connsiteX22" fmla="*/ 13335 w 125063"/>
                <a:gd name="connsiteY22" fmla="*/ 130969 h 154114"/>
                <a:gd name="connsiteX23" fmla="*/ 0 w 125063"/>
                <a:gd name="connsiteY23" fmla="*/ 150876 h 154114"/>
                <a:gd name="connsiteX24" fmla="*/ 0 w 125063"/>
                <a:gd name="connsiteY24" fmla="*/ 154114 h 154114"/>
                <a:gd name="connsiteX25" fmla="*/ 65913 w 125063"/>
                <a:gd name="connsiteY25" fmla="*/ 154114 h 154114"/>
                <a:gd name="connsiteX26" fmla="*/ 105632 w 125063"/>
                <a:gd name="connsiteY26" fmla="*/ 146304 h 154114"/>
                <a:gd name="connsiteX27" fmla="*/ 125063 w 125063"/>
                <a:gd name="connsiteY27" fmla="*/ 111347 h 154114"/>
                <a:gd name="connsiteX28" fmla="*/ 86201 w 125063"/>
                <a:gd name="connsiteY28" fmla="*/ 70771 h 154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5063" h="154114">
                  <a:moveTo>
                    <a:pt x="84487" y="131921"/>
                  </a:moveTo>
                  <a:cubicBezTo>
                    <a:pt x="77724" y="136969"/>
                    <a:pt x="67247" y="138208"/>
                    <a:pt x="58484" y="138208"/>
                  </a:cubicBezTo>
                  <a:cubicBezTo>
                    <a:pt x="43244" y="138208"/>
                    <a:pt x="42958" y="129445"/>
                    <a:pt x="42958" y="118777"/>
                  </a:cubicBezTo>
                  <a:lnTo>
                    <a:pt x="42958" y="81248"/>
                  </a:lnTo>
                  <a:lnTo>
                    <a:pt x="58007" y="81248"/>
                  </a:lnTo>
                  <a:cubicBezTo>
                    <a:pt x="64961" y="81248"/>
                    <a:pt x="73724" y="81439"/>
                    <a:pt x="81820" y="86487"/>
                  </a:cubicBezTo>
                  <a:cubicBezTo>
                    <a:pt x="86011" y="89059"/>
                    <a:pt x="94012" y="96107"/>
                    <a:pt x="94012" y="110490"/>
                  </a:cubicBezTo>
                  <a:cubicBezTo>
                    <a:pt x="94012" y="121158"/>
                    <a:pt x="89249" y="128207"/>
                    <a:pt x="84392" y="131921"/>
                  </a:cubicBezTo>
                  <a:moveTo>
                    <a:pt x="43053" y="16192"/>
                  </a:moveTo>
                  <a:lnTo>
                    <a:pt x="52197" y="16192"/>
                  </a:lnTo>
                  <a:cubicBezTo>
                    <a:pt x="61151" y="16192"/>
                    <a:pt x="68104" y="16383"/>
                    <a:pt x="74295" y="19050"/>
                  </a:cubicBezTo>
                  <a:cubicBezTo>
                    <a:pt x="83058" y="22955"/>
                    <a:pt x="86773" y="30670"/>
                    <a:pt x="86773" y="40862"/>
                  </a:cubicBezTo>
                  <a:cubicBezTo>
                    <a:pt x="86773" y="60484"/>
                    <a:pt x="69533" y="64865"/>
                    <a:pt x="54673" y="64865"/>
                  </a:cubicBezTo>
                  <a:lnTo>
                    <a:pt x="43053" y="64865"/>
                  </a:lnTo>
                  <a:lnTo>
                    <a:pt x="43053" y="16192"/>
                  </a:lnTo>
                  <a:close/>
                  <a:moveTo>
                    <a:pt x="86201" y="70771"/>
                  </a:moveTo>
                  <a:cubicBezTo>
                    <a:pt x="102775" y="66389"/>
                    <a:pt x="117443" y="56769"/>
                    <a:pt x="117443" y="36290"/>
                  </a:cubicBezTo>
                  <a:cubicBezTo>
                    <a:pt x="117443" y="23431"/>
                    <a:pt x="111728" y="10287"/>
                    <a:pt x="96679" y="4191"/>
                  </a:cubicBezTo>
                  <a:cubicBezTo>
                    <a:pt x="88202" y="667"/>
                    <a:pt x="77724" y="0"/>
                    <a:pt x="64198" y="0"/>
                  </a:cubicBezTo>
                  <a:lnTo>
                    <a:pt x="0" y="0"/>
                  </a:lnTo>
                  <a:lnTo>
                    <a:pt x="0" y="3239"/>
                  </a:lnTo>
                  <a:cubicBezTo>
                    <a:pt x="13335" y="4953"/>
                    <a:pt x="13335" y="12668"/>
                    <a:pt x="13335" y="24003"/>
                  </a:cubicBezTo>
                  <a:lnTo>
                    <a:pt x="13335" y="130969"/>
                  </a:lnTo>
                  <a:cubicBezTo>
                    <a:pt x="13335" y="142970"/>
                    <a:pt x="11811" y="148685"/>
                    <a:pt x="0" y="150876"/>
                  </a:cubicBezTo>
                  <a:lnTo>
                    <a:pt x="0" y="154114"/>
                  </a:lnTo>
                  <a:lnTo>
                    <a:pt x="65913" y="154114"/>
                  </a:lnTo>
                  <a:cubicBezTo>
                    <a:pt x="77724" y="154114"/>
                    <a:pt x="92774" y="154114"/>
                    <a:pt x="105632" y="146304"/>
                  </a:cubicBezTo>
                  <a:cubicBezTo>
                    <a:pt x="115634" y="140208"/>
                    <a:pt x="125063" y="128397"/>
                    <a:pt x="125063" y="111347"/>
                  </a:cubicBezTo>
                  <a:cubicBezTo>
                    <a:pt x="125063" y="87344"/>
                    <a:pt x="107156" y="75152"/>
                    <a:pt x="86201" y="70771"/>
                  </a:cubicBezTo>
                </a:path>
              </a:pathLst>
            </a:custGeom>
            <a:grpFill/>
            <a:ln w="0" cap="flat">
              <a:noFill/>
              <a:prstDash val="solid"/>
              <a:miter/>
            </a:ln>
          </p:spPr>
          <p:txBody>
            <a:bodyPr rtlCol="0" anchor="ctr"/>
            <a:lstStyle/>
            <a:p>
              <a:endParaRPr lang="en-CA" dirty="0"/>
            </a:p>
          </p:txBody>
        </p:sp>
        <p:sp>
          <p:nvSpPr>
            <p:cNvPr id="9" name="Freeform: Shape 107">
              <a:extLst>
                <a:ext uri="{FF2B5EF4-FFF2-40B4-BE49-F238E27FC236}">
                  <a16:creationId xmlns:a16="http://schemas.microsoft.com/office/drawing/2014/main" id="{35DC9C0D-ACE1-486D-D560-145FAECBF6BB}"/>
                </a:ext>
              </a:extLst>
            </p:cNvPr>
            <p:cNvSpPr/>
            <p:nvPr/>
          </p:nvSpPr>
          <p:spPr>
            <a:xfrm>
              <a:off x="489533" y="629897"/>
              <a:ext cx="86867" cy="104775"/>
            </a:xfrm>
            <a:custGeom>
              <a:avLst/>
              <a:gdLst>
                <a:gd name="connsiteX0" fmla="*/ 42101 w 86867"/>
                <a:gd name="connsiteY0" fmla="*/ 18764 h 104775"/>
                <a:gd name="connsiteX1" fmla="*/ 42101 w 86867"/>
                <a:gd name="connsiteY1" fmla="*/ 0 h 104775"/>
                <a:gd name="connsiteX2" fmla="*/ 0 w 86867"/>
                <a:gd name="connsiteY2" fmla="*/ 22098 h 104775"/>
                <a:gd name="connsiteX3" fmla="*/ 1048 w 86867"/>
                <a:gd name="connsiteY3" fmla="*/ 24479 h 104775"/>
                <a:gd name="connsiteX4" fmla="*/ 15049 w 86867"/>
                <a:gd name="connsiteY4" fmla="*/ 46291 h 104775"/>
                <a:gd name="connsiteX5" fmla="*/ 15049 w 86867"/>
                <a:gd name="connsiteY5" fmla="*/ 78581 h 104775"/>
                <a:gd name="connsiteX6" fmla="*/ 13335 w 86867"/>
                <a:gd name="connsiteY6" fmla="*/ 92583 h 104775"/>
                <a:gd name="connsiteX7" fmla="*/ 2191 w 86867"/>
                <a:gd name="connsiteY7" fmla="*/ 101727 h 104775"/>
                <a:gd name="connsiteX8" fmla="*/ 2191 w 86867"/>
                <a:gd name="connsiteY8" fmla="*/ 104775 h 104775"/>
                <a:gd name="connsiteX9" fmla="*/ 55435 w 86867"/>
                <a:gd name="connsiteY9" fmla="*/ 104775 h 104775"/>
                <a:gd name="connsiteX10" fmla="*/ 55435 w 86867"/>
                <a:gd name="connsiteY10" fmla="*/ 101727 h 104775"/>
                <a:gd name="connsiteX11" fmla="*/ 42101 w 86867"/>
                <a:gd name="connsiteY11" fmla="*/ 78581 h 104775"/>
                <a:gd name="connsiteX12" fmla="*/ 42101 w 86867"/>
                <a:gd name="connsiteY12" fmla="*/ 48673 h 104775"/>
                <a:gd name="connsiteX13" fmla="*/ 46482 w 86867"/>
                <a:gd name="connsiteY13" fmla="*/ 30956 h 104775"/>
                <a:gd name="connsiteX14" fmla="*/ 63532 w 86867"/>
                <a:gd name="connsiteY14" fmla="*/ 22193 h 104775"/>
                <a:gd name="connsiteX15" fmla="*/ 79724 w 86867"/>
                <a:gd name="connsiteY15" fmla="*/ 32861 h 104775"/>
                <a:gd name="connsiteX16" fmla="*/ 82296 w 86867"/>
                <a:gd name="connsiteY16" fmla="*/ 32861 h 104775"/>
                <a:gd name="connsiteX17" fmla="*/ 86868 w 86867"/>
                <a:gd name="connsiteY17" fmla="*/ 3619 h 104775"/>
                <a:gd name="connsiteX18" fmla="*/ 74200 w 86867"/>
                <a:gd name="connsiteY18" fmla="*/ 1238 h 104775"/>
                <a:gd name="connsiteX19" fmla="*/ 42101 w 86867"/>
                <a:gd name="connsiteY19" fmla="*/ 186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6867" h="104775">
                  <a:moveTo>
                    <a:pt x="42101" y="18764"/>
                  </a:moveTo>
                  <a:lnTo>
                    <a:pt x="42101" y="0"/>
                  </a:lnTo>
                  <a:lnTo>
                    <a:pt x="0" y="22098"/>
                  </a:lnTo>
                  <a:lnTo>
                    <a:pt x="1048" y="24479"/>
                  </a:lnTo>
                  <a:cubicBezTo>
                    <a:pt x="14764" y="24479"/>
                    <a:pt x="15049" y="35147"/>
                    <a:pt x="15049" y="46291"/>
                  </a:cubicBezTo>
                  <a:lnTo>
                    <a:pt x="15049" y="78581"/>
                  </a:lnTo>
                  <a:cubicBezTo>
                    <a:pt x="15049" y="82772"/>
                    <a:pt x="14859" y="88582"/>
                    <a:pt x="13335" y="92583"/>
                  </a:cubicBezTo>
                  <a:cubicBezTo>
                    <a:pt x="10477" y="98870"/>
                    <a:pt x="5429" y="100679"/>
                    <a:pt x="2191" y="101727"/>
                  </a:cubicBezTo>
                  <a:lnTo>
                    <a:pt x="2191" y="104775"/>
                  </a:lnTo>
                  <a:lnTo>
                    <a:pt x="55435" y="104775"/>
                  </a:lnTo>
                  <a:lnTo>
                    <a:pt x="55435" y="101727"/>
                  </a:lnTo>
                  <a:cubicBezTo>
                    <a:pt x="43434" y="97345"/>
                    <a:pt x="42101" y="94774"/>
                    <a:pt x="42101" y="78581"/>
                  </a:cubicBezTo>
                  <a:lnTo>
                    <a:pt x="42101" y="48673"/>
                  </a:lnTo>
                  <a:cubicBezTo>
                    <a:pt x="42101" y="43434"/>
                    <a:pt x="42101" y="37052"/>
                    <a:pt x="46482" y="30956"/>
                  </a:cubicBezTo>
                  <a:cubicBezTo>
                    <a:pt x="50387" y="25527"/>
                    <a:pt x="56293" y="22193"/>
                    <a:pt x="63532" y="22193"/>
                  </a:cubicBezTo>
                  <a:cubicBezTo>
                    <a:pt x="73152" y="22193"/>
                    <a:pt x="77057" y="28289"/>
                    <a:pt x="79724" y="32861"/>
                  </a:cubicBezTo>
                  <a:lnTo>
                    <a:pt x="82296" y="32861"/>
                  </a:lnTo>
                  <a:lnTo>
                    <a:pt x="86868" y="3619"/>
                  </a:lnTo>
                  <a:cubicBezTo>
                    <a:pt x="84487" y="2762"/>
                    <a:pt x="80296" y="1238"/>
                    <a:pt x="74200" y="1238"/>
                  </a:cubicBezTo>
                  <a:cubicBezTo>
                    <a:pt x="57626" y="1238"/>
                    <a:pt x="48863" y="11049"/>
                    <a:pt x="42101" y="18669"/>
                  </a:cubicBezTo>
                </a:path>
              </a:pathLst>
            </a:custGeom>
            <a:grpFill/>
            <a:ln w="0" cap="flat">
              <a:noFill/>
              <a:prstDash val="solid"/>
              <a:miter/>
            </a:ln>
          </p:spPr>
          <p:txBody>
            <a:bodyPr rtlCol="0" anchor="ctr"/>
            <a:lstStyle/>
            <a:p>
              <a:endParaRPr lang="en-CA" dirty="0"/>
            </a:p>
          </p:txBody>
        </p:sp>
        <p:sp>
          <p:nvSpPr>
            <p:cNvPr id="10" name="Freeform: Shape 108">
              <a:extLst>
                <a:ext uri="{FF2B5EF4-FFF2-40B4-BE49-F238E27FC236}">
                  <a16:creationId xmlns:a16="http://schemas.microsoft.com/office/drawing/2014/main" id="{186F168A-95FC-374A-07DA-3A6D102C2FD1}"/>
                </a:ext>
              </a:extLst>
            </p:cNvPr>
            <p:cNvSpPr/>
            <p:nvPr/>
          </p:nvSpPr>
          <p:spPr>
            <a:xfrm>
              <a:off x="580211" y="631802"/>
              <a:ext cx="124586" cy="107251"/>
            </a:xfrm>
            <a:custGeom>
              <a:avLst/>
              <a:gdLst>
                <a:gd name="connsiteX0" fmla="*/ 112014 w 124586"/>
                <a:gd name="connsiteY0" fmla="*/ 66199 h 107251"/>
                <a:gd name="connsiteX1" fmla="*/ 112014 w 124586"/>
                <a:gd name="connsiteY1" fmla="*/ 95 h 107251"/>
                <a:gd name="connsiteX2" fmla="*/ 71818 w 124586"/>
                <a:gd name="connsiteY2" fmla="*/ 8192 h 107251"/>
                <a:gd name="connsiteX3" fmla="*/ 71818 w 124586"/>
                <a:gd name="connsiteY3" fmla="*/ 11240 h 107251"/>
                <a:gd name="connsiteX4" fmla="*/ 84677 w 124586"/>
                <a:gd name="connsiteY4" fmla="*/ 27337 h 107251"/>
                <a:gd name="connsiteX5" fmla="*/ 84677 w 124586"/>
                <a:gd name="connsiteY5" fmla="*/ 62484 h 107251"/>
                <a:gd name="connsiteX6" fmla="*/ 79439 w 124586"/>
                <a:gd name="connsiteY6" fmla="*/ 79534 h 107251"/>
                <a:gd name="connsiteX7" fmla="*/ 60484 w 124586"/>
                <a:gd name="connsiteY7" fmla="*/ 87344 h 107251"/>
                <a:gd name="connsiteX8" fmla="*/ 41053 w 124586"/>
                <a:gd name="connsiteY8" fmla="*/ 74295 h 107251"/>
                <a:gd name="connsiteX9" fmla="*/ 39529 w 124586"/>
                <a:gd name="connsiteY9" fmla="*/ 62484 h 107251"/>
                <a:gd name="connsiteX10" fmla="*/ 39529 w 124586"/>
                <a:gd name="connsiteY10" fmla="*/ 0 h 107251"/>
                <a:gd name="connsiteX11" fmla="*/ 0 w 124586"/>
                <a:gd name="connsiteY11" fmla="*/ 8096 h 107251"/>
                <a:gd name="connsiteX12" fmla="*/ 0 w 124586"/>
                <a:gd name="connsiteY12" fmla="*/ 11144 h 107251"/>
                <a:gd name="connsiteX13" fmla="*/ 12192 w 124586"/>
                <a:gd name="connsiteY13" fmla="*/ 29909 h 107251"/>
                <a:gd name="connsiteX14" fmla="*/ 12192 w 124586"/>
                <a:gd name="connsiteY14" fmla="*/ 68104 h 107251"/>
                <a:gd name="connsiteX15" fmla="*/ 19145 w 124586"/>
                <a:gd name="connsiteY15" fmla="*/ 94107 h 107251"/>
                <a:gd name="connsiteX16" fmla="*/ 48196 w 124586"/>
                <a:gd name="connsiteY16" fmla="*/ 106585 h 107251"/>
                <a:gd name="connsiteX17" fmla="*/ 86201 w 124586"/>
                <a:gd name="connsiteY17" fmla="*/ 87154 h 107251"/>
                <a:gd name="connsiteX18" fmla="*/ 100584 w 124586"/>
                <a:gd name="connsiteY18" fmla="*/ 107252 h 107251"/>
                <a:gd name="connsiteX19" fmla="*/ 124587 w 124586"/>
                <a:gd name="connsiteY19" fmla="*/ 89344 h 107251"/>
                <a:gd name="connsiteX20" fmla="*/ 123253 w 124586"/>
                <a:gd name="connsiteY20" fmla="*/ 87154 h 107251"/>
                <a:gd name="connsiteX21" fmla="*/ 111919 w 124586"/>
                <a:gd name="connsiteY21" fmla="*/ 66199 h 107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4586" h="107251">
                  <a:moveTo>
                    <a:pt x="112014" y="66199"/>
                  </a:moveTo>
                  <a:lnTo>
                    <a:pt x="112014" y="95"/>
                  </a:lnTo>
                  <a:lnTo>
                    <a:pt x="71818" y="8192"/>
                  </a:lnTo>
                  <a:lnTo>
                    <a:pt x="71818" y="11240"/>
                  </a:lnTo>
                  <a:cubicBezTo>
                    <a:pt x="82487" y="12764"/>
                    <a:pt x="84677" y="16955"/>
                    <a:pt x="84677" y="27337"/>
                  </a:cubicBezTo>
                  <a:lnTo>
                    <a:pt x="84677" y="62484"/>
                  </a:lnTo>
                  <a:cubicBezTo>
                    <a:pt x="84677" y="67056"/>
                    <a:pt x="84487" y="73628"/>
                    <a:pt x="79439" y="79534"/>
                  </a:cubicBezTo>
                  <a:cubicBezTo>
                    <a:pt x="75533" y="84106"/>
                    <a:pt x="68961" y="87344"/>
                    <a:pt x="60484" y="87344"/>
                  </a:cubicBezTo>
                  <a:cubicBezTo>
                    <a:pt x="50387" y="87344"/>
                    <a:pt x="43720" y="82296"/>
                    <a:pt x="41053" y="74295"/>
                  </a:cubicBezTo>
                  <a:cubicBezTo>
                    <a:pt x="40005" y="70771"/>
                    <a:pt x="39529" y="67342"/>
                    <a:pt x="39529" y="62484"/>
                  </a:cubicBezTo>
                  <a:lnTo>
                    <a:pt x="39529" y="0"/>
                  </a:lnTo>
                  <a:lnTo>
                    <a:pt x="0" y="8096"/>
                  </a:lnTo>
                  <a:lnTo>
                    <a:pt x="0" y="11144"/>
                  </a:lnTo>
                  <a:cubicBezTo>
                    <a:pt x="11144" y="12668"/>
                    <a:pt x="12192" y="18383"/>
                    <a:pt x="12192" y="29909"/>
                  </a:cubicBezTo>
                  <a:lnTo>
                    <a:pt x="12192" y="68104"/>
                  </a:lnTo>
                  <a:cubicBezTo>
                    <a:pt x="12192" y="76200"/>
                    <a:pt x="12668" y="85820"/>
                    <a:pt x="19145" y="94107"/>
                  </a:cubicBezTo>
                  <a:cubicBezTo>
                    <a:pt x="22003" y="97822"/>
                    <a:pt x="30099" y="106585"/>
                    <a:pt x="48196" y="106585"/>
                  </a:cubicBezTo>
                  <a:cubicBezTo>
                    <a:pt x="66294" y="106585"/>
                    <a:pt x="78772" y="97155"/>
                    <a:pt x="86201" y="87154"/>
                  </a:cubicBezTo>
                  <a:cubicBezTo>
                    <a:pt x="87725" y="93250"/>
                    <a:pt x="90583" y="99822"/>
                    <a:pt x="100584" y="107252"/>
                  </a:cubicBezTo>
                  <a:lnTo>
                    <a:pt x="124587" y="89344"/>
                  </a:lnTo>
                  <a:lnTo>
                    <a:pt x="123253" y="87154"/>
                  </a:lnTo>
                  <a:cubicBezTo>
                    <a:pt x="111919" y="84963"/>
                    <a:pt x="111919" y="76867"/>
                    <a:pt x="111919" y="66199"/>
                  </a:cubicBezTo>
                </a:path>
              </a:pathLst>
            </a:custGeom>
            <a:grpFill/>
            <a:ln w="0" cap="flat">
              <a:noFill/>
              <a:prstDash val="solid"/>
              <a:miter/>
            </a:ln>
          </p:spPr>
          <p:txBody>
            <a:bodyPr rtlCol="0" anchor="ctr"/>
            <a:lstStyle/>
            <a:p>
              <a:endParaRPr lang="en-CA" dirty="0"/>
            </a:p>
          </p:txBody>
        </p:sp>
        <p:sp>
          <p:nvSpPr>
            <p:cNvPr id="11" name="Freeform: Shape 109">
              <a:extLst>
                <a:ext uri="{FF2B5EF4-FFF2-40B4-BE49-F238E27FC236}">
                  <a16:creationId xmlns:a16="http://schemas.microsoft.com/office/drawing/2014/main" id="{E8624229-8CB9-8908-A04F-6A190DBB8FB7}"/>
                </a:ext>
              </a:extLst>
            </p:cNvPr>
            <p:cNvSpPr/>
            <p:nvPr/>
          </p:nvSpPr>
          <p:spPr>
            <a:xfrm>
              <a:off x="705178" y="629897"/>
              <a:ext cx="127825" cy="104775"/>
            </a:xfrm>
            <a:custGeom>
              <a:avLst/>
              <a:gdLst>
                <a:gd name="connsiteX0" fmla="*/ 114586 w 127825"/>
                <a:gd name="connsiteY0" fmla="*/ 79629 h 104775"/>
                <a:gd name="connsiteX1" fmla="*/ 114586 w 127825"/>
                <a:gd name="connsiteY1" fmla="*/ 42101 h 104775"/>
                <a:gd name="connsiteX2" fmla="*/ 107823 w 127825"/>
                <a:gd name="connsiteY2" fmla="*/ 14383 h 104775"/>
                <a:gd name="connsiteX3" fmla="*/ 79248 w 127825"/>
                <a:gd name="connsiteY3" fmla="*/ 1905 h 104775"/>
                <a:gd name="connsiteX4" fmla="*/ 42386 w 127825"/>
                <a:gd name="connsiteY4" fmla="*/ 18955 h 104775"/>
                <a:gd name="connsiteX5" fmla="*/ 42386 w 127825"/>
                <a:gd name="connsiteY5" fmla="*/ 0 h 104775"/>
                <a:gd name="connsiteX6" fmla="*/ 0 w 127825"/>
                <a:gd name="connsiteY6" fmla="*/ 22003 h 104775"/>
                <a:gd name="connsiteX7" fmla="*/ 1524 w 127825"/>
                <a:gd name="connsiteY7" fmla="*/ 24670 h 104775"/>
                <a:gd name="connsiteX8" fmla="*/ 15050 w 127825"/>
                <a:gd name="connsiteY8" fmla="*/ 46101 h 104775"/>
                <a:gd name="connsiteX9" fmla="*/ 15050 w 127825"/>
                <a:gd name="connsiteY9" fmla="*/ 79248 h 104775"/>
                <a:gd name="connsiteX10" fmla="*/ 1905 w 127825"/>
                <a:gd name="connsiteY10" fmla="*/ 101727 h 104775"/>
                <a:gd name="connsiteX11" fmla="*/ 1905 w 127825"/>
                <a:gd name="connsiteY11" fmla="*/ 104775 h 104775"/>
                <a:gd name="connsiteX12" fmla="*/ 54769 w 127825"/>
                <a:gd name="connsiteY12" fmla="*/ 104775 h 104775"/>
                <a:gd name="connsiteX13" fmla="*/ 54578 w 127825"/>
                <a:gd name="connsiteY13" fmla="*/ 101727 h 104775"/>
                <a:gd name="connsiteX14" fmla="*/ 42386 w 127825"/>
                <a:gd name="connsiteY14" fmla="*/ 81820 h 104775"/>
                <a:gd name="connsiteX15" fmla="*/ 42386 w 127825"/>
                <a:gd name="connsiteY15" fmla="*/ 44482 h 104775"/>
                <a:gd name="connsiteX16" fmla="*/ 50292 w 127825"/>
                <a:gd name="connsiteY16" fmla="*/ 25908 h 104775"/>
                <a:gd name="connsiteX17" fmla="*/ 65818 w 127825"/>
                <a:gd name="connsiteY17" fmla="*/ 21145 h 104775"/>
                <a:gd name="connsiteX18" fmla="*/ 87440 w 127825"/>
                <a:gd name="connsiteY18" fmla="*/ 44482 h 104775"/>
                <a:gd name="connsiteX19" fmla="*/ 87440 w 127825"/>
                <a:gd name="connsiteY19" fmla="*/ 81820 h 104775"/>
                <a:gd name="connsiteX20" fmla="*/ 75438 w 127825"/>
                <a:gd name="connsiteY20" fmla="*/ 101727 h 104775"/>
                <a:gd name="connsiteX21" fmla="*/ 75438 w 127825"/>
                <a:gd name="connsiteY21" fmla="*/ 104775 h 104775"/>
                <a:gd name="connsiteX22" fmla="*/ 127826 w 127825"/>
                <a:gd name="connsiteY22" fmla="*/ 104775 h 104775"/>
                <a:gd name="connsiteX23" fmla="*/ 127826 w 127825"/>
                <a:gd name="connsiteY23" fmla="*/ 101727 h 104775"/>
                <a:gd name="connsiteX24" fmla="*/ 114681 w 127825"/>
                <a:gd name="connsiteY24" fmla="*/ 7962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825" h="104775">
                  <a:moveTo>
                    <a:pt x="114586" y="79629"/>
                  </a:moveTo>
                  <a:lnTo>
                    <a:pt x="114586" y="42101"/>
                  </a:lnTo>
                  <a:cubicBezTo>
                    <a:pt x="114586" y="32480"/>
                    <a:pt x="114395" y="22669"/>
                    <a:pt x="107823" y="14383"/>
                  </a:cubicBezTo>
                  <a:cubicBezTo>
                    <a:pt x="103061" y="8096"/>
                    <a:pt x="93440" y="1905"/>
                    <a:pt x="79248" y="1905"/>
                  </a:cubicBezTo>
                  <a:cubicBezTo>
                    <a:pt x="60484" y="1905"/>
                    <a:pt x="49530" y="12192"/>
                    <a:pt x="42386" y="18955"/>
                  </a:cubicBezTo>
                  <a:lnTo>
                    <a:pt x="42386" y="0"/>
                  </a:lnTo>
                  <a:lnTo>
                    <a:pt x="0" y="22003"/>
                  </a:lnTo>
                  <a:lnTo>
                    <a:pt x="1524" y="24670"/>
                  </a:lnTo>
                  <a:cubicBezTo>
                    <a:pt x="14859" y="25146"/>
                    <a:pt x="15050" y="32099"/>
                    <a:pt x="15050" y="46101"/>
                  </a:cubicBezTo>
                  <a:lnTo>
                    <a:pt x="15050" y="79248"/>
                  </a:lnTo>
                  <a:cubicBezTo>
                    <a:pt x="15050" y="90202"/>
                    <a:pt x="14859" y="99727"/>
                    <a:pt x="1905" y="101727"/>
                  </a:cubicBezTo>
                  <a:lnTo>
                    <a:pt x="1905" y="104775"/>
                  </a:lnTo>
                  <a:lnTo>
                    <a:pt x="54769" y="104775"/>
                  </a:lnTo>
                  <a:lnTo>
                    <a:pt x="54578" y="101727"/>
                  </a:lnTo>
                  <a:cubicBezTo>
                    <a:pt x="42767" y="98489"/>
                    <a:pt x="42386" y="93631"/>
                    <a:pt x="42386" y="81820"/>
                  </a:cubicBezTo>
                  <a:lnTo>
                    <a:pt x="42386" y="44482"/>
                  </a:lnTo>
                  <a:cubicBezTo>
                    <a:pt x="42386" y="39243"/>
                    <a:pt x="42577" y="31814"/>
                    <a:pt x="50292" y="25908"/>
                  </a:cubicBezTo>
                  <a:cubicBezTo>
                    <a:pt x="53816" y="23336"/>
                    <a:pt x="58769" y="21145"/>
                    <a:pt x="65818" y="21145"/>
                  </a:cubicBezTo>
                  <a:cubicBezTo>
                    <a:pt x="87249" y="21145"/>
                    <a:pt x="87440" y="39052"/>
                    <a:pt x="87440" y="44482"/>
                  </a:cubicBezTo>
                  <a:lnTo>
                    <a:pt x="87440" y="81820"/>
                  </a:lnTo>
                  <a:cubicBezTo>
                    <a:pt x="87440" y="93154"/>
                    <a:pt x="87249" y="99060"/>
                    <a:pt x="75438" y="101727"/>
                  </a:cubicBezTo>
                  <a:lnTo>
                    <a:pt x="75438" y="104775"/>
                  </a:lnTo>
                  <a:lnTo>
                    <a:pt x="127826" y="104775"/>
                  </a:lnTo>
                  <a:lnTo>
                    <a:pt x="127826" y="101727"/>
                  </a:lnTo>
                  <a:cubicBezTo>
                    <a:pt x="114967" y="99346"/>
                    <a:pt x="114681" y="93250"/>
                    <a:pt x="114681" y="79629"/>
                  </a:cubicBezTo>
                </a:path>
              </a:pathLst>
            </a:custGeom>
            <a:grpFill/>
            <a:ln w="0" cap="flat">
              <a:noFill/>
              <a:prstDash val="solid"/>
              <a:miter/>
            </a:ln>
          </p:spPr>
          <p:txBody>
            <a:bodyPr rtlCol="0" anchor="ctr"/>
            <a:lstStyle/>
            <a:p>
              <a:endParaRPr lang="en-CA" dirty="0"/>
            </a:p>
          </p:txBody>
        </p:sp>
        <p:sp>
          <p:nvSpPr>
            <p:cNvPr id="12" name="Freeform: Shape 110">
              <a:extLst>
                <a:ext uri="{FF2B5EF4-FFF2-40B4-BE49-F238E27FC236}">
                  <a16:creationId xmlns:a16="http://schemas.microsoft.com/office/drawing/2014/main" id="{C299E98F-2D71-A8AA-DB1C-D96CB0B7026E}"/>
                </a:ext>
              </a:extLst>
            </p:cNvPr>
            <p:cNvSpPr/>
            <p:nvPr/>
          </p:nvSpPr>
          <p:spPr>
            <a:xfrm>
              <a:off x="838528" y="631897"/>
              <a:ext cx="72009" cy="106584"/>
            </a:xfrm>
            <a:custGeom>
              <a:avLst/>
              <a:gdLst>
                <a:gd name="connsiteX0" fmla="*/ 51911 w 72009"/>
                <a:gd name="connsiteY0" fmla="*/ 45530 h 106584"/>
                <a:gd name="connsiteX1" fmla="*/ 43625 w 72009"/>
                <a:gd name="connsiteY1" fmla="*/ 41624 h 106584"/>
                <a:gd name="connsiteX2" fmla="*/ 28289 w 72009"/>
                <a:gd name="connsiteY2" fmla="*/ 25908 h 106584"/>
                <a:gd name="connsiteX3" fmla="*/ 44863 w 72009"/>
                <a:gd name="connsiteY3" fmla="*/ 13049 h 106584"/>
                <a:gd name="connsiteX4" fmla="*/ 65151 w 72009"/>
                <a:gd name="connsiteY4" fmla="*/ 29432 h 106584"/>
                <a:gd name="connsiteX5" fmla="*/ 68199 w 72009"/>
                <a:gd name="connsiteY5" fmla="*/ 29432 h 106584"/>
                <a:gd name="connsiteX6" fmla="*/ 68199 w 72009"/>
                <a:gd name="connsiteY6" fmla="*/ 5239 h 106584"/>
                <a:gd name="connsiteX7" fmla="*/ 40005 w 72009"/>
                <a:gd name="connsiteY7" fmla="*/ 0 h 106584"/>
                <a:gd name="connsiteX8" fmla="*/ 1333 w 72009"/>
                <a:gd name="connsiteY8" fmla="*/ 30575 h 106584"/>
                <a:gd name="connsiteX9" fmla="*/ 18383 w 72009"/>
                <a:gd name="connsiteY9" fmla="*/ 55245 h 106584"/>
                <a:gd name="connsiteX10" fmla="*/ 27527 w 72009"/>
                <a:gd name="connsiteY10" fmla="*/ 59627 h 106584"/>
                <a:gd name="connsiteX11" fmla="*/ 44768 w 72009"/>
                <a:gd name="connsiteY11" fmla="*/ 78200 h 106584"/>
                <a:gd name="connsiteX12" fmla="*/ 25527 w 72009"/>
                <a:gd name="connsiteY12" fmla="*/ 93250 h 106584"/>
                <a:gd name="connsiteX13" fmla="*/ 3239 w 72009"/>
                <a:gd name="connsiteY13" fmla="*/ 75533 h 106584"/>
                <a:gd name="connsiteX14" fmla="*/ 0 w 72009"/>
                <a:gd name="connsiteY14" fmla="*/ 75533 h 106584"/>
                <a:gd name="connsiteX15" fmla="*/ 0 w 72009"/>
                <a:gd name="connsiteY15" fmla="*/ 101537 h 106584"/>
                <a:gd name="connsiteX16" fmla="*/ 29718 w 72009"/>
                <a:gd name="connsiteY16" fmla="*/ 106585 h 106584"/>
                <a:gd name="connsiteX17" fmla="*/ 61341 w 72009"/>
                <a:gd name="connsiteY17" fmla="*/ 96774 h 106584"/>
                <a:gd name="connsiteX18" fmla="*/ 72009 w 72009"/>
                <a:gd name="connsiteY18" fmla="*/ 73152 h 106584"/>
                <a:gd name="connsiteX19" fmla="*/ 51721 w 72009"/>
                <a:gd name="connsiteY19" fmla="*/ 45625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2009" h="106584">
                  <a:moveTo>
                    <a:pt x="51911" y="45530"/>
                  </a:moveTo>
                  <a:lnTo>
                    <a:pt x="43625" y="41624"/>
                  </a:lnTo>
                  <a:cubicBezTo>
                    <a:pt x="36576" y="38386"/>
                    <a:pt x="28289" y="34385"/>
                    <a:pt x="28289" y="25908"/>
                  </a:cubicBezTo>
                  <a:cubicBezTo>
                    <a:pt x="28289" y="18669"/>
                    <a:pt x="35052" y="13049"/>
                    <a:pt x="44863" y="13049"/>
                  </a:cubicBezTo>
                  <a:cubicBezTo>
                    <a:pt x="60579" y="13049"/>
                    <a:pt x="63627" y="24003"/>
                    <a:pt x="65151" y="29432"/>
                  </a:cubicBezTo>
                  <a:lnTo>
                    <a:pt x="68199" y="29432"/>
                  </a:lnTo>
                  <a:lnTo>
                    <a:pt x="68199" y="5239"/>
                  </a:lnTo>
                  <a:cubicBezTo>
                    <a:pt x="63437" y="3524"/>
                    <a:pt x="53816" y="0"/>
                    <a:pt x="40005" y="0"/>
                  </a:cubicBezTo>
                  <a:cubicBezTo>
                    <a:pt x="14859" y="0"/>
                    <a:pt x="1333" y="14002"/>
                    <a:pt x="1333" y="30575"/>
                  </a:cubicBezTo>
                  <a:cubicBezTo>
                    <a:pt x="1333" y="45815"/>
                    <a:pt x="12478" y="52007"/>
                    <a:pt x="18383" y="55245"/>
                  </a:cubicBezTo>
                  <a:lnTo>
                    <a:pt x="27527" y="59627"/>
                  </a:lnTo>
                  <a:cubicBezTo>
                    <a:pt x="35147" y="63532"/>
                    <a:pt x="44768" y="68580"/>
                    <a:pt x="44768" y="78200"/>
                  </a:cubicBezTo>
                  <a:cubicBezTo>
                    <a:pt x="44768" y="89154"/>
                    <a:pt x="34766" y="93250"/>
                    <a:pt x="25527" y="93250"/>
                  </a:cubicBezTo>
                  <a:cubicBezTo>
                    <a:pt x="9144" y="93250"/>
                    <a:pt x="5239" y="81915"/>
                    <a:pt x="3239" y="75533"/>
                  </a:cubicBezTo>
                  <a:lnTo>
                    <a:pt x="0" y="75533"/>
                  </a:lnTo>
                  <a:lnTo>
                    <a:pt x="0" y="101537"/>
                  </a:lnTo>
                  <a:cubicBezTo>
                    <a:pt x="8287" y="104203"/>
                    <a:pt x="15907" y="106585"/>
                    <a:pt x="29718" y="106585"/>
                  </a:cubicBezTo>
                  <a:cubicBezTo>
                    <a:pt x="46958" y="106585"/>
                    <a:pt x="56578" y="100870"/>
                    <a:pt x="61341" y="96774"/>
                  </a:cubicBezTo>
                  <a:cubicBezTo>
                    <a:pt x="68104" y="90869"/>
                    <a:pt x="72009" y="81915"/>
                    <a:pt x="72009" y="73152"/>
                  </a:cubicBezTo>
                  <a:cubicBezTo>
                    <a:pt x="72009" y="55245"/>
                    <a:pt x="56959" y="48006"/>
                    <a:pt x="51721" y="45625"/>
                  </a:cubicBezTo>
                </a:path>
              </a:pathLst>
            </a:custGeom>
            <a:grpFill/>
            <a:ln w="0" cap="flat">
              <a:noFill/>
              <a:prstDash val="solid"/>
              <a:miter/>
            </a:ln>
          </p:spPr>
          <p:txBody>
            <a:bodyPr rtlCol="0" anchor="ctr"/>
            <a:lstStyle/>
            <a:p>
              <a:endParaRPr lang="en-CA" dirty="0"/>
            </a:p>
          </p:txBody>
        </p:sp>
        <p:sp>
          <p:nvSpPr>
            <p:cNvPr id="13" name="Freeform: Shape 111">
              <a:extLst>
                <a:ext uri="{FF2B5EF4-FFF2-40B4-BE49-F238E27FC236}">
                  <a16:creationId xmlns:a16="http://schemas.microsoft.com/office/drawing/2014/main" id="{11493290-EC36-03C8-3E87-463BBCFAB1A3}"/>
                </a:ext>
              </a:extLst>
            </p:cNvPr>
            <p:cNvSpPr/>
            <p:nvPr/>
          </p:nvSpPr>
          <p:spPr>
            <a:xfrm>
              <a:off x="912157" y="635422"/>
              <a:ext cx="182689" cy="101060"/>
            </a:xfrm>
            <a:custGeom>
              <a:avLst/>
              <a:gdLst>
                <a:gd name="connsiteX0" fmla="*/ 182690 w 182689"/>
                <a:gd name="connsiteY0" fmla="*/ 95 h 101060"/>
                <a:gd name="connsiteX1" fmla="*/ 143827 w 182689"/>
                <a:gd name="connsiteY1" fmla="*/ 95 h 101060"/>
                <a:gd name="connsiteX2" fmla="*/ 143827 w 182689"/>
                <a:gd name="connsiteY2" fmla="*/ 3143 h 101060"/>
                <a:gd name="connsiteX3" fmla="*/ 152971 w 182689"/>
                <a:gd name="connsiteY3" fmla="*/ 12287 h 101060"/>
                <a:gd name="connsiteX4" fmla="*/ 150781 w 182689"/>
                <a:gd name="connsiteY4" fmla="*/ 19907 h 101060"/>
                <a:gd name="connsiteX5" fmla="*/ 129635 w 182689"/>
                <a:gd name="connsiteY5" fmla="*/ 67913 h 101060"/>
                <a:gd name="connsiteX6" fmla="*/ 109538 w 182689"/>
                <a:gd name="connsiteY6" fmla="*/ 19907 h 101060"/>
                <a:gd name="connsiteX7" fmla="*/ 108014 w 182689"/>
                <a:gd name="connsiteY7" fmla="*/ 12668 h 101060"/>
                <a:gd name="connsiteX8" fmla="*/ 116777 w 182689"/>
                <a:gd name="connsiteY8" fmla="*/ 3048 h 101060"/>
                <a:gd name="connsiteX9" fmla="*/ 116777 w 182689"/>
                <a:gd name="connsiteY9" fmla="*/ 0 h 101060"/>
                <a:gd name="connsiteX10" fmla="*/ 66389 w 182689"/>
                <a:gd name="connsiteY10" fmla="*/ 0 h 101060"/>
                <a:gd name="connsiteX11" fmla="*/ 66389 w 182689"/>
                <a:gd name="connsiteY11" fmla="*/ 3048 h 101060"/>
                <a:gd name="connsiteX12" fmla="*/ 78200 w 182689"/>
                <a:gd name="connsiteY12" fmla="*/ 12859 h 101060"/>
                <a:gd name="connsiteX13" fmla="*/ 83248 w 182689"/>
                <a:gd name="connsiteY13" fmla="*/ 23527 h 101060"/>
                <a:gd name="connsiteX14" fmla="*/ 63151 w 182689"/>
                <a:gd name="connsiteY14" fmla="*/ 67818 h 101060"/>
                <a:gd name="connsiteX15" fmla="*/ 43720 w 182689"/>
                <a:gd name="connsiteY15" fmla="*/ 20479 h 101060"/>
                <a:gd name="connsiteX16" fmla="*/ 41720 w 182689"/>
                <a:gd name="connsiteY16" fmla="*/ 12668 h 101060"/>
                <a:gd name="connsiteX17" fmla="*/ 50673 w 182689"/>
                <a:gd name="connsiteY17" fmla="*/ 3048 h 101060"/>
                <a:gd name="connsiteX18" fmla="*/ 50673 w 182689"/>
                <a:gd name="connsiteY18" fmla="*/ 0 h 101060"/>
                <a:gd name="connsiteX19" fmla="*/ 0 w 182689"/>
                <a:gd name="connsiteY19" fmla="*/ 0 h 101060"/>
                <a:gd name="connsiteX20" fmla="*/ 0 w 182689"/>
                <a:gd name="connsiteY20" fmla="*/ 3048 h 101060"/>
                <a:gd name="connsiteX21" fmla="*/ 14192 w 182689"/>
                <a:gd name="connsiteY21" fmla="*/ 18764 h 101060"/>
                <a:gd name="connsiteX22" fmla="*/ 50006 w 182689"/>
                <a:gd name="connsiteY22" fmla="*/ 101060 h 101060"/>
                <a:gd name="connsiteX23" fmla="*/ 62865 w 182689"/>
                <a:gd name="connsiteY23" fmla="*/ 101060 h 101060"/>
                <a:gd name="connsiteX24" fmla="*/ 90583 w 182689"/>
                <a:gd name="connsiteY24" fmla="*/ 41624 h 101060"/>
                <a:gd name="connsiteX25" fmla="*/ 116777 w 182689"/>
                <a:gd name="connsiteY25" fmla="*/ 101060 h 101060"/>
                <a:gd name="connsiteX26" fmla="*/ 129635 w 182689"/>
                <a:gd name="connsiteY26" fmla="*/ 101060 h 101060"/>
                <a:gd name="connsiteX27" fmla="*/ 168307 w 182689"/>
                <a:gd name="connsiteY27" fmla="*/ 18764 h 101060"/>
                <a:gd name="connsiteX28" fmla="*/ 182690 w 182689"/>
                <a:gd name="connsiteY28" fmla="*/ 3048 h 101060"/>
                <a:gd name="connsiteX29" fmla="*/ 182690 w 182689"/>
                <a:gd name="connsiteY29" fmla="*/ 0 h 101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82689" h="101060">
                  <a:moveTo>
                    <a:pt x="182690" y="95"/>
                  </a:moveTo>
                  <a:lnTo>
                    <a:pt x="143827" y="95"/>
                  </a:lnTo>
                  <a:lnTo>
                    <a:pt x="143827" y="3143"/>
                  </a:lnTo>
                  <a:cubicBezTo>
                    <a:pt x="146209" y="3619"/>
                    <a:pt x="152971" y="4667"/>
                    <a:pt x="152971" y="12287"/>
                  </a:cubicBezTo>
                  <a:cubicBezTo>
                    <a:pt x="152971" y="14668"/>
                    <a:pt x="151924" y="17335"/>
                    <a:pt x="150781" y="19907"/>
                  </a:cubicBezTo>
                  <a:lnTo>
                    <a:pt x="129635" y="67913"/>
                  </a:lnTo>
                  <a:lnTo>
                    <a:pt x="109538" y="19907"/>
                  </a:lnTo>
                  <a:cubicBezTo>
                    <a:pt x="108871" y="17716"/>
                    <a:pt x="108014" y="14859"/>
                    <a:pt x="108014" y="12668"/>
                  </a:cubicBezTo>
                  <a:cubicBezTo>
                    <a:pt x="108014" y="5048"/>
                    <a:pt x="113919" y="3715"/>
                    <a:pt x="116777" y="3048"/>
                  </a:cubicBezTo>
                  <a:lnTo>
                    <a:pt x="116777" y="0"/>
                  </a:lnTo>
                  <a:lnTo>
                    <a:pt x="66389" y="0"/>
                  </a:lnTo>
                  <a:lnTo>
                    <a:pt x="66389" y="3048"/>
                  </a:lnTo>
                  <a:cubicBezTo>
                    <a:pt x="72104" y="4096"/>
                    <a:pt x="74676" y="5620"/>
                    <a:pt x="78200" y="12859"/>
                  </a:cubicBezTo>
                  <a:lnTo>
                    <a:pt x="83248" y="23527"/>
                  </a:lnTo>
                  <a:lnTo>
                    <a:pt x="63151" y="67818"/>
                  </a:lnTo>
                  <a:lnTo>
                    <a:pt x="43720" y="20479"/>
                  </a:lnTo>
                  <a:cubicBezTo>
                    <a:pt x="42863" y="18288"/>
                    <a:pt x="41720" y="15430"/>
                    <a:pt x="41720" y="12668"/>
                  </a:cubicBezTo>
                  <a:cubicBezTo>
                    <a:pt x="41720" y="6953"/>
                    <a:pt x="45053" y="3905"/>
                    <a:pt x="50673" y="3048"/>
                  </a:cubicBezTo>
                  <a:lnTo>
                    <a:pt x="50673" y="0"/>
                  </a:lnTo>
                  <a:lnTo>
                    <a:pt x="0" y="0"/>
                  </a:lnTo>
                  <a:lnTo>
                    <a:pt x="0" y="3048"/>
                  </a:lnTo>
                  <a:cubicBezTo>
                    <a:pt x="8287" y="5905"/>
                    <a:pt x="9430" y="7620"/>
                    <a:pt x="14192" y="18764"/>
                  </a:cubicBezTo>
                  <a:lnTo>
                    <a:pt x="50006" y="101060"/>
                  </a:lnTo>
                  <a:lnTo>
                    <a:pt x="62865" y="101060"/>
                  </a:lnTo>
                  <a:lnTo>
                    <a:pt x="90583" y="41624"/>
                  </a:lnTo>
                  <a:lnTo>
                    <a:pt x="116777" y="101060"/>
                  </a:lnTo>
                  <a:lnTo>
                    <a:pt x="129635" y="101060"/>
                  </a:lnTo>
                  <a:lnTo>
                    <a:pt x="168307" y="18764"/>
                  </a:lnTo>
                  <a:cubicBezTo>
                    <a:pt x="172879" y="8953"/>
                    <a:pt x="174212" y="5905"/>
                    <a:pt x="182690" y="3048"/>
                  </a:cubicBezTo>
                  <a:lnTo>
                    <a:pt x="182690" y="0"/>
                  </a:lnTo>
                  <a:close/>
                </a:path>
              </a:pathLst>
            </a:custGeom>
            <a:grpFill/>
            <a:ln w="0" cap="flat">
              <a:noFill/>
              <a:prstDash val="solid"/>
              <a:miter/>
            </a:ln>
          </p:spPr>
          <p:txBody>
            <a:bodyPr rtlCol="0" anchor="ctr"/>
            <a:lstStyle/>
            <a:p>
              <a:endParaRPr lang="en-CA" dirty="0"/>
            </a:p>
          </p:txBody>
        </p:sp>
        <p:sp>
          <p:nvSpPr>
            <p:cNvPr id="14" name="Freeform: Shape 112">
              <a:extLst>
                <a:ext uri="{FF2B5EF4-FFF2-40B4-BE49-F238E27FC236}">
                  <a16:creationId xmlns:a16="http://schemas.microsoft.com/office/drawing/2014/main" id="{6ACC1999-3D3B-60C2-916E-8301AB8E4B84}"/>
                </a:ext>
              </a:extLst>
            </p:cNvPr>
            <p:cNvSpPr/>
            <p:nvPr/>
          </p:nvSpPr>
          <p:spPr>
            <a:xfrm>
              <a:off x="606690" y="577605"/>
              <a:ext cx="74009" cy="40957"/>
            </a:xfrm>
            <a:custGeom>
              <a:avLst/>
              <a:gdLst>
                <a:gd name="connsiteX0" fmla="*/ 5810 w 74009"/>
                <a:gd name="connsiteY0" fmla="*/ 7620 h 40957"/>
                <a:gd name="connsiteX1" fmla="*/ 20288 w 74009"/>
                <a:gd name="connsiteY1" fmla="*/ 40958 h 40957"/>
                <a:gd name="connsiteX2" fmla="*/ 25527 w 74009"/>
                <a:gd name="connsiteY2" fmla="*/ 40958 h 40957"/>
                <a:gd name="connsiteX3" fmla="*/ 36767 w 74009"/>
                <a:gd name="connsiteY3" fmla="*/ 16859 h 40957"/>
                <a:gd name="connsiteX4" fmla="*/ 47339 w 74009"/>
                <a:gd name="connsiteY4" fmla="*/ 40958 h 40957"/>
                <a:gd name="connsiteX5" fmla="*/ 52578 w 74009"/>
                <a:gd name="connsiteY5" fmla="*/ 40958 h 40957"/>
                <a:gd name="connsiteX6" fmla="*/ 68199 w 74009"/>
                <a:gd name="connsiteY6" fmla="*/ 7620 h 40957"/>
                <a:gd name="connsiteX7" fmla="*/ 74009 w 74009"/>
                <a:gd name="connsiteY7" fmla="*/ 1238 h 40957"/>
                <a:gd name="connsiteX8" fmla="*/ 74009 w 74009"/>
                <a:gd name="connsiteY8" fmla="*/ 0 h 40957"/>
                <a:gd name="connsiteX9" fmla="*/ 58293 w 74009"/>
                <a:gd name="connsiteY9" fmla="*/ 0 h 40957"/>
                <a:gd name="connsiteX10" fmla="*/ 58293 w 74009"/>
                <a:gd name="connsiteY10" fmla="*/ 1238 h 40957"/>
                <a:gd name="connsiteX11" fmla="*/ 62008 w 74009"/>
                <a:gd name="connsiteY11" fmla="*/ 4953 h 40957"/>
                <a:gd name="connsiteX12" fmla="*/ 61151 w 74009"/>
                <a:gd name="connsiteY12" fmla="*/ 8096 h 40957"/>
                <a:gd name="connsiteX13" fmla="*/ 52578 w 74009"/>
                <a:gd name="connsiteY13" fmla="*/ 27527 h 40957"/>
                <a:gd name="connsiteX14" fmla="*/ 44482 w 74009"/>
                <a:gd name="connsiteY14" fmla="*/ 8096 h 40957"/>
                <a:gd name="connsiteX15" fmla="*/ 43815 w 74009"/>
                <a:gd name="connsiteY15" fmla="*/ 5144 h 40957"/>
                <a:gd name="connsiteX16" fmla="*/ 47339 w 74009"/>
                <a:gd name="connsiteY16" fmla="*/ 1238 h 40957"/>
                <a:gd name="connsiteX17" fmla="*/ 47339 w 74009"/>
                <a:gd name="connsiteY17" fmla="*/ 0 h 40957"/>
                <a:gd name="connsiteX18" fmla="*/ 26860 w 74009"/>
                <a:gd name="connsiteY18" fmla="*/ 0 h 40957"/>
                <a:gd name="connsiteX19" fmla="*/ 26860 w 74009"/>
                <a:gd name="connsiteY19" fmla="*/ 1238 h 40957"/>
                <a:gd name="connsiteX20" fmla="*/ 31623 w 74009"/>
                <a:gd name="connsiteY20" fmla="*/ 5239 h 40957"/>
                <a:gd name="connsiteX21" fmla="*/ 33623 w 74009"/>
                <a:gd name="connsiteY21" fmla="*/ 9620 h 40957"/>
                <a:gd name="connsiteX22" fmla="*/ 25527 w 74009"/>
                <a:gd name="connsiteY22" fmla="*/ 27527 h 40957"/>
                <a:gd name="connsiteX23" fmla="*/ 17621 w 74009"/>
                <a:gd name="connsiteY23" fmla="*/ 8287 h 40957"/>
                <a:gd name="connsiteX24" fmla="*/ 16859 w 74009"/>
                <a:gd name="connsiteY24" fmla="*/ 5144 h 40957"/>
                <a:gd name="connsiteX25" fmla="*/ 20479 w 74009"/>
                <a:gd name="connsiteY25" fmla="*/ 1238 h 40957"/>
                <a:gd name="connsiteX26" fmla="*/ 20479 w 74009"/>
                <a:gd name="connsiteY26" fmla="*/ 0 h 40957"/>
                <a:gd name="connsiteX27" fmla="*/ 0 w 74009"/>
                <a:gd name="connsiteY27" fmla="*/ 0 h 40957"/>
                <a:gd name="connsiteX28" fmla="*/ 0 w 74009"/>
                <a:gd name="connsiteY28" fmla="*/ 1238 h 40957"/>
                <a:gd name="connsiteX29" fmla="*/ 5715 w 74009"/>
                <a:gd name="connsiteY29" fmla="*/ 7620 h 40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4009" h="40957">
                  <a:moveTo>
                    <a:pt x="5810" y="7620"/>
                  </a:moveTo>
                  <a:lnTo>
                    <a:pt x="20288" y="40958"/>
                  </a:lnTo>
                  <a:lnTo>
                    <a:pt x="25527" y="40958"/>
                  </a:lnTo>
                  <a:lnTo>
                    <a:pt x="36767" y="16859"/>
                  </a:lnTo>
                  <a:lnTo>
                    <a:pt x="47339" y="40958"/>
                  </a:lnTo>
                  <a:lnTo>
                    <a:pt x="52578" y="40958"/>
                  </a:lnTo>
                  <a:lnTo>
                    <a:pt x="68199" y="7620"/>
                  </a:lnTo>
                  <a:cubicBezTo>
                    <a:pt x="70104" y="3620"/>
                    <a:pt x="70580" y="2381"/>
                    <a:pt x="74009" y="1238"/>
                  </a:cubicBezTo>
                  <a:lnTo>
                    <a:pt x="74009" y="0"/>
                  </a:lnTo>
                  <a:lnTo>
                    <a:pt x="58293" y="0"/>
                  </a:lnTo>
                  <a:lnTo>
                    <a:pt x="58293" y="1238"/>
                  </a:lnTo>
                  <a:cubicBezTo>
                    <a:pt x="59246" y="1429"/>
                    <a:pt x="62008" y="1810"/>
                    <a:pt x="62008" y="4953"/>
                  </a:cubicBezTo>
                  <a:cubicBezTo>
                    <a:pt x="62008" y="5906"/>
                    <a:pt x="61532" y="6953"/>
                    <a:pt x="61151" y="8096"/>
                  </a:cubicBezTo>
                  <a:lnTo>
                    <a:pt x="52578" y="27527"/>
                  </a:lnTo>
                  <a:lnTo>
                    <a:pt x="44482" y="8096"/>
                  </a:lnTo>
                  <a:cubicBezTo>
                    <a:pt x="44196" y="7239"/>
                    <a:pt x="43815" y="6096"/>
                    <a:pt x="43815" y="5144"/>
                  </a:cubicBezTo>
                  <a:cubicBezTo>
                    <a:pt x="43815" y="2000"/>
                    <a:pt x="46196" y="1524"/>
                    <a:pt x="47339" y="1238"/>
                  </a:cubicBezTo>
                  <a:lnTo>
                    <a:pt x="47339" y="0"/>
                  </a:lnTo>
                  <a:lnTo>
                    <a:pt x="26860" y="0"/>
                  </a:lnTo>
                  <a:lnTo>
                    <a:pt x="26860" y="1238"/>
                  </a:lnTo>
                  <a:cubicBezTo>
                    <a:pt x="29147" y="1715"/>
                    <a:pt x="30194" y="2286"/>
                    <a:pt x="31623" y="5239"/>
                  </a:cubicBezTo>
                  <a:lnTo>
                    <a:pt x="33623" y="9620"/>
                  </a:lnTo>
                  <a:lnTo>
                    <a:pt x="25527" y="27527"/>
                  </a:lnTo>
                  <a:lnTo>
                    <a:pt x="17621" y="8287"/>
                  </a:lnTo>
                  <a:cubicBezTo>
                    <a:pt x="17240" y="7430"/>
                    <a:pt x="16859" y="6287"/>
                    <a:pt x="16859" y="5144"/>
                  </a:cubicBezTo>
                  <a:cubicBezTo>
                    <a:pt x="16859" y="2858"/>
                    <a:pt x="18193" y="1619"/>
                    <a:pt x="20479" y="1238"/>
                  </a:cubicBezTo>
                  <a:lnTo>
                    <a:pt x="20479" y="0"/>
                  </a:lnTo>
                  <a:lnTo>
                    <a:pt x="0" y="0"/>
                  </a:lnTo>
                  <a:lnTo>
                    <a:pt x="0" y="1238"/>
                  </a:lnTo>
                  <a:cubicBezTo>
                    <a:pt x="3334" y="2381"/>
                    <a:pt x="3810" y="3048"/>
                    <a:pt x="5715" y="7620"/>
                  </a:cubicBezTo>
                </a:path>
              </a:pathLst>
            </a:custGeom>
            <a:grpFill/>
            <a:ln w="0" cap="flat">
              <a:noFill/>
              <a:prstDash val="solid"/>
              <a:miter/>
            </a:ln>
          </p:spPr>
          <p:txBody>
            <a:bodyPr rtlCol="0" anchor="ctr"/>
            <a:lstStyle/>
            <a:p>
              <a:endParaRPr lang="en-CA" dirty="0"/>
            </a:p>
          </p:txBody>
        </p:sp>
        <p:sp>
          <p:nvSpPr>
            <p:cNvPr id="15" name="Freeform: Shape 113">
              <a:extLst>
                <a:ext uri="{FF2B5EF4-FFF2-40B4-BE49-F238E27FC236}">
                  <a16:creationId xmlns:a16="http://schemas.microsoft.com/office/drawing/2014/main" id="{94B36FDC-B4E1-77D1-0653-910DB32FBE82}"/>
                </a:ext>
              </a:extLst>
            </p:cNvPr>
            <p:cNvSpPr/>
            <p:nvPr/>
          </p:nvSpPr>
          <p:spPr>
            <a:xfrm>
              <a:off x="1093513" y="629802"/>
              <a:ext cx="55435" cy="104679"/>
            </a:xfrm>
            <a:custGeom>
              <a:avLst/>
              <a:gdLst>
                <a:gd name="connsiteX0" fmla="*/ 41910 w 55435"/>
                <a:gd name="connsiteY0" fmla="*/ 81439 h 104679"/>
                <a:gd name="connsiteX1" fmla="*/ 41910 w 55435"/>
                <a:gd name="connsiteY1" fmla="*/ 0 h 104679"/>
                <a:gd name="connsiteX2" fmla="*/ 0 w 55435"/>
                <a:gd name="connsiteY2" fmla="*/ 20479 h 104679"/>
                <a:gd name="connsiteX3" fmla="*/ 1333 w 55435"/>
                <a:gd name="connsiteY3" fmla="*/ 22860 h 104679"/>
                <a:gd name="connsiteX4" fmla="*/ 14859 w 55435"/>
                <a:gd name="connsiteY4" fmla="*/ 39433 h 104679"/>
                <a:gd name="connsiteX5" fmla="*/ 14859 w 55435"/>
                <a:gd name="connsiteY5" fmla="*/ 80010 h 104679"/>
                <a:gd name="connsiteX6" fmla="*/ 1715 w 55435"/>
                <a:gd name="connsiteY6" fmla="*/ 101632 h 104679"/>
                <a:gd name="connsiteX7" fmla="*/ 1715 w 55435"/>
                <a:gd name="connsiteY7" fmla="*/ 104680 h 104679"/>
                <a:gd name="connsiteX8" fmla="*/ 55435 w 55435"/>
                <a:gd name="connsiteY8" fmla="*/ 104680 h 104679"/>
                <a:gd name="connsiteX9" fmla="*/ 55435 w 55435"/>
                <a:gd name="connsiteY9" fmla="*/ 101632 h 104679"/>
                <a:gd name="connsiteX10" fmla="*/ 41910 w 55435"/>
                <a:gd name="connsiteY10" fmla="*/ 81343 h 104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35" h="104679">
                  <a:moveTo>
                    <a:pt x="41910" y="81439"/>
                  </a:moveTo>
                  <a:lnTo>
                    <a:pt x="41910" y="0"/>
                  </a:lnTo>
                  <a:lnTo>
                    <a:pt x="0" y="20479"/>
                  </a:lnTo>
                  <a:lnTo>
                    <a:pt x="1333" y="22860"/>
                  </a:lnTo>
                  <a:cubicBezTo>
                    <a:pt x="14192" y="22193"/>
                    <a:pt x="14859" y="28099"/>
                    <a:pt x="14859" y="39433"/>
                  </a:cubicBezTo>
                  <a:lnTo>
                    <a:pt x="14859" y="80010"/>
                  </a:lnTo>
                  <a:cubicBezTo>
                    <a:pt x="14859" y="92488"/>
                    <a:pt x="14859" y="97727"/>
                    <a:pt x="1715" y="101632"/>
                  </a:cubicBezTo>
                  <a:lnTo>
                    <a:pt x="1715" y="104680"/>
                  </a:lnTo>
                  <a:lnTo>
                    <a:pt x="55435" y="104680"/>
                  </a:lnTo>
                  <a:lnTo>
                    <a:pt x="55435" y="101632"/>
                  </a:lnTo>
                  <a:cubicBezTo>
                    <a:pt x="43625" y="98774"/>
                    <a:pt x="41910" y="95726"/>
                    <a:pt x="41910" y="81343"/>
                  </a:cubicBezTo>
                </a:path>
              </a:pathLst>
            </a:custGeom>
            <a:grpFill/>
            <a:ln w="0" cap="flat">
              <a:noFill/>
              <a:prstDash val="solid"/>
              <a:miter/>
            </a:ln>
          </p:spPr>
          <p:txBody>
            <a:bodyPr rtlCol="0" anchor="ctr"/>
            <a:lstStyle/>
            <a:p>
              <a:endParaRPr lang="en-CA" dirty="0"/>
            </a:p>
          </p:txBody>
        </p:sp>
        <p:sp>
          <p:nvSpPr>
            <p:cNvPr id="16" name="Freeform: Shape 114">
              <a:extLst>
                <a:ext uri="{FF2B5EF4-FFF2-40B4-BE49-F238E27FC236}">
                  <a16:creationId xmlns:a16="http://schemas.microsoft.com/office/drawing/2014/main" id="{12161D33-9B77-CA74-DA33-FE3F2B42258B}"/>
                </a:ext>
              </a:extLst>
            </p:cNvPr>
            <p:cNvSpPr/>
            <p:nvPr/>
          </p:nvSpPr>
          <p:spPr>
            <a:xfrm>
              <a:off x="1148948" y="631802"/>
              <a:ext cx="93821" cy="106584"/>
            </a:xfrm>
            <a:custGeom>
              <a:avLst/>
              <a:gdLst>
                <a:gd name="connsiteX0" fmla="*/ 90678 w 93821"/>
                <a:gd name="connsiteY0" fmla="*/ 70104 h 106584"/>
                <a:gd name="connsiteX1" fmla="*/ 58769 w 93821"/>
                <a:gd name="connsiteY1" fmla="*/ 85439 h 106584"/>
                <a:gd name="connsiteX2" fmla="*/ 24479 w 93821"/>
                <a:gd name="connsiteY2" fmla="*/ 47625 h 106584"/>
                <a:gd name="connsiteX3" fmla="*/ 54388 w 93821"/>
                <a:gd name="connsiteY3" fmla="*/ 12668 h 106584"/>
                <a:gd name="connsiteX4" fmla="*/ 82296 w 93821"/>
                <a:gd name="connsiteY4" fmla="*/ 36005 h 106584"/>
                <a:gd name="connsiteX5" fmla="*/ 85344 w 93821"/>
                <a:gd name="connsiteY5" fmla="*/ 36005 h 106584"/>
                <a:gd name="connsiteX6" fmla="*/ 90392 w 93821"/>
                <a:gd name="connsiteY6" fmla="*/ 11144 h 106584"/>
                <a:gd name="connsiteX7" fmla="*/ 54388 w 93821"/>
                <a:gd name="connsiteY7" fmla="*/ 0 h 106584"/>
                <a:gd name="connsiteX8" fmla="*/ 0 w 93821"/>
                <a:gd name="connsiteY8" fmla="*/ 55912 h 106584"/>
                <a:gd name="connsiteX9" fmla="*/ 48006 w 93821"/>
                <a:gd name="connsiteY9" fmla="*/ 106585 h 106584"/>
                <a:gd name="connsiteX10" fmla="*/ 93821 w 93821"/>
                <a:gd name="connsiteY10" fmla="*/ 71914 h 106584"/>
                <a:gd name="connsiteX11" fmla="*/ 90583 w 93821"/>
                <a:gd name="connsiteY11" fmla="*/ 70199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3821" h="106584">
                  <a:moveTo>
                    <a:pt x="90678" y="70104"/>
                  </a:moveTo>
                  <a:cubicBezTo>
                    <a:pt x="84106" y="76676"/>
                    <a:pt x="75343" y="85439"/>
                    <a:pt x="58769" y="85439"/>
                  </a:cubicBezTo>
                  <a:cubicBezTo>
                    <a:pt x="33242" y="85439"/>
                    <a:pt x="24479" y="64008"/>
                    <a:pt x="24479" y="47625"/>
                  </a:cubicBezTo>
                  <a:cubicBezTo>
                    <a:pt x="24479" y="30194"/>
                    <a:pt x="33242" y="12668"/>
                    <a:pt x="54388" y="12668"/>
                  </a:cubicBezTo>
                  <a:cubicBezTo>
                    <a:pt x="74009" y="12668"/>
                    <a:pt x="78867" y="26384"/>
                    <a:pt x="82296" y="36005"/>
                  </a:cubicBezTo>
                  <a:lnTo>
                    <a:pt x="85344" y="36005"/>
                  </a:lnTo>
                  <a:lnTo>
                    <a:pt x="90392" y="11144"/>
                  </a:lnTo>
                  <a:cubicBezTo>
                    <a:pt x="85535" y="7906"/>
                    <a:pt x="73819" y="0"/>
                    <a:pt x="54388" y="0"/>
                  </a:cubicBezTo>
                  <a:cubicBezTo>
                    <a:pt x="21241" y="0"/>
                    <a:pt x="0" y="25146"/>
                    <a:pt x="0" y="55912"/>
                  </a:cubicBezTo>
                  <a:cubicBezTo>
                    <a:pt x="0" y="77724"/>
                    <a:pt x="12668" y="106585"/>
                    <a:pt x="48006" y="106585"/>
                  </a:cubicBezTo>
                  <a:cubicBezTo>
                    <a:pt x="64770" y="106585"/>
                    <a:pt x="81153" y="100679"/>
                    <a:pt x="93821" y="71914"/>
                  </a:cubicBezTo>
                  <a:lnTo>
                    <a:pt x="90583" y="70199"/>
                  </a:lnTo>
                  <a:close/>
                </a:path>
              </a:pathLst>
            </a:custGeom>
            <a:grpFill/>
            <a:ln w="0" cap="flat">
              <a:noFill/>
              <a:prstDash val="solid"/>
              <a:miter/>
            </a:ln>
          </p:spPr>
          <p:txBody>
            <a:bodyPr rtlCol="0" anchor="ctr"/>
            <a:lstStyle/>
            <a:p>
              <a:endParaRPr lang="en-CA" dirty="0"/>
            </a:p>
          </p:txBody>
        </p:sp>
        <p:sp>
          <p:nvSpPr>
            <p:cNvPr id="17" name="Freeform: Shape 115">
              <a:extLst>
                <a:ext uri="{FF2B5EF4-FFF2-40B4-BE49-F238E27FC236}">
                  <a16:creationId xmlns:a16="http://schemas.microsoft.com/office/drawing/2014/main" id="{608DBEB3-E9B2-9974-85F8-F75766BAF263}"/>
                </a:ext>
              </a:extLst>
            </p:cNvPr>
            <p:cNvSpPr/>
            <p:nvPr/>
          </p:nvSpPr>
          <p:spPr>
            <a:xfrm>
              <a:off x="1238007" y="577795"/>
              <a:ext cx="125825" cy="156876"/>
            </a:xfrm>
            <a:custGeom>
              <a:avLst/>
              <a:gdLst>
                <a:gd name="connsiteX0" fmla="*/ 111633 w 125825"/>
                <a:gd name="connsiteY0" fmla="*/ 141542 h 156876"/>
                <a:gd name="connsiteX1" fmla="*/ 69914 w 125825"/>
                <a:gd name="connsiteY1" fmla="*/ 97631 h 156876"/>
                <a:gd name="connsiteX2" fmla="*/ 100489 w 125825"/>
                <a:gd name="connsiteY2" fmla="*/ 70295 h 156876"/>
                <a:gd name="connsiteX3" fmla="*/ 115348 w 125825"/>
                <a:gd name="connsiteY3" fmla="*/ 60674 h 156876"/>
                <a:gd name="connsiteX4" fmla="*/ 115348 w 125825"/>
                <a:gd name="connsiteY4" fmla="*/ 57626 h 156876"/>
                <a:gd name="connsiteX5" fmla="*/ 72771 w 125825"/>
                <a:gd name="connsiteY5" fmla="*/ 57626 h 156876"/>
                <a:gd name="connsiteX6" fmla="*/ 72771 w 125825"/>
                <a:gd name="connsiteY6" fmla="*/ 60674 h 156876"/>
                <a:gd name="connsiteX7" fmla="*/ 78867 w 125825"/>
                <a:gd name="connsiteY7" fmla="*/ 65913 h 156876"/>
                <a:gd name="connsiteX8" fmla="*/ 72771 w 125825"/>
                <a:gd name="connsiteY8" fmla="*/ 74867 h 156876"/>
                <a:gd name="connsiteX9" fmla="*/ 42196 w 125825"/>
                <a:gd name="connsiteY9" fmla="*/ 101727 h 156876"/>
                <a:gd name="connsiteX10" fmla="*/ 42196 w 125825"/>
                <a:gd name="connsiteY10" fmla="*/ 0 h 156876"/>
                <a:gd name="connsiteX11" fmla="*/ 0 w 125825"/>
                <a:gd name="connsiteY11" fmla="*/ 21622 h 156876"/>
                <a:gd name="connsiteX12" fmla="*/ 1333 w 125825"/>
                <a:gd name="connsiteY12" fmla="*/ 24289 h 156876"/>
                <a:gd name="connsiteX13" fmla="*/ 5525 w 125825"/>
                <a:gd name="connsiteY13" fmla="*/ 23622 h 156876"/>
                <a:gd name="connsiteX14" fmla="*/ 15145 w 125825"/>
                <a:gd name="connsiteY14" fmla="*/ 40862 h 156876"/>
                <a:gd name="connsiteX15" fmla="*/ 15145 w 125825"/>
                <a:gd name="connsiteY15" fmla="*/ 136303 h 156876"/>
                <a:gd name="connsiteX16" fmla="*/ 2667 w 125825"/>
                <a:gd name="connsiteY16" fmla="*/ 153734 h 156876"/>
                <a:gd name="connsiteX17" fmla="*/ 2667 w 125825"/>
                <a:gd name="connsiteY17" fmla="*/ 156781 h 156876"/>
                <a:gd name="connsiteX18" fmla="*/ 54674 w 125825"/>
                <a:gd name="connsiteY18" fmla="*/ 156781 h 156876"/>
                <a:gd name="connsiteX19" fmla="*/ 54674 w 125825"/>
                <a:gd name="connsiteY19" fmla="*/ 153734 h 156876"/>
                <a:gd name="connsiteX20" fmla="*/ 42196 w 125825"/>
                <a:gd name="connsiteY20" fmla="*/ 134303 h 156876"/>
                <a:gd name="connsiteX21" fmla="*/ 42196 w 125825"/>
                <a:gd name="connsiteY21" fmla="*/ 105728 h 156876"/>
                <a:gd name="connsiteX22" fmla="*/ 76010 w 125825"/>
                <a:gd name="connsiteY22" fmla="*/ 141542 h 156876"/>
                <a:gd name="connsiteX23" fmla="*/ 110109 w 125825"/>
                <a:gd name="connsiteY23" fmla="*/ 156877 h 156876"/>
                <a:gd name="connsiteX24" fmla="*/ 125825 w 125825"/>
                <a:gd name="connsiteY24" fmla="*/ 156877 h 156876"/>
                <a:gd name="connsiteX25" fmla="*/ 125825 w 125825"/>
                <a:gd name="connsiteY25" fmla="*/ 153829 h 156876"/>
                <a:gd name="connsiteX26" fmla="*/ 111633 w 125825"/>
                <a:gd name="connsiteY26" fmla="*/ 141637 h 156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5825" h="156876">
                  <a:moveTo>
                    <a:pt x="111633" y="141542"/>
                  </a:moveTo>
                  <a:lnTo>
                    <a:pt x="69914" y="97631"/>
                  </a:lnTo>
                  <a:lnTo>
                    <a:pt x="100489" y="70295"/>
                  </a:lnTo>
                  <a:cubicBezTo>
                    <a:pt x="108966" y="62865"/>
                    <a:pt x="109252" y="62675"/>
                    <a:pt x="115348" y="60674"/>
                  </a:cubicBezTo>
                  <a:lnTo>
                    <a:pt x="115348" y="57626"/>
                  </a:lnTo>
                  <a:lnTo>
                    <a:pt x="72771" y="57626"/>
                  </a:lnTo>
                  <a:lnTo>
                    <a:pt x="72771" y="60674"/>
                  </a:lnTo>
                  <a:cubicBezTo>
                    <a:pt x="74771" y="61151"/>
                    <a:pt x="78867" y="62008"/>
                    <a:pt x="78867" y="65913"/>
                  </a:cubicBezTo>
                  <a:cubicBezTo>
                    <a:pt x="78867" y="68771"/>
                    <a:pt x="76867" y="70771"/>
                    <a:pt x="72771" y="74867"/>
                  </a:cubicBezTo>
                  <a:lnTo>
                    <a:pt x="42196" y="101727"/>
                  </a:lnTo>
                  <a:lnTo>
                    <a:pt x="42196" y="0"/>
                  </a:lnTo>
                  <a:lnTo>
                    <a:pt x="0" y="21622"/>
                  </a:lnTo>
                  <a:lnTo>
                    <a:pt x="1333" y="24289"/>
                  </a:lnTo>
                  <a:cubicBezTo>
                    <a:pt x="2858" y="23813"/>
                    <a:pt x="4191" y="23622"/>
                    <a:pt x="5525" y="23622"/>
                  </a:cubicBezTo>
                  <a:cubicBezTo>
                    <a:pt x="14859" y="23622"/>
                    <a:pt x="15145" y="32099"/>
                    <a:pt x="15145" y="40862"/>
                  </a:cubicBezTo>
                  <a:lnTo>
                    <a:pt x="15145" y="136303"/>
                  </a:lnTo>
                  <a:cubicBezTo>
                    <a:pt x="15145" y="145733"/>
                    <a:pt x="14097" y="151828"/>
                    <a:pt x="2667" y="153734"/>
                  </a:cubicBezTo>
                  <a:lnTo>
                    <a:pt x="2667" y="156781"/>
                  </a:lnTo>
                  <a:lnTo>
                    <a:pt x="54674" y="156781"/>
                  </a:lnTo>
                  <a:lnTo>
                    <a:pt x="54674" y="153734"/>
                  </a:lnTo>
                  <a:cubicBezTo>
                    <a:pt x="42481" y="151067"/>
                    <a:pt x="42196" y="144304"/>
                    <a:pt x="42196" y="134303"/>
                  </a:cubicBezTo>
                  <a:lnTo>
                    <a:pt x="42196" y="105728"/>
                  </a:lnTo>
                  <a:lnTo>
                    <a:pt x="76010" y="141542"/>
                  </a:lnTo>
                  <a:cubicBezTo>
                    <a:pt x="86963" y="152876"/>
                    <a:pt x="91059" y="156591"/>
                    <a:pt x="110109" y="156877"/>
                  </a:cubicBezTo>
                  <a:lnTo>
                    <a:pt x="125825" y="156877"/>
                  </a:lnTo>
                  <a:lnTo>
                    <a:pt x="125825" y="153829"/>
                  </a:lnTo>
                  <a:cubicBezTo>
                    <a:pt x="120110" y="151448"/>
                    <a:pt x="115824" y="146399"/>
                    <a:pt x="111633" y="141637"/>
                  </a:cubicBezTo>
                </a:path>
              </a:pathLst>
            </a:custGeom>
            <a:grpFill/>
            <a:ln w="0" cap="flat">
              <a:noFill/>
              <a:prstDash val="solid"/>
              <a:miter/>
            </a:ln>
          </p:spPr>
          <p:txBody>
            <a:bodyPr rtlCol="0" anchor="ctr"/>
            <a:lstStyle/>
            <a:p>
              <a:endParaRPr lang="en-CA" dirty="0"/>
            </a:p>
          </p:txBody>
        </p:sp>
        <p:sp>
          <p:nvSpPr>
            <p:cNvPr id="18" name="Freeform: Shape 116">
              <a:extLst>
                <a:ext uri="{FF2B5EF4-FFF2-40B4-BE49-F238E27FC236}">
                  <a16:creationId xmlns:a16="http://schemas.microsoft.com/office/drawing/2014/main" id="{E5663464-1111-63FD-7A8B-C12D234E5848}"/>
                </a:ext>
              </a:extLst>
            </p:cNvPr>
            <p:cNvSpPr/>
            <p:nvPr/>
          </p:nvSpPr>
          <p:spPr>
            <a:xfrm>
              <a:off x="896917" y="555316"/>
              <a:ext cx="67056" cy="63245"/>
            </a:xfrm>
            <a:custGeom>
              <a:avLst/>
              <a:gdLst>
                <a:gd name="connsiteX0" fmla="*/ 17717 w 67056"/>
                <a:gd name="connsiteY0" fmla="*/ 61436 h 63245"/>
                <a:gd name="connsiteX1" fmla="*/ 12382 w 67056"/>
                <a:gd name="connsiteY1" fmla="*/ 53721 h 63245"/>
                <a:gd name="connsiteX2" fmla="*/ 12382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2" y="59722"/>
                    <a:pt x="12382" y="53721"/>
                  </a:cubicBezTo>
                  <a:lnTo>
                    <a:pt x="12382"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4" y="58579"/>
                    <a:pt x="3810" y="60007"/>
                  </a:cubicBezTo>
                  <a:cubicBezTo>
                    <a:pt x="2667" y="61151"/>
                    <a:pt x="1333"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dirty="0"/>
            </a:p>
          </p:txBody>
        </p:sp>
        <p:sp>
          <p:nvSpPr>
            <p:cNvPr id="19" name="Freeform: Shape 117">
              <a:extLst>
                <a:ext uri="{FF2B5EF4-FFF2-40B4-BE49-F238E27FC236}">
                  <a16:creationId xmlns:a16="http://schemas.microsoft.com/office/drawing/2014/main" id="{03B0BAF4-FE96-D6F3-D6B0-D2E58F00C59E}"/>
                </a:ext>
              </a:extLst>
            </p:cNvPr>
            <p:cNvSpPr/>
            <p:nvPr/>
          </p:nvSpPr>
          <p:spPr>
            <a:xfrm>
              <a:off x="498867" y="555316"/>
              <a:ext cx="67056" cy="63245"/>
            </a:xfrm>
            <a:custGeom>
              <a:avLst/>
              <a:gdLst>
                <a:gd name="connsiteX0" fmla="*/ 17717 w 67056"/>
                <a:gd name="connsiteY0" fmla="*/ 61436 h 63245"/>
                <a:gd name="connsiteX1" fmla="*/ 12383 w 67056"/>
                <a:gd name="connsiteY1" fmla="*/ 53721 h 63245"/>
                <a:gd name="connsiteX2" fmla="*/ 12383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3" y="59722"/>
                    <a:pt x="12383" y="53721"/>
                  </a:cubicBezTo>
                  <a:lnTo>
                    <a:pt x="12383"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3" y="58579"/>
                    <a:pt x="3810" y="60007"/>
                  </a:cubicBezTo>
                  <a:cubicBezTo>
                    <a:pt x="2667" y="61151"/>
                    <a:pt x="1334"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dirty="0"/>
            </a:p>
          </p:txBody>
        </p:sp>
        <p:sp>
          <p:nvSpPr>
            <p:cNvPr id="20" name="Freeform: Shape 118">
              <a:extLst>
                <a:ext uri="{FF2B5EF4-FFF2-40B4-BE49-F238E27FC236}">
                  <a16:creationId xmlns:a16="http://schemas.microsoft.com/office/drawing/2014/main" id="{490317FE-D862-8F4B-F76B-362E8214FB64}"/>
                </a:ext>
              </a:extLst>
            </p:cNvPr>
            <p:cNvSpPr/>
            <p:nvPr/>
          </p:nvSpPr>
          <p:spPr>
            <a:xfrm>
              <a:off x="963973" y="575986"/>
              <a:ext cx="44767" cy="43433"/>
            </a:xfrm>
            <a:custGeom>
              <a:avLst/>
              <a:gdLst>
                <a:gd name="connsiteX0" fmla="*/ 14859 w 44767"/>
                <a:gd name="connsiteY0" fmla="*/ 8953 h 43433"/>
                <a:gd name="connsiteX1" fmla="*/ 22003 w 44767"/>
                <a:gd name="connsiteY1" fmla="*/ 5334 h 43433"/>
                <a:gd name="connsiteX2" fmla="*/ 28670 w 44767"/>
                <a:gd name="connsiteY2" fmla="*/ 8287 h 43433"/>
                <a:gd name="connsiteX3" fmla="*/ 32956 w 44767"/>
                <a:gd name="connsiteY3" fmla="*/ 22669 h 43433"/>
                <a:gd name="connsiteX4" fmla="*/ 27337 w 44767"/>
                <a:gd name="connsiteY4" fmla="*/ 37433 h 43433"/>
                <a:gd name="connsiteX5" fmla="*/ 23146 w 44767"/>
                <a:gd name="connsiteY5" fmla="*/ 38481 h 43433"/>
                <a:gd name="connsiteX6" fmla="*/ 11716 w 44767"/>
                <a:gd name="connsiteY6" fmla="*/ 20669 h 43433"/>
                <a:gd name="connsiteX7" fmla="*/ 14859 w 44767"/>
                <a:gd name="connsiteY7" fmla="*/ 8953 h 43433"/>
                <a:gd name="connsiteX8" fmla="*/ 5810 w 44767"/>
                <a:gd name="connsiteY8" fmla="*/ 37433 h 43433"/>
                <a:gd name="connsiteX9" fmla="*/ 21812 w 44767"/>
                <a:gd name="connsiteY9" fmla="*/ 43434 h 43433"/>
                <a:gd name="connsiteX10" fmla="*/ 44767 w 44767"/>
                <a:gd name="connsiteY10" fmla="*/ 21526 h 43433"/>
                <a:gd name="connsiteX11" fmla="*/ 22669 w 44767"/>
                <a:gd name="connsiteY11" fmla="*/ 0 h 43433"/>
                <a:gd name="connsiteX12" fmla="*/ 0 w 44767"/>
                <a:gd name="connsiteY12" fmla="*/ 22003 h 43433"/>
                <a:gd name="connsiteX13" fmla="*/ 5905 w 44767"/>
                <a:gd name="connsiteY13" fmla="*/ 37338 h 43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4767" h="43433">
                  <a:moveTo>
                    <a:pt x="14859" y="8953"/>
                  </a:moveTo>
                  <a:cubicBezTo>
                    <a:pt x="16288" y="7144"/>
                    <a:pt x="18764" y="5334"/>
                    <a:pt x="22003" y="5334"/>
                  </a:cubicBezTo>
                  <a:cubicBezTo>
                    <a:pt x="24670" y="5334"/>
                    <a:pt x="27051" y="6572"/>
                    <a:pt x="28670" y="8287"/>
                  </a:cubicBezTo>
                  <a:cubicBezTo>
                    <a:pt x="30956" y="10763"/>
                    <a:pt x="32956" y="16097"/>
                    <a:pt x="32956" y="22669"/>
                  </a:cubicBezTo>
                  <a:cubicBezTo>
                    <a:pt x="32956" y="25717"/>
                    <a:pt x="32671" y="34195"/>
                    <a:pt x="27337" y="37433"/>
                  </a:cubicBezTo>
                  <a:cubicBezTo>
                    <a:pt x="26098" y="38100"/>
                    <a:pt x="24575" y="38481"/>
                    <a:pt x="23146" y="38481"/>
                  </a:cubicBezTo>
                  <a:cubicBezTo>
                    <a:pt x="14954" y="38481"/>
                    <a:pt x="11716" y="28575"/>
                    <a:pt x="11716" y="20669"/>
                  </a:cubicBezTo>
                  <a:cubicBezTo>
                    <a:pt x="11716" y="16002"/>
                    <a:pt x="12668" y="11716"/>
                    <a:pt x="14859" y="8953"/>
                  </a:cubicBezTo>
                  <a:moveTo>
                    <a:pt x="5810" y="37433"/>
                  </a:moveTo>
                  <a:cubicBezTo>
                    <a:pt x="10763" y="42672"/>
                    <a:pt x="16859" y="43434"/>
                    <a:pt x="21812" y="43434"/>
                  </a:cubicBezTo>
                  <a:cubicBezTo>
                    <a:pt x="38290" y="43434"/>
                    <a:pt x="44767" y="32004"/>
                    <a:pt x="44767" y="21526"/>
                  </a:cubicBezTo>
                  <a:cubicBezTo>
                    <a:pt x="44767" y="10287"/>
                    <a:pt x="37528" y="0"/>
                    <a:pt x="22669" y="0"/>
                  </a:cubicBezTo>
                  <a:cubicBezTo>
                    <a:pt x="8668" y="0"/>
                    <a:pt x="0" y="10096"/>
                    <a:pt x="0" y="22003"/>
                  </a:cubicBezTo>
                  <a:cubicBezTo>
                    <a:pt x="0" y="28003"/>
                    <a:pt x="2191" y="33623"/>
                    <a:pt x="5905" y="37338"/>
                  </a:cubicBezTo>
                </a:path>
              </a:pathLst>
            </a:custGeom>
            <a:grpFill/>
            <a:ln w="0" cap="flat">
              <a:noFill/>
              <a:prstDash val="solid"/>
              <a:miter/>
            </a:ln>
          </p:spPr>
          <p:txBody>
            <a:bodyPr rtlCol="0" anchor="ctr"/>
            <a:lstStyle/>
            <a:p>
              <a:endParaRPr lang="en-CA" dirty="0"/>
            </a:p>
          </p:txBody>
        </p:sp>
        <p:sp>
          <p:nvSpPr>
            <p:cNvPr id="21" name="Freeform: Shape 119">
              <a:extLst>
                <a:ext uri="{FF2B5EF4-FFF2-40B4-BE49-F238E27FC236}">
                  <a16:creationId xmlns:a16="http://schemas.microsoft.com/office/drawing/2014/main" id="{365FF76D-D949-D52B-742E-DC7A5F07F270}"/>
                </a:ext>
              </a:extLst>
            </p:cNvPr>
            <p:cNvSpPr/>
            <p:nvPr/>
          </p:nvSpPr>
          <p:spPr>
            <a:xfrm>
              <a:off x="1008645"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5"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385"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dirty="0"/>
            </a:p>
          </p:txBody>
        </p:sp>
        <p:sp>
          <p:nvSpPr>
            <p:cNvPr id="22" name="Freeform: Shape 120">
              <a:extLst>
                <a:ext uri="{FF2B5EF4-FFF2-40B4-BE49-F238E27FC236}">
                  <a16:creationId xmlns:a16="http://schemas.microsoft.com/office/drawing/2014/main" id="{8B89F5E1-B8C7-C51C-CB0A-FCB399DBCA88}"/>
                </a:ext>
              </a:extLst>
            </p:cNvPr>
            <p:cNvSpPr/>
            <p:nvPr/>
          </p:nvSpPr>
          <p:spPr>
            <a:xfrm>
              <a:off x="1100180" y="576176"/>
              <a:ext cx="41814" cy="43338"/>
            </a:xfrm>
            <a:custGeom>
              <a:avLst/>
              <a:gdLst>
                <a:gd name="connsiteX0" fmla="*/ 13145 w 41814"/>
                <a:gd name="connsiteY0" fmla="*/ 8763 h 43338"/>
                <a:gd name="connsiteX1" fmla="*/ 21241 w 41814"/>
                <a:gd name="connsiteY1" fmla="*/ 5048 h 43338"/>
                <a:gd name="connsiteX2" fmla="*/ 29147 w 41814"/>
                <a:gd name="connsiteY2" fmla="*/ 8954 h 43338"/>
                <a:gd name="connsiteX3" fmla="*/ 30956 w 41814"/>
                <a:gd name="connsiteY3" fmla="*/ 15240 h 43338"/>
                <a:gd name="connsiteX4" fmla="*/ 10192 w 41814"/>
                <a:gd name="connsiteY4" fmla="*/ 15240 h 43338"/>
                <a:gd name="connsiteX5" fmla="*/ 13145 w 41814"/>
                <a:gd name="connsiteY5" fmla="*/ 8763 h 43338"/>
                <a:gd name="connsiteX6" fmla="*/ 21431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8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145" y="8763"/>
                  </a:moveTo>
                  <a:cubicBezTo>
                    <a:pt x="16002" y="5239"/>
                    <a:pt x="19622" y="5048"/>
                    <a:pt x="21241" y="5048"/>
                  </a:cubicBezTo>
                  <a:cubicBezTo>
                    <a:pt x="23241" y="5048"/>
                    <a:pt x="26765" y="5429"/>
                    <a:pt x="29147" y="8954"/>
                  </a:cubicBezTo>
                  <a:cubicBezTo>
                    <a:pt x="30575" y="11049"/>
                    <a:pt x="30861" y="13049"/>
                    <a:pt x="30956" y="15240"/>
                  </a:cubicBezTo>
                  <a:lnTo>
                    <a:pt x="10192" y="15240"/>
                  </a:lnTo>
                  <a:cubicBezTo>
                    <a:pt x="10763" y="13240"/>
                    <a:pt x="11335" y="10859"/>
                    <a:pt x="13145" y="8763"/>
                  </a:cubicBezTo>
                  <a:moveTo>
                    <a:pt x="21431" y="43339"/>
                  </a:moveTo>
                  <a:cubicBezTo>
                    <a:pt x="32766" y="43339"/>
                    <a:pt x="37243"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9" y="572"/>
                    <a:pt x="25622" y="0"/>
                    <a:pt x="21908"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dirty="0"/>
            </a:p>
          </p:txBody>
        </p:sp>
        <p:sp>
          <p:nvSpPr>
            <p:cNvPr id="23" name="Freeform: Shape 121">
              <a:extLst>
                <a:ext uri="{FF2B5EF4-FFF2-40B4-BE49-F238E27FC236}">
                  <a16:creationId xmlns:a16="http://schemas.microsoft.com/office/drawing/2014/main" id="{81046A87-F6FD-DE77-A568-01FB0F2D0403}"/>
                </a:ext>
              </a:extLst>
            </p:cNvPr>
            <p:cNvSpPr/>
            <p:nvPr/>
          </p:nvSpPr>
          <p:spPr>
            <a:xfrm>
              <a:off x="566495" y="576176"/>
              <a:ext cx="41814" cy="43338"/>
            </a:xfrm>
            <a:custGeom>
              <a:avLst/>
              <a:gdLst>
                <a:gd name="connsiteX0" fmla="*/ 13049 w 41814"/>
                <a:gd name="connsiteY0" fmla="*/ 8763 h 43338"/>
                <a:gd name="connsiteX1" fmla="*/ 21145 w 41814"/>
                <a:gd name="connsiteY1" fmla="*/ 5048 h 43338"/>
                <a:gd name="connsiteX2" fmla="*/ 29051 w 41814"/>
                <a:gd name="connsiteY2" fmla="*/ 8954 h 43338"/>
                <a:gd name="connsiteX3" fmla="*/ 30956 w 41814"/>
                <a:gd name="connsiteY3" fmla="*/ 15240 h 43338"/>
                <a:gd name="connsiteX4" fmla="*/ 10192 w 41814"/>
                <a:gd name="connsiteY4" fmla="*/ 15240 h 43338"/>
                <a:gd name="connsiteX5" fmla="*/ 13144 w 41814"/>
                <a:gd name="connsiteY5" fmla="*/ 8763 h 43338"/>
                <a:gd name="connsiteX6" fmla="*/ 21336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7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049" y="8763"/>
                  </a:moveTo>
                  <a:cubicBezTo>
                    <a:pt x="15907" y="5239"/>
                    <a:pt x="19526" y="5048"/>
                    <a:pt x="21145" y="5048"/>
                  </a:cubicBezTo>
                  <a:cubicBezTo>
                    <a:pt x="23146" y="5048"/>
                    <a:pt x="26670" y="5429"/>
                    <a:pt x="29051" y="8954"/>
                  </a:cubicBezTo>
                  <a:cubicBezTo>
                    <a:pt x="30480" y="11049"/>
                    <a:pt x="30766" y="13049"/>
                    <a:pt x="30956" y="15240"/>
                  </a:cubicBezTo>
                  <a:lnTo>
                    <a:pt x="10192" y="15240"/>
                  </a:lnTo>
                  <a:cubicBezTo>
                    <a:pt x="10763" y="13240"/>
                    <a:pt x="11335" y="10859"/>
                    <a:pt x="13144" y="8763"/>
                  </a:cubicBezTo>
                  <a:moveTo>
                    <a:pt x="21336" y="43339"/>
                  </a:moveTo>
                  <a:cubicBezTo>
                    <a:pt x="32671" y="43339"/>
                    <a:pt x="37147"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8" y="572"/>
                    <a:pt x="25622" y="0"/>
                    <a:pt x="21907"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dirty="0"/>
            </a:p>
          </p:txBody>
        </p:sp>
        <p:sp>
          <p:nvSpPr>
            <p:cNvPr id="24" name="Freeform: Shape 122">
              <a:extLst>
                <a:ext uri="{FF2B5EF4-FFF2-40B4-BE49-F238E27FC236}">
                  <a16:creationId xmlns:a16="http://schemas.microsoft.com/office/drawing/2014/main" id="{AF96775C-3A23-A94D-0821-4A9350024B2F}"/>
                </a:ext>
              </a:extLst>
            </p:cNvPr>
            <p:cNvSpPr/>
            <p:nvPr/>
          </p:nvSpPr>
          <p:spPr>
            <a:xfrm>
              <a:off x="1143519" y="576176"/>
              <a:ext cx="41814" cy="43529"/>
            </a:xfrm>
            <a:custGeom>
              <a:avLst/>
              <a:gdLst>
                <a:gd name="connsiteX0" fmla="*/ 19050 w 41814"/>
                <a:gd name="connsiteY0" fmla="*/ 22765 h 43529"/>
                <a:gd name="connsiteX1" fmla="*/ 25717 w 41814"/>
                <a:gd name="connsiteY1" fmla="*/ 19526 h 43529"/>
                <a:gd name="connsiteX2" fmla="*/ 25717 w 41814"/>
                <a:gd name="connsiteY2" fmla="*/ 30956 h 43529"/>
                <a:gd name="connsiteX3" fmla="*/ 16859 w 41814"/>
                <a:gd name="connsiteY3" fmla="*/ 35909 h 43529"/>
                <a:gd name="connsiteX4" fmla="*/ 11144 w 41814"/>
                <a:gd name="connsiteY4" fmla="*/ 30480 h 43529"/>
                <a:gd name="connsiteX5" fmla="*/ 19050 w 41814"/>
                <a:gd name="connsiteY5" fmla="*/ 22765 h 43529"/>
                <a:gd name="connsiteX6" fmla="*/ 12954 w 41814"/>
                <a:gd name="connsiteY6" fmla="*/ 43244 h 43529"/>
                <a:gd name="connsiteX7" fmla="*/ 26575 w 41814"/>
                <a:gd name="connsiteY7" fmla="*/ 36671 h 43529"/>
                <a:gd name="connsiteX8" fmla="*/ 31813 w 41814"/>
                <a:gd name="connsiteY8" fmla="*/ 43529 h 43529"/>
                <a:gd name="connsiteX9" fmla="*/ 41815 w 41814"/>
                <a:gd name="connsiteY9" fmla="*/ 36100 h 43529"/>
                <a:gd name="connsiteX10" fmla="*/ 41148 w 41814"/>
                <a:gd name="connsiteY10" fmla="*/ 35052 h 43529"/>
                <a:gd name="connsiteX11" fmla="*/ 36385 w 41814"/>
                <a:gd name="connsiteY11" fmla="*/ 26003 h 43529"/>
                <a:gd name="connsiteX12" fmla="*/ 36385 w 41814"/>
                <a:gd name="connsiteY12" fmla="*/ 16383 h 43529"/>
                <a:gd name="connsiteX13" fmla="*/ 33814 w 41814"/>
                <a:gd name="connsiteY13" fmla="*/ 5048 h 43529"/>
                <a:gd name="connsiteX14" fmla="*/ 20574 w 41814"/>
                <a:gd name="connsiteY14" fmla="*/ 0 h 43529"/>
                <a:gd name="connsiteX15" fmla="*/ 5239 w 41814"/>
                <a:gd name="connsiteY15" fmla="*/ 2858 h 43529"/>
                <a:gd name="connsiteX16" fmla="*/ 3810 w 41814"/>
                <a:gd name="connsiteY16" fmla="*/ 12287 h 43529"/>
                <a:gd name="connsiteX17" fmla="*/ 5239 w 41814"/>
                <a:gd name="connsiteY17" fmla="*/ 12287 h 43529"/>
                <a:gd name="connsiteX18" fmla="*/ 10096 w 41814"/>
                <a:gd name="connsiteY18" fmla="*/ 7715 h 43529"/>
                <a:gd name="connsiteX19" fmla="*/ 18288 w 41814"/>
                <a:gd name="connsiteY19" fmla="*/ 5429 h 43529"/>
                <a:gd name="connsiteX20" fmla="*/ 24860 w 41814"/>
                <a:gd name="connsiteY20" fmla="*/ 8668 h 43529"/>
                <a:gd name="connsiteX21" fmla="*/ 25432 w 41814"/>
                <a:gd name="connsiteY21" fmla="*/ 11621 h 43529"/>
                <a:gd name="connsiteX22" fmla="*/ 16859 w 41814"/>
                <a:gd name="connsiteY22" fmla="*/ 18479 h 43529"/>
                <a:gd name="connsiteX23" fmla="*/ 13811 w 41814"/>
                <a:gd name="connsiteY23" fmla="*/ 19145 h 43529"/>
                <a:gd name="connsiteX24" fmla="*/ 0 w 41814"/>
                <a:gd name="connsiteY24" fmla="*/ 31909 h 43529"/>
                <a:gd name="connsiteX25" fmla="*/ 12859 w 41814"/>
                <a:gd name="connsiteY25" fmla="*/ 43339 h 43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1814" h="43529">
                  <a:moveTo>
                    <a:pt x="19050" y="22765"/>
                  </a:moveTo>
                  <a:cubicBezTo>
                    <a:pt x="22288" y="21717"/>
                    <a:pt x="23050" y="21336"/>
                    <a:pt x="25717" y="19526"/>
                  </a:cubicBezTo>
                  <a:lnTo>
                    <a:pt x="25717" y="30956"/>
                  </a:lnTo>
                  <a:cubicBezTo>
                    <a:pt x="21812" y="35528"/>
                    <a:pt x="17812" y="35909"/>
                    <a:pt x="16859" y="35909"/>
                  </a:cubicBezTo>
                  <a:cubicBezTo>
                    <a:pt x="13525" y="35909"/>
                    <a:pt x="11144" y="33528"/>
                    <a:pt x="11144" y="30480"/>
                  </a:cubicBezTo>
                  <a:cubicBezTo>
                    <a:pt x="11144" y="25432"/>
                    <a:pt x="16764" y="23527"/>
                    <a:pt x="19050" y="22765"/>
                  </a:cubicBezTo>
                  <a:moveTo>
                    <a:pt x="12954" y="43244"/>
                  </a:moveTo>
                  <a:cubicBezTo>
                    <a:pt x="20002" y="43244"/>
                    <a:pt x="23622" y="39624"/>
                    <a:pt x="26575" y="36671"/>
                  </a:cubicBezTo>
                  <a:cubicBezTo>
                    <a:pt x="27527" y="39815"/>
                    <a:pt x="28670" y="41434"/>
                    <a:pt x="31813" y="43529"/>
                  </a:cubicBezTo>
                  <a:lnTo>
                    <a:pt x="41815" y="36100"/>
                  </a:lnTo>
                  <a:lnTo>
                    <a:pt x="41148" y="35052"/>
                  </a:lnTo>
                  <a:cubicBezTo>
                    <a:pt x="36481" y="33052"/>
                    <a:pt x="36385" y="31052"/>
                    <a:pt x="36385" y="26003"/>
                  </a:cubicBezTo>
                  <a:lnTo>
                    <a:pt x="36385" y="16383"/>
                  </a:lnTo>
                  <a:cubicBezTo>
                    <a:pt x="36385" y="11716"/>
                    <a:pt x="36385" y="8287"/>
                    <a:pt x="33814" y="5048"/>
                  </a:cubicBezTo>
                  <a:cubicBezTo>
                    <a:pt x="30099" y="286"/>
                    <a:pt x="23813" y="0"/>
                    <a:pt x="20574" y="0"/>
                  </a:cubicBezTo>
                  <a:cubicBezTo>
                    <a:pt x="16954" y="0"/>
                    <a:pt x="11621" y="572"/>
                    <a:pt x="5239" y="2858"/>
                  </a:cubicBezTo>
                  <a:lnTo>
                    <a:pt x="3810" y="12287"/>
                  </a:lnTo>
                  <a:lnTo>
                    <a:pt x="5239" y="12287"/>
                  </a:lnTo>
                  <a:cubicBezTo>
                    <a:pt x="6477" y="10763"/>
                    <a:pt x="7810" y="9144"/>
                    <a:pt x="10096" y="7715"/>
                  </a:cubicBezTo>
                  <a:cubicBezTo>
                    <a:pt x="12573" y="6191"/>
                    <a:pt x="15621" y="5429"/>
                    <a:pt x="18288" y="5429"/>
                  </a:cubicBezTo>
                  <a:cubicBezTo>
                    <a:pt x="20955" y="5429"/>
                    <a:pt x="23717" y="6286"/>
                    <a:pt x="24860" y="8668"/>
                  </a:cubicBezTo>
                  <a:cubicBezTo>
                    <a:pt x="25337" y="9620"/>
                    <a:pt x="25432" y="10668"/>
                    <a:pt x="25432" y="11621"/>
                  </a:cubicBezTo>
                  <a:cubicBezTo>
                    <a:pt x="25432" y="15907"/>
                    <a:pt x="21050" y="17335"/>
                    <a:pt x="16859" y="18479"/>
                  </a:cubicBezTo>
                  <a:lnTo>
                    <a:pt x="13811" y="19145"/>
                  </a:lnTo>
                  <a:cubicBezTo>
                    <a:pt x="9620" y="20193"/>
                    <a:pt x="0" y="22670"/>
                    <a:pt x="0" y="31909"/>
                  </a:cubicBezTo>
                  <a:cubicBezTo>
                    <a:pt x="0" y="36576"/>
                    <a:pt x="2953" y="43339"/>
                    <a:pt x="12859" y="43339"/>
                  </a:cubicBezTo>
                </a:path>
              </a:pathLst>
            </a:custGeom>
            <a:grpFill/>
            <a:ln w="0" cap="flat">
              <a:noFill/>
              <a:prstDash val="solid"/>
              <a:miter/>
            </a:ln>
          </p:spPr>
          <p:txBody>
            <a:bodyPr rtlCol="0" anchor="ctr"/>
            <a:lstStyle/>
            <a:p>
              <a:endParaRPr lang="en-CA" dirty="0"/>
            </a:p>
          </p:txBody>
        </p:sp>
        <p:sp>
          <p:nvSpPr>
            <p:cNvPr id="25" name="Freeform: Shape 123">
              <a:extLst>
                <a:ext uri="{FF2B5EF4-FFF2-40B4-BE49-F238E27FC236}">
                  <a16:creationId xmlns:a16="http://schemas.microsoft.com/office/drawing/2014/main" id="{106BD358-25DA-7CF7-FCDE-9440BB8D9A83}"/>
                </a:ext>
              </a:extLst>
            </p:cNvPr>
            <p:cNvSpPr/>
            <p:nvPr/>
          </p:nvSpPr>
          <p:spPr>
            <a:xfrm>
              <a:off x="1183619"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4"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481"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dirty="0"/>
            </a:p>
          </p:txBody>
        </p:sp>
        <p:sp>
          <p:nvSpPr>
            <p:cNvPr id="26" name="Freeform: Shape 124">
              <a:extLst>
                <a:ext uri="{FF2B5EF4-FFF2-40B4-BE49-F238E27FC236}">
                  <a16:creationId xmlns:a16="http://schemas.microsoft.com/office/drawing/2014/main" id="{0EE333F1-070E-F384-CDF6-88FBE0DD7ECA}"/>
                </a:ext>
              </a:extLst>
            </p:cNvPr>
            <p:cNvSpPr/>
            <p:nvPr/>
          </p:nvSpPr>
          <p:spPr>
            <a:xfrm>
              <a:off x="675556" y="589225"/>
              <a:ext cx="123039" cy="33623"/>
            </a:xfrm>
            <a:custGeom>
              <a:avLst/>
              <a:gdLst>
                <a:gd name="connsiteX0" fmla="*/ 91821 w 123039"/>
                <a:gd name="connsiteY0" fmla="*/ 0 h 33623"/>
                <a:gd name="connsiteX1" fmla="*/ 0 w 123039"/>
                <a:gd name="connsiteY1" fmla="*/ 29813 h 33623"/>
                <a:gd name="connsiteX2" fmla="*/ 62008 w 123039"/>
                <a:gd name="connsiteY2" fmla="*/ 11906 h 33623"/>
                <a:gd name="connsiteX3" fmla="*/ 58579 w 123039"/>
                <a:gd name="connsiteY3" fmla="*/ 21336 h 33623"/>
                <a:gd name="connsiteX4" fmla="*/ 92393 w 123039"/>
                <a:gd name="connsiteY4" fmla="*/ 31147 h 33623"/>
                <a:gd name="connsiteX5" fmla="*/ 104108 w 123039"/>
                <a:gd name="connsiteY5" fmla="*/ 27242 h 33623"/>
                <a:gd name="connsiteX6" fmla="*/ 76772 w 123039"/>
                <a:gd name="connsiteY6" fmla="*/ 17717 h 33623"/>
                <a:gd name="connsiteX7" fmla="*/ 105347 w 123039"/>
                <a:gd name="connsiteY7" fmla="*/ 11240 h 33623"/>
                <a:gd name="connsiteX8" fmla="*/ 119920 w 123039"/>
                <a:gd name="connsiteY8" fmla="*/ 33623 h 33623"/>
                <a:gd name="connsiteX9" fmla="*/ 121444 w 123039"/>
                <a:gd name="connsiteY9" fmla="*/ 31052 h 33623"/>
                <a:gd name="connsiteX10" fmla="*/ 91821 w 123039"/>
                <a:gd name="connsiteY10" fmla="*/ 95 h 33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039" h="33623">
                  <a:moveTo>
                    <a:pt x="91821" y="0"/>
                  </a:moveTo>
                  <a:cubicBezTo>
                    <a:pt x="53435" y="1619"/>
                    <a:pt x="0" y="29813"/>
                    <a:pt x="0" y="29813"/>
                  </a:cubicBezTo>
                  <a:cubicBezTo>
                    <a:pt x="0" y="29813"/>
                    <a:pt x="29432" y="16573"/>
                    <a:pt x="62008" y="11906"/>
                  </a:cubicBezTo>
                  <a:cubicBezTo>
                    <a:pt x="59246" y="14954"/>
                    <a:pt x="57912" y="18193"/>
                    <a:pt x="58579" y="21336"/>
                  </a:cubicBezTo>
                  <a:cubicBezTo>
                    <a:pt x="60198" y="29242"/>
                    <a:pt x="77438" y="34195"/>
                    <a:pt x="92393" y="31147"/>
                  </a:cubicBezTo>
                  <a:cubicBezTo>
                    <a:pt x="96679" y="30194"/>
                    <a:pt x="100489" y="28575"/>
                    <a:pt x="104108" y="27242"/>
                  </a:cubicBezTo>
                  <a:cubicBezTo>
                    <a:pt x="100965" y="28384"/>
                    <a:pt x="76295" y="27242"/>
                    <a:pt x="76772" y="17717"/>
                  </a:cubicBezTo>
                  <a:cubicBezTo>
                    <a:pt x="77153" y="10573"/>
                    <a:pt x="93345" y="6858"/>
                    <a:pt x="105347" y="11240"/>
                  </a:cubicBezTo>
                  <a:cubicBezTo>
                    <a:pt x="115348" y="14859"/>
                    <a:pt x="122587" y="27813"/>
                    <a:pt x="119920" y="33623"/>
                  </a:cubicBezTo>
                  <a:cubicBezTo>
                    <a:pt x="120491" y="32766"/>
                    <a:pt x="120968" y="31909"/>
                    <a:pt x="121444" y="31052"/>
                  </a:cubicBezTo>
                  <a:cubicBezTo>
                    <a:pt x="126016" y="21145"/>
                    <a:pt x="122111" y="-1238"/>
                    <a:pt x="91821" y="95"/>
                  </a:cubicBezTo>
                </a:path>
              </a:pathLst>
            </a:custGeom>
            <a:grpFill/>
            <a:ln w="0" cap="flat">
              <a:noFill/>
              <a:prstDash val="solid"/>
              <a:miter/>
            </a:ln>
          </p:spPr>
          <p:txBody>
            <a:bodyPr rtlCol="0" anchor="ctr"/>
            <a:lstStyle/>
            <a:p>
              <a:endParaRPr lang="en-CA" dirty="0"/>
            </a:p>
          </p:txBody>
        </p:sp>
        <p:sp>
          <p:nvSpPr>
            <p:cNvPr id="27" name="Freeform: Shape 125">
              <a:extLst>
                <a:ext uri="{FF2B5EF4-FFF2-40B4-BE49-F238E27FC236}">
                  <a16:creationId xmlns:a16="http://schemas.microsoft.com/office/drawing/2014/main" id="{BBBFB456-B0BE-09A3-BA3E-8565186C7B34}"/>
                </a:ext>
              </a:extLst>
            </p:cNvPr>
            <p:cNvSpPr/>
            <p:nvPr/>
          </p:nvSpPr>
          <p:spPr>
            <a:xfrm>
              <a:off x="818717" y="587896"/>
              <a:ext cx="72245" cy="30725"/>
            </a:xfrm>
            <a:custGeom>
              <a:avLst/>
              <a:gdLst>
                <a:gd name="connsiteX0" fmla="*/ 72104 w 72245"/>
                <a:gd name="connsiteY0" fmla="*/ 10092 h 30725"/>
                <a:gd name="connsiteX1" fmla="*/ 42100 w 72245"/>
                <a:gd name="connsiteY1" fmla="*/ 948 h 30725"/>
                <a:gd name="connsiteX2" fmla="*/ 25527 w 72245"/>
                <a:gd name="connsiteY2" fmla="*/ 7425 h 30725"/>
                <a:gd name="connsiteX3" fmla="*/ 0 w 72245"/>
                <a:gd name="connsiteY3" fmla="*/ 26570 h 30725"/>
                <a:gd name="connsiteX4" fmla="*/ 13144 w 72245"/>
                <a:gd name="connsiteY4" fmla="*/ 19331 h 30725"/>
                <a:gd name="connsiteX5" fmla="*/ 52388 w 72245"/>
                <a:gd name="connsiteY5" fmla="*/ 14759 h 30725"/>
                <a:gd name="connsiteX6" fmla="*/ 33338 w 72245"/>
                <a:gd name="connsiteY6" fmla="*/ 27237 h 30725"/>
                <a:gd name="connsiteX7" fmla="*/ 21336 w 72245"/>
                <a:gd name="connsiteY7" fmla="*/ 26189 h 30725"/>
                <a:gd name="connsiteX8" fmla="*/ 47625 w 72245"/>
                <a:gd name="connsiteY8" fmla="*/ 29809 h 30725"/>
                <a:gd name="connsiteX9" fmla="*/ 72104 w 72245"/>
                <a:gd name="connsiteY9" fmla="*/ 10187 h 30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2245" h="30725">
                  <a:moveTo>
                    <a:pt x="72104" y="10092"/>
                  </a:moveTo>
                  <a:cubicBezTo>
                    <a:pt x="70580" y="2186"/>
                    <a:pt x="57150" y="-2005"/>
                    <a:pt x="42100" y="948"/>
                  </a:cubicBezTo>
                  <a:cubicBezTo>
                    <a:pt x="35719" y="2186"/>
                    <a:pt x="30004" y="4853"/>
                    <a:pt x="25527" y="7425"/>
                  </a:cubicBezTo>
                  <a:cubicBezTo>
                    <a:pt x="15049" y="13426"/>
                    <a:pt x="0" y="26570"/>
                    <a:pt x="0" y="26570"/>
                  </a:cubicBezTo>
                  <a:cubicBezTo>
                    <a:pt x="3619" y="23999"/>
                    <a:pt x="8287" y="21617"/>
                    <a:pt x="13144" y="19331"/>
                  </a:cubicBezTo>
                  <a:cubicBezTo>
                    <a:pt x="19431" y="16379"/>
                    <a:pt x="48863" y="4853"/>
                    <a:pt x="52388" y="14759"/>
                  </a:cubicBezTo>
                  <a:cubicBezTo>
                    <a:pt x="53912" y="19236"/>
                    <a:pt x="48387" y="25332"/>
                    <a:pt x="33338" y="27237"/>
                  </a:cubicBezTo>
                  <a:cubicBezTo>
                    <a:pt x="29337" y="27713"/>
                    <a:pt x="24098" y="27523"/>
                    <a:pt x="21336" y="26189"/>
                  </a:cubicBezTo>
                  <a:cubicBezTo>
                    <a:pt x="26575" y="30285"/>
                    <a:pt x="36671" y="31904"/>
                    <a:pt x="47625" y="29809"/>
                  </a:cubicBezTo>
                  <a:cubicBezTo>
                    <a:pt x="62674" y="26951"/>
                    <a:pt x="73628" y="18188"/>
                    <a:pt x="72104" y="10187"/>
                  </a:cubicBezTo>
                </a:path>
              </a:pathLst>
            </a:custGeom>
            <a:grpFill/>
            <a:ln w="0" cap="flat">
              <a:noFill/>
              <a:prstDash val="solid"/>
              <a:miter/>
            </a:ln>
          </p:spPr>
          <p:txBody>
            <a:bodyPr rtlCol="0" anchor="ctr"/>
            <a:lstStyle/>
            <a:p>
              <a:endParaRPr lang="en-CA" dirty="0"/>
            </a:p>
          </p:txBody>
        </p:sp>
        <p:sp>
          <p:nvSpPr>
            <p:cNvPr id="28" name="Freeform: Shape 126">
              <a:extLst>
                <a:ext uri="{FF2B5EF4-FFF2-40B4-BE49-F238E27FC236}">
                  <a16:creationId xmlns:a16="http://schemas.microsoft.com/office/drawing/2014/main" id="{43858068-F6C6-9D1A-C92D-2E6A770ECB5E}"/>
                </a:ext>
              </a:extLst>
            </p:cNvPr>
            <p:cNvSpPr/>
            <p:nvPr/>
          </p:nvSpPr>
          <p:spPr>
            <a:xfrm>
              <a:off x="669269" y="541975"/>
              <a:ext cx="205549" cy="81158"/>
            </a:xfrm>
            <a:custGeom>
              <a:avLst/>
              <a:gdLst>
                <a:gd name="connsiteX0" fmla="*/ 0 w 205549"/>
                <a:gd name="connsiteY0" fmla="*/ 74206 h 81158"/>
                <a:gd name="connsiteX1" fmla="*/ 180213 w 205549"/>
                <a:gd name="connsiteY1" fmla="*/ 20485 h 81158"/>
                <a:gd name="connsiteX2" fmla="*/ 130588 w 205549"/>
                <a:gd name="connsiteY2" fmla="*/ 81159 h 81158"/>
                <a:gd name="connsiteX3" fmla="*/ 205550 w 205549"/>
                <a:gd name="connsiteY3" fmla="*/ 5626 h 81158"/>
                <a:gd name="connsiteX4" fmla="*/ 0 w 205549"/>
                <a:gd name="connsiteY4" fmla="*/ 74206 h 811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549" h="81158">
                  <a:moveTo>
                    <a:pt x="0" y="74206"/>
                  </a:moveTo>
                  <a:cubicBezTo>
                    <a:pt x="0" y="74206"/>
                    <a:pt x="120491" y="11245"/>
                    <a:pt x="180213" y="20485"/>
                  </a:cubicBezTo>
                  <a:cubicBezTo>
                    <a:pt x="156877" y="55537"/>
                    <a:pt x="130588" y="81159"/>
                    <a:pt x="130588" y="81159"/>
                  </a:cubicBezTo>
                  <a:cubicBezTo>
                    <a:pt x="168497" y="55822"/>
                    <a:pt x="191643" y="29629"/>
                    <a:pt x="205550" y="5626"/>
                  </a:cubicBezTo>
                  <a:cubicBezTo>
                    <a:pt x="130493" y="-24188"/>
                    <a:pt x="0" y="74206"/>
                    <a:pt x="0" y="74206"/>
                  </a:cubicBezTo>
                </a:path>
              </a:pathLst>
            </a:custGeom>
            <a:grpFill/>
            <a:ln w="0" cap="flat">
              <a:noFill/>
              <a:prstDash val="solid"/>
              <a:miter/>
            </a:ln>
          </p:spPr>
          <p:txBody>
            <a:bodyPr rtlCol="0" anchor="ctr"/>
            <a:lstStyle/>
            <a:p>
              <a:endParaRPr lang="en-CA" dirty="0"/>
            </a:p>
          </p:txBody>
        </p:sp>
        <p:sp>
          <p:nvSpPr>
            <p:cNvPr id="29" name="Freeform: Shape 127">
              <a:extLst>
                <a:ext uri="{FF2B5EF4-FFF2-40B4-BE49-F238E27FC236}">
                  <a16:creationId xmlns:a16="http://schemas.microsoft.com/office/drawing/2014/main" id="{7E63913E-BA1B-9B12-8CFD-852927E3D87C}"/>
                </a:ext>
              </a:extLst>
            </p:cNvPr>
            <p:cNvSpPr/>
            <p:nvPr/>
          </p:nvSpPr>
          <p:spPr>
            <a:xfrm>
              <a:off x="705750" y="394630"/>
              <a:ext cx="187050" cy="184404"/>
            </a:xfrm>
            <a:custGeom>
              <a:avLst/>
              <a:gdLst>
                <a:gd name="connsiteX0" fmla="*/ 165735 w 187050"/>
                <a:gd name="connsiteY0" fmla="*/ 128397 h 184404"/>
                <a:gd name="connsiteX1" fmla="*/ 139827 w 187050"/>
                <a:gd name="connsiteY1" fmla="*/ 106299 h 184404"/>
                <a:gd name="connsiteX2" fmla="*/ 48387 w 187050"/>
                <a:gd name="connsiteY2" fmla="*/ 144018 h 184404"/>
                <a:gd name="connsiteX3" fmla="*/ 96679 w 187050"/>
                <a:gd name="connsiteY3" fmla="*/ 29242 h 184404"/>
                <a:gd name="connsiteX4" fmla="*/ 176498 w 187050"/>
                <a:gd name="connsiteY4" fmla="*/ 59150 h 184404"/>
                <a:gd name="connsiteX5" fmla="*/ 165830 w 187050"/>
                <a:gd name="connsiteY5" fmla="*/ 128302 h 184404"/>
                <a:gd name="connsiteX6" fmla="*/ 182594 w 187050"/>
                <a:gd name="connsiteY6" fmla="*/ 54578 h 184404"/>
                <a:gd name="connsiteX7" fmla="*/ 141161 w 187050"/>
                <a:gd name="connsiteY7" fmla="*/ 26765 h 184404"/>
                <a:gd name="connsiteX8" fmla="*/ 134112 w 187050"/>
                <a:gd name="connsiteY8" fmla="*/ 0 h 184404"/>
                <a:gd name="connsiteX9" fmla="*/ 135255 w 187050"/>
                <a:gd name="connsiteY9" fmla="*/ 24575 h 184404"/>
                <a:gd name="connsiteX10" fmla="*/ 64865 w 187050"/>
                <a:gd name="connsiteY10" fmla="*/ 15812 h 184404"/>
                <a:gd name="connsiteX11" fmla="*/ 0 w 187050"/>
                <a:gd name="connsiteY11" fmla="*/ 184404 h 184404"/>
                <a:gd name="connsiteX12" fmla="*/ 139827 w 187050"/>
                <a:gd name="connsiteY12" fmla="*/ 121825 h 184404"/>
                <a:gd name="connsiteX13" fmla="*/ 170212 w 187050"/>
                <a:gd name="connsiteY13" fmla="*/ 149828 h 184404"/>
                <a:gd name="connsiteX14" fmla="*/ 182594 w 187050"/>
                <a:gd name="connsiteY14" fmla="*/ 54673 h 184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7050" h="184404">
                  <a:moveTo>
                    <a:pt x="165735" y="128397"/>
                  </a:moveTo>
                  <a:cubicBezTo>
                    <a:pt x="153638" y="109442"/>
                    <a:pt x="139827" y="106299"/>
                    <a:pt x="139827" y="106299"/>
                  </a:cubicBezTo>
                  <a:cubicBezTo>
                    <a:pt x="104870" y="96965"/>
                    <a:pt x="48387" y="144018"/>
                    <a:pt x="48387" y="144018"/>
                  </a:cubicBezTo>
                  <a:cubicBezTo>
                    <a:pt x="123539" y="54293"/>
                    <a:pt x="96679" y="29242"/>
                    <a:pt x="96679" y="29242"/>
                  </a:cubicBezTo>
                  <a:cubicBezTo>
                    <a:pt x="153448" y="29242"/>
                    <a:pt x="176498" y="59150"/>
                    <a:pt x="176498" y="59150"/>
                  </a:cubicBezTo>
                  <a:cubicBezTo>
                    <a:pt x="183547" y="80963"/>
                    <a:pt x="175546" y="105823"/>
                    <a:pt x="165830" y="128302"/>
                  </a:cubicBezTo>
                  <a:moveTo>
                    <a:pt x="182594" y="54578"/>
                  </a:moveTo>
                  <a:cubicBezTo>
                    <a:pt x="182594" y="54578"/>
                    <a:pt x="170212" y="38291"/>
                    <a:pt x="141161" y="26765"/>
                  </a:cubicBezTo>
                  <a:cubicBezTo>
                    <a:pt x="139637" y="16669"/>
                    <a:pt x="137065" y="7811"/>
                    <a:pt x="134112" y="0"/>
                  </a:cubicBezTo>
                  <a:cubicBezTo>
                    <a:pt x="135731" y="6858"/>
                    <a:pt x="136017" y="16764"/>
                    <a:pt x="135255" y="24575"/>
                  </a:cubicBezTo>
                  <a:cubicBezTo>
                    <a:pt x="117539" y="18383"/>
                    <a:pt x="94393" y="14192"/>
                    <a:pt x="64865" y="15812"/>
                  </a:cubicBezTo>
                  <a:cubicBezTo>
                    <a:pt x="64865" y="15812"/>
                    <a:pt x="128111" y="45339"/>
                    <a:pt x="0" y="184404"/>
                  </a:cubicBezTo>
                  <a:cubicBezTo>
                    <a:pt x="0" y="184404"/>
                    <a:pt x="104966" y="112490"/>
                    <a:pt x="139827" y="121825"/>
                  </a:cubicBezTo>
                  <a:cubicBezTo>
                    <a:pt x="139827" y="121825"/>
                    <a:pt x="154876" y="123920"/>
                    <a:pt x="170212" y="149828"/>
                  </a:cubicBezTo>
                  <a:cubicBezTo>
                    <a:pt x="198501" y="96774"/>
                    <a:pt x="182594" y="54673"/>
                    <a:pt x="182594" y="54673"/>
                  </a:cubicBezTo>
                </a:path>
              </a:pathLst>
            </a:custGeom>
            <a:grpFill/>
            <a:ln w="0" cap="flat">
              <a:noFill/>
              <a:prstDash val="solid"/>
              <a:miter/>
            </a:ln>
          </p:spPr>
          <p:txBody>
            <a:bodyPr rtlCol="0" anchor="ctr"/>
            <a:lstStyle/>
            <a:p>
              <a:endParaRPr lang="en-CA" dirty="0"/>
            </a:p>
          </p:txBody>
        </p:sp>
        <p:sp>
          <p:nvSpPr>
            <p:cNvPr id="30" name="Freeform: Shape 128">
              <a:extLst>
                <a:ext uri="{FF2B5EF4-FFF2-40B4-BE49-F238E27FC236}">
                  <a16:creationId xmlns:a16="http://schemas.microsoft.com/office/drawing/2014/main" id="{A1B33999-CF16-7622-AB9D-5A7DF202D958}"/>
                </a:ext>
              </a:extLst>
            </p:cNvPr>
            <p:cNvSpPr/>
            <p:nvPr/>
          </p:nvSpPr>
          <p:spPr>
            <a:xfrm>
              <a:off x="781188" y="396019"/>
              <a:ext cx="54325" cy="15469"/>
            </a:xfrm>
            <a:custGeom>
              <a:avLst/>
              <a:gdLst>
                <a:gd name="connsiteX0" fmla="*/ 53721 w 54325"/>
                <a:gd name="connsiteY0" fmla="*/ 1277 h 15469"/>
                <a:gd name="connsiteX1" fmla="*/ 0 w 54325"/>
                <a:gd name="connsiteY1" fmla="*/ 7754 h 15469"/>
                <a:gd name="connsiteX2" fmla="*/ 54007 w 54325"/>
                <a:gd name="connsiteY2" fmla="*/ 15469 h 15469"/>
                <a:gd name="connsiteX3" fmla="*/ 53721 w 54325"/>
                <a:gd name="connsiteY3" fmla="*/ 1277 h 15469"/>
              </a:gdLst>
              <a:ahLst/>
              <a:cxnLst>
                <a:cxn ang="0">
                  <a:pos x="connsiteX0" y="connsiteY0"/>
                </a:cxn>
                <a:cxn ang="0">
                  <a:pos x="connsiteX1" y="connsiteY1"/>
                </a:cxn>
                <a:cxn ang="0">
                  <a:pos x="connsiteX2" y="connsiteY2"/>
                </a:cxn>
                <a:cxn ang="0">
                  <a:pos x="connsiteX3" y="connsiteY3"/>
                </a:cxn>
              </a:cxnLst>
              <a:rect l="l" t="t" r="r" b="b"/>
              <a:pathLst>
                <a:path w="54325" h="15469">
                  <a:moveTo>
                    <a:pt x="53721" y="1277"/>
                  </a:moveTo>
                  <a:cubicBezTo>
                    <a:pt x="20479" y="-3485"/>
                    <a:pt x="2096" y="6516"/>
                    <a:pt x="0" y="7754"/>
                  </a:cubicBezTo>
                  <a:cubicBezTo>
                    <a:pt x="34671" y="8707"/>
                    <a:pt x="41815" y="12421"/>
                    <a:pt x="54007" y="15469"/>
                  </a:cubicBezTo>
                  <a:cubicBezTo>
                    <a:pt x="54864" y="10802"/>
                    <a:pt x="53721" y="1277"/>
                    <a:pt x="53721" y="1277"/>
                  </a:cubicBezTo>
                </a:path>
              </a:pathLst>
            </a:custGeom>
            <a:grpFill/>
            <a:ln w="0" cap="flat">
              <a:noFill/>
              <a:prstDash val="solid"/>
              <a:miter/>
            </a:ln>
          </p:spPr>
          <p:txBody>
            <a:bodyPr rtlCol="0" anchor="ctr"/>
            <a:lstStyle/>
            <a:p>
              <a:endParaRPr lang="en-CA" dirty="0"/>
            </a:p>
          </p:txBody>
        </p:sp>
      </p:grpSp>
    </p:spTree>
    <p:extLst>
      <p:ext uri="{BB962C8B-B14F-4D97-AF65-F5344CB8AC3E}">
        <p14:creationId xmlns:p14="http://schemas.microsoft.com/office/powerpoint/2010/main" val="34425787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3AF2EA7-0819-9531-9096-25904B982CF5}"/>
              </a:ext>
            </a:extLst>
          </p:cNvPr>
          <p:cNvSpPr/>
          <p:nvPr userDrawn="1"/>
        </p:nvSpPr>
        <p:spPr>
          <a:xfrm>
            <a:off x="0" y="0"/>
            <a:ext cx="3960000" cy="6858000"/>
          </a:xfrm>
          <a:prstGeom prst="rect">
            <a:avLst/>
          </a:prstGeom>
          <a:solidFill>
            <a:srgbClr val="FDD6D0"/>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CA" dirty="0"/>
          </a:p>
        </p:txBody>
      </p:sp>
      <p:sp>
        <p:nvSpPr>
          <p:cNvPr id="3" name="Title 1">
            <a:extLst>
              <a:ext uri="{FF2B5EF4-FFF2-40B4-BE49-F238E27FC236}">
                <a16:creationId xmlns:a16="http://schemas.microsoft.com/office/drawing/2014/main" id="{00D27660-FC23-648B-475F-F70351ED064B}"/>
              </a:ext>
            </a:extLst>
          </p:cNvPr>
          <p:cNvSpPr>
            <a:spLocks noGrp="1"/>
          </p:cNvSpPr>
          <p:nvPr>
            <p:ph type="title"/>
          </p:nvPr>
        </p:nvSpPr>
        <p:spPr>
          <a:xfrm>
            <a:off x="214147" y="1270000"/>
            <a:ext cx="3335170" cy="1280160"/>
          </a:xfrm>
          <a:prstGeom prst="rect">
            <a:avLst/>
          </a:prstGeom>
        </p:spPr>
        <p:txBody>
          <a:bodyPr anchor="b"/>
          <a:lstStyle>
            <a:lvl1pPr>
              <a:defRPr sz="3200">
                <a:solidFill>
                  <a:srgbClr val="14203E"/>
                </a:solidFill>
                <a:latin typeface="DM Serif Text" pitchFamily="2" charset="0"/>
              </a:defRPr>
            </a:lvl1pPr>
          </a:lstStyle>
          <a:p>
            <a:r>
              <a:rPr lang="en-US" dirty="0"/>
              <a:t>Click to edit Master title style</a:t>
            </a:r>
            <a:endParaRPr lang="en-CA" dirty="0"/>
          </a:p>
        </p:txBody>
      </p:sp>
      <p:sp>
        <p:nvSpPr>
          <p:cNvPr id="4" name="Text Placeholder 3">
            <a:extLst>
              <a:ext uri="{FF2B5EF4-FFF2-40B4-BE49-F238E27FC236}">
                <a16:creationId xmlns:a16="http://schemas.microsoft.com/office/drawing/2014/main" id="{CB8B326D-9448-17A3-C2AB-866EC2538D27}"/>
              </a:ext>
            </a:extLst>
          </p:cNvPr>
          <p:cNvSpPr>
            <a:spLocks noGrp="1"/>
          </p:cNvSpPr>
          <p:nvPr>
            <p:ph type="body" sz="half" idx="2"/>
          </p:nvPr>
        </p:nvSpPr>
        <p:spPr>
          <a:xfrm>
            <a:off x="214147" y="2682240"/>
            <a:ext cx="3335170" cy="2905760"/>
          </a:xfrm>
          <a:prstGeom prst="rect">
            <a:avLst/>
          </a:prstGeom>
        </p:spPr>
        <p:txBody>
          <a:bodyPr/>
          <a:lstStyle>
            <a:lvl1pPr marL="0" indent="0">
              <a:buNone/>
              <a:defRPr sz="1600">
                <a:solidFill>
                  <a:srgbClr val="14203E"/>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Picture Placeholder 2">
            <a:extLst>
              <a:ext uri="{FF2B5EF4-FFF2-40B4-BE49-F238E27FC236}">
                <a16:creationId xmlns:a16="http://schemas.microsoft.com/office/drawing/2014/main" id="{51214847-C4B1-08B4-8C1D-64B1E44F3F23}"/>
              </a:ext>
            </a:extLst>
          </p:cNvPr>
          <p:cNvSpPr>
            <a:spLocks noGrp="1"/>
          </p:cNvSpPr>
          <p:nvPr>
            <p:ph type="pic" idx="1"/>
          </p:nvPr>
        </p:nvSpPr>
        <p:spPr>
          <a:xfrm>
            <a:off x="3958389" y="0"/>
            <a:ext cx="8233611" cy="6858000"/>
          </a:xfrm>
          <a:prstGeom prst="rect">
            <a:avLst/>
          </a:prstGeo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grpSp>
        <p:nvGrpSpPr>
          <p:cNvPr id="6" name="Graphic 10">
            <a:extLst>
              <a:ext uri="{FF2B5EF4-FFF2-40B4-BE49-F238E27FC236}">
                <a16:creationId xmlns:a16="http://schemas.microsoft.com/office/drawing/2014/main" id="{1EF600D1-365D-2054-9A8E-B6F219E51D48}"/>
              </a:ext>
            </a:extLst>
          </p:cNvPr>
          <p:cNvGrpSpPr/>
          <p:nvPr userDrawn="1"/>
        </p:nvGrpSpPr>
        <p:grpSpPr>
          <a:xfrm>
            <a:off x="214147" y="6309366"/>
            <a:ext cx="1031608" cy="356522"/>
            <a:chOff x="367232" y="394630"/>
            <a:chExt cx="996600" cy="344423"/>
          </a:xfrm>
          <a:solidFill>
            <a:srgbClr val="14203E"/>
          </a:solidFill>
        </p:grpSpPr>
        <p:sp>
          <p:nvSpPr>
            <p:cNvPr id="7" name="Freeform: Shape 105">
              <a:extLst>
                <a:ext uri="{FF2B5EF4-FFF2-40B4-BE49-F238E27FC236}">
                  <a16:creationId xmlns:a16="http://schemas.microsoft.com/office/drawing/2014/main" id="{C9E1D514-7BF1-D383-C832-384AF785D60B}"/>
                </a:ext>
              </a:extLst>
            </p:cNvPr>
            <p:cNvSpPr/>
            <p:nvPr/>
          </p:nvSpPr>
          <p:spPr>
            <a:xfrm>
              <a:off x="1057127" y="577414"/>
              <a:ext cx="46958" cy="41433"/>
            </a:xfrm>
            <a:custGeom>
              <a:avLst/>
              <a:gdLst>
                <a:gd name="connsiteX0" fmla="*/ 5620 w 46958"/>
                <a:gd name="connsiteY0" fmla="*/ 6953 h 41433"/>
                <a:gd name="connsiteX1" fmla="*/ 20288 w 46958"/>
                <a:gd name="connsiteY1" fmla="*/ 41434 h 41433"/>
                <a:gd name="connsiteX2" fmla="*/ 25622 w 46958"/>
                <a:gd name="connsiteY2" fmla="*/ 41434 h 41433"/>
                <a:gd name="connsiteX3" fmla="*/ 41529 w 46958"/>
                <a:gd name="connsiteY3" fmla="*/ 6953 h 41433"/>
                <a:gd name="connsiteX4" fmla="*/ 46958 w 46958"/>
                <a:gd name="connsiteY4" fmla="*/ 1524 h 41433"/>
                <a:gd name="connsiteX5" fmla="*/ 46958 w 46958"/>
                <a:gd name="connsiteY5" fmla="*/ 190 h 41433"/>
                <a:gd name="connsiteX6" fmla="*/ 31337 w 46958"/>
                <a:gd name="connsiteY6" fmla="*/ 190 h 41433"/>
                <a:gd name="connsiteX7" fmla="*/ 31337 w 46958"/>
                <a:gd name="connsiteY7" fmla="*/ 1524 h 41433"/>
                <a:gd name="connsiteX8" fmla="*/ 35052 w 46958"/>
                <a:gd name="connsiteY8" fmla="*/ 4953 h 41433"/>
                <a:gd name="connsiteX9" fmla="*/ 34195 w 46958"/>
                <a:gd name="connsiteY9" fmla="*/ 8382 h 41433"/>
                <a:gd name="connsiteX10" fmla="*/ 25622 w 46958"/>
                <a:gd name="connsiteY10" fmla="*/ 27813 h 41433"/>
                <a:gd name="connsiteX11" fmla="*/ 17717 w 46958"/>
                <a:gd name="connsiteY11" fmla="*/ 7715 h 41433"/>
                <a:gd name="connsiteX12" fmla="*/ 16954 w 46958"/>
                <a:gd name="connsiteY12" fmla="*/ 4763 h 41433"/>
                <a:gd name="connsiteX13" fmla="*/ 20288 w 46958"/>
                <a:gd name="connsiteY13" fmla="*/ 1333 h 41433"/>
                <a:gd name="connsiteX14" fmla="*/ 20288 w 46958"/>
                <a:gd name="connsiteY14" fmla="*/ 0 h 41433"/>
                <a:gd name="connsiteX15" fmla="*/ 0 w 46958"/>
                <a:gd name="connsiteY15" fmla="*/ 0 h 41433"/>
                <a:gd name="connsiteX16" fmla="*/ 0 w 46958"/>
                <a:gd name="connsiteY16" fmla="*/ 1333 h 41433"/>
                <a:gd name="connsiteX17" fmla="*/ 5620 w 46958"/>
                <a:gd name="connsiteY17" fmla="*/ 6763 h 41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6958" h="41433">
                  <a:moveTo>
                    <a:pt x="5620" y="6953"/>
                  </a:moveTo>
                  <a:lnTo>
                    <a:pt x="20288" y="41434"/>
                  </a:lnTo>
                  <a:lnTo>
                    <a:pt x="25622" y="41434"/>
                  </a:lnTo>
                  <a:lnTo>
                    <a:pt x="41529" y="6953"/>
                  </a:lnTo>
                  <a:cubicBezTo>
                    <a:pt x="43434" y="3048"/>
                    <a:pt x="44196" y="1905"/>
                    <a:pt x="46958" y="1524"/>
                  </a:cubicBezTo>
                  <a:lnTo>
                    <a:pt x="46958" y="190"/>
                  </a:lnTo>
                  <a:lnTo>
                    <a:pt x="31337" y="190"/>
                  </a:lnTo>
                  <a:lnTo>
                    <a:pt x="31337" y="1524"/>
                  </a:lnTo>
                  <a:cubicBezTo>
                    <a:pt x="32385" y="1619"/>
                    <a:pt x="35052" y="2000"/>
                    <a:pt x="35052" y="4953"/>
                  </a:cubicBezTo>
                  <a:cubicBezTo>
                    <a:pt x="35052" y="6001"/>
                    <a:pt x="34481" y="7715"/>
                    <a:pt x="34195" y="8382"/>
                  </a:cubicBezTo>
                  <a:lnTo>
                    <a:pt x="25622" y="27813"/>
                  </a:lnTo>
                  <a:lnTo>
                    <a:pt x="17717" y="7715"/>
                  </a:lnTo>
                  <a:cubicBezTo>
                    <a:pt x="17335" y="6858"/>
                    <a:pt x="16954" y="5715"/>
                    <a:pt x="16954" y="4763"/>
                  </a:cubicBezTo>
                  <a:cubicBezTo>
                    <a:pt x="16954" y="2000"/>
                    <a:pt x="19336" y="1524"/>
                    <a:pt x="20288" y="1333"/>
                  </a:cubicBezTo>
                  <a:lnTo>
                    <a:pt x="20288" y="0"/>
                  </a:lnTo>
                  <a:lnTo>
                    <a:pt x="0" y="0"/>
                  </a:lnTo>
                  <a:lnTo>
                    <a:pt x="0" y="1333"/>
                  </a:lnTo>
                  <a:cubicBezTo>
                    <a:pt x="2762" y="1715"/>
                    <a:pt x="4096" y="3239"/>
                    <a:pt x="5620" y="6763"/>
                  </a:cubicBezTo>
                </a:path>
              </a:pathLst>
            </a:custGeom>
            <a:grpFill/>
            <a:ln w="0" cap="flat">
              <a:noFill/>
              <a:prstDash val="solid"/>
              <a:miter/>
            </a:ln>
          </p:spPr>
          <p:txBody>
            <a:bodyPr rtlCol="0" anchor="ctr"/>
            <a:lstStyle/>
            <a:p>
              <a:endParaRPr lang="en-CA" dirty="0"/>
            </a:p>
          </p:txBody>
        </p:sp>
        <p:sp>
          <p:nvSpPr>
            <p:cNvPr id="8" name="Freeform: Shape 106">
              <a:extLst>
                <a:ext uri="{FF2B5EF4-FFF2-40B4-BE49-F238E27FC236}">
                  <a16:creationId xmlns:a16="http://schemas.microsoft.com/office/drawing/2014/main" id="{072C22DD-B9DC-1A5B-F668-03B5AE2E952F}"/>
                </a:ext>
              </a:extLst>
            </p:cNvPr>
            <p:cNvSpPr/>
            <p:nvPr/>
          </p:nvSpPr>
          <p:spPr>
            <a:xfrm>
              <a:off x="367232" y="580462"/>
              <a:ext cx="125063" cy="154114"/>
            </a:xfrm>
            <a:custGeom>
              <a:avLst/>
              <a:gdLst>
                <a:gd name="connsiteX0" fmla="*/ 84487 w 125063"/>
                <a:gd name="connsiteY0" fmla="*/ 131921 h 154114"/>
                <a:gd name="connsiteX1" fmla="*/ 58484 w 125063"/>
                <a:gd name="connsiteY1" fmla="*/ 138208 h 154114"/>
                <a:gd name="connsiteX2" fmla="*/ 42958 w 125063"/>
                <a:gd name="connsiteY2" fmla="*/ 118777 h 154114"/>
                <a:gd name="connsiteX3" fmla="*/ 42958 w 125063"/>
                <a:gd name="connsiteY3" fmla="*/ 81248 h 154114"/>
                <a:gd name="connsiteX4" fmla="*/ 58007 w 125063"/>
                <a:gd name="connsiteY4" fmla="*/ 81248 h 154114"/>
                <a:gd name="connsiteX5" fmla="*/ 81820 w 125063"/>
                <a:gd name="connsiteY5" fmla="*/ 86487 h 154114"/>
                <a:gd name="connsiteX6" fmla="*/ 94012 w 125063"/>
                <a:gd name="connsiteY6" fmla="*/ 110490 h 154114"/>
                <a:gd name="connsiteX7" fmla="*/ 84392 w 125063"/>
                <a:gd name="connsiteY7" fmla="*/ 131921 h 154114"/>
                <a:gd name="connsiteX8" fmla="*/ 43053 w 125063"/>
                <a:gd name="connsiteY8" fmla="*/ 16192 h 154114"/>
                <a:gd name="connsiteX9" fmla="*/ 52197 w 125063"/>
                <a:gd name="connsiteY9" fmla="*/ 16192 h 154114"/>
                <a:gd name="connsiteX10" fmla="*/ 74295 w 125063"/>
                <a:gd name="connsiteY10" fmla="*/ 19050 h 154114"/>
                <a:gd name="connsiteX11" fmla="*/ 86773 w 125063"/>
                <a:gd name="connsiteY11" fmla="*/ 40862 h 154114"/>
                <a:gd name="connsiteX12" fmla="*/ 54673 w 125063"/>
                <a:gd name="connsiteY12" fmla="*/ 64865 h 154114"/>
                <a:gd name="connsiteX13" fmla="*/ 43053 w 125063"/>
                <a:gd name="connsiteY13" fmla="*/ 64865 h 154114"/>
                <a:gd name="connsiteX14" fmla="*/ 43053 w 125063"/>
                <a:gd name="connsiteY14" fmla="*/ 16192 h 154114"/>
                <a:gd name="connsiteX15" fmla="*/ 86201 w 125063"/>
                <a:gd name="connsiteY15" fmla="*/ 70771 h 154114"/>
                <a:gd name="connsiteX16" fmla="*/ 117443 w 125063"/>
                <a:gd name="connsiteY16" fmla="*/ 36290 h 154114"/>
                <a:gd name="connsiteX17" fmla="*/ 96679 w 125063"/>
                <a:gd name="connsiteY17" fmla="*/ 4191 h 154114"/>
                <a:gd name="connsiteX18" fmla="*/ 64198 w 125063"/>
                <a:gd name="connsiteY18" fmla="*/ 0 h 154114"/>
                <a:gd name="connsiteX19" fmla="*/ 0 w 125063"/>
                <a:gd name="connsiteY19" fmla="*/ 0 h 154114"/>
                <a:gd name="connsiteX20" fmla="*/ 0 w 125063"/>
                <a:gd name="connsiteY20" fmla="*/ 3239 h 154114"/>
                <a:gd name="connsiteX21" fmla="*/ 13335 w 125063"/>
                <a:gd name="connsiteY21" fmla="*/ 24003 h 154114"/>
                <a:gd name="connsiteX22" fmla="*/ 13335 w 125063"/>
                <a:gd name="connsiteY22" fmla="*/ 130969 h 154114"/>
                <a:gd name="connsiteX23" fmla="*/ 0 w 125063"/>
                <a:gd name="connsiteY23" fmla="*/ 150876 h 154114"/>
                <a:gd name="connsiteX24" fmla="*/ 0 w 125063"/>
                <a:gd name="connsiteY24" fmla="*/ 154114 h 154114"/>
                <a:gd name="connsiteX25" fmla="*/ 65913 w 125063"/>
                <a:gd name="connsiteY25" fmla="*/ 154114 h 154114"/>
                <a:gd name="connsiteX26" fmla="*/ 105632 w 125063"/>
                <a:gd name="connsiteY26" fmla="*/ 146304 h 154114"/>
                <a:gd name="connsiteX27" fmla="*/ 125063 w 125063"/>
                <a:gd name="connsiteY27" fmla="*/ 111347 h 154114"/>
                <a:gd name="connsiteX28" fmla="*/ 86201 w 125063"/>
                <a:gd name="connsiteY28" fmla="*/ 70771 h 154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5063" h="154114">
                  <a:moveTo>
                    <a:pt x="84487" y="131921"/>
                  </a:moveTo>
                  <a:cubicBezTo>
                    <a:pt x="77724" y="136969"/>
                    <a:pt x="67247" y="138208"/>
                    <a:pt x="58484" y="138208"/>
                  </a:cubicBezTo>
                  <a:cubicBezTo>
                    <a:pt x="43244" y="138208"/>
                    <a:pt x="42958" y="129445"/>
                    <a:pt x="42958" y="118777"/>
                  </a:cubicBezTo>
                  <a:lnTo>
                    <a:pt x="42958" y="81248"/>
                  </a:lnTo>
                  <a:lnTo>
                    <a:pt x="58007" y="81248"/>
                  </a:lnTo>
                  <a:cubicBezTo>
                    <a:pt x="64961" y="81248"/>
                    <a:pt x="73724" y="81439"/>
                    <a:pt x="81820" y="86487"/>
                  </a:cubicBezTo>
                  <a:cubicBezTo>
                    <a:pt x="86011" y="89059"/>
                    <a:pt x="94012" y="96107"/>
                    <a:pt x="94012" y="110490"/>
                  </a:cubicBezTo>
                  <a:cubicBezTo>
                    <a:pt x="94012" y="121158"/>
                    <a:pt x="89249" y="128207"/>
                    <a:pt x="84392" y="131921"/>
                  </a:cubicBezTo>
                  <a:moveTo>
                    <a:pt x="43053" y="16192"/>
                  </a:moveTo>
                  <a:lnTo>
                    <a:pt x="52197" y="16192"/>
                  </a:lnTo>
                  <a:cubicBezTo>
                    <a:pt x="61151" y="16192"/>
                    <a:pt x="68104" y="16383"/>
                    <a:pt x="74295" y="19050"/>
                  </a:cubicBezTo>
                  <a:cubicBezTo>
                    <a:pt x="83058" y="22955"/>
                    <a:pt x="86773" y="30670"/>
                    <a:pt x="86773" y="40862"/>
                  </a:cubicBezTo>
                  <a:cubicBezTo>
                    <a:pt x="86773" y="60484"/>
                    <a:pt x="69533" y="64865"/>
                    <a:pt x="54673" y="64865"/>
                  </a:cubicBezTo>
                  <a:lnTo>
                    <a:pt x="43053" y="64865"/>
                  </a:lnTo>
                  <a:lnTo>
                    <a:pt x="43053" y="16192"/>
                  </a:lnTo>
                  <a:close/>
                  <a:moveTo>
                    <a:pt x="86201" y="70771"/>
                  </a:moveTo>
                  <a:cubicBezTo>
                    <a:pt x="102775" y="66389"/>
                    <a:pt x="117443" y="56769"/>
                    <a:pt x="117443" y="36290"/>
                  </a:cubicBezTo>
                  <a:cubicBezTo>
                    <a:pt x="117443" y="23431"/>
                    <a:pt x="111728" y="10287"/>
                    <a:pt x="96679" y="4191"/>
                  </a:cubicBezTo>
                  <a:cubicBezTo>
                    <a:pt x="88202" y="667"/>
                    <a:pt x="77724" y="0"/>
                    <a:pt x="64198" y="0"/>
                  </a:cubicBezTo>
                  <a:lnTo>
                    <a:pt x="0" y="0"/>
                  </a:lnTo>
                  <a:lnTo>
                    <a:pt x="0" y="3239"/>
                  </a:lnTo>
                  <a:cubicBezTo>
                    <a:pt x="13335" y="4953"/>
                    <a:pt x="13335" y="12668"/>
                    <a:pt x="13335" y="24003"/>
                  </a:cubicBezTo>
                  <a:lnTo>
                    <a:pt x="13335" y="130969"/>
                  </a:lnTo>
                  <a:cubicBezTo>
                    <a:pt x="13335" y="142970"/>
                    <a:pt x="11811" y="148685"/>
                    <a:pt x="0" y="150876"/>
                  </a:cubicBezTo>
                  <a:lnTo>
                    <a:pt x="0" y="154114"/>
                  </a:lnTo>
                  <a:lnTo>
                    <a:pt x="65913" y="154114"/>
                  </a:lnTo>
                  <a:cubicBezTo>
                    <a:pt x="77724" y="154114"/>
                    <a:pt x="92774" y="154114"/>
                    <a:pt x="105632" y="146304"/>
                  </a:cubicBezTo>
                  <a:cubicBezTo>
                    <a:pt x="115634" y="140208"/>
                    <a:pt x="125063" y="128397"/>
                    <a:pt x="125063" y="111347"/>
                  </a:cubicBezTo>
                  <a:cubicBezTo>
                    <a:pt x="125063" y="87344"/>
                    <a:pt x="107156" y="75152"/>
                    <a:pt x="86201" y="70771"/>
                  </a:cubicBezTo>
                </a:path>
              </a:pathLst>
            </a:custGeom>
            <a:grpFill/>
            <a:ln w="0" cap="flat">
              <a:noFill/>
              <a:prstDash val="solid"/>
              <a:miter/>
            </a:ln>
          </p:spPr>
          <p:txBody>
            <a:bodyPr rtlCol="0" anchor="ctr"/>
            <a:lstStyle/>
            <a:p>
              <a:endParaRPr lang="en-CA" dirty="0"/>
            </a:p>
          </p:txBody>
        </p:sp>
        <p:sp>
          <p:nvSpPr>
            <p:cNvPr id="9" name="Freeform: Shape 107">
              <a:extLst>
                <a:ext uri="{FF2B5EF4-FFF2-40B4-BE49-F238E27FC236}">
                  <a16:creationId xmlns:a16="http://schemas.microsoft.com/office/drawing/2014/main" id="{23A3CDE9-C1FE-B099-8DE4-F85C98E43400}"/>
                </a:ext>
              </a:extLst>
            </p:cNvPr>
            <p:cNvSpPr/>
            <p:nvPr/>
          </p:nvSpPr>
          <p:spPr>
            <a:xfrm>
              <a:off x="489533" y="629897"/>
              <a:ext cx="86867" cy="104775"/>
            </a:xfrm>
            <a:custGeom>
              <a:avLst/>
              <a:gdLst>
                <a:gd name="connsiteX0" fmla="*/ 42101 w 86867"/>
                <a:gd name="connsiteY0" fmla="*/ 18764 h 104775"/>
                <a:gd name="connsiteX1" fmla="*/ 42101 w 86867"/>
                <a:gd name="connsiteY1" fmla="*/ 0 h 104775"/>
                <a:gd name="connsiteX2" fmla="*/ 0 w 86867"/>
                <a:gd name="connsiteY2" fmla="*/ 22098 h 104775"/>
                <a:gd name="connsiteX3" fmla="*/ 1048 w 86867"/>
                <a:gd name="connsiteY3" fmla="*/ 24479 h 104775"/>
                <a:gd name="connsiteX4" fmla="*/ 15049 w 86867"/>
                <a:gd name="connsiteY4" fmla="*/ 46291 h 104775"/>
                <a:gd name="connsiteX5" fmla="*/ 15049 w 86867"/>
                <a:gd name="connsiteY5" fmla="*/ 78581 h 104775"/>
                <a:gd name="connsiteX6" fmla="*/ 13335 w 86867"/>
                <a:gd name="connsiteY6" fmla="*/ 92583 h 104775"/>
                <a:gd name="connsiteX7" fmla="*/ 2191 w 86867"/>
                <a:gd name="connsiteY7" fmla="*/ 101727 h 104775"/>
                <a:gd name="connsiteX8" fmla="*/ 2191 w 86867"/>
                <a:gd name="connsiteY8" fmla="*/ 104775 h 104775"/>
                <a:gd name="connsiteX9" fmla="*/ 55435 w 86867"/>
                <a:gd name="connsiteY9" fmla="*/ 104775 h 104775"/>
                <a:gd name="connsiteX10" fmla="*/ 55435 w 86867"/>
                <a:gd name="connsiteY10" fmla="*/ 101727 h 104775"/>
                <a:gd name="connsiteX11" fmla="*/ 42101 w 86867"/>
                <a:gd name="connsiteY11" fmla="*/ 78581 h 104775"/>
                <a:gd name="connsiteX12" fmla="*/ 42101 w 86867"/>
                <a:gd name="connsiteY12" fmla="*/ 48673 h 104775"/>
                <a:gd name="connsiteX13" fmla="*/ 46482 w 86867"/>
                <a:gd name="connsiteY13" fmla="*/ 30956 h 104775"/>
                <a:gd name="connsiteX14" fmla="*/ 63532 w 86867"/>
                <a:gd name="connsiteY14" fmla="*/ 22193 h 104775"/>
                <a:gd name="connsiteX15" fmla="*/ 79724 w 86867"/>
                <a:gd name="connsiteY15" fmla="*/ 32861 h 104775"/>
                <a:gd name="connsiteX16" fmla="*/ 82296 w 86867"/>
                <a:gd name="connsiteY16" fmla="*/ 32861 h 104775"/>
                <a:gd name="connsiteX17" fmla="*/ 86868 w 86867"/>
                <a:gd name="connsiteY17" fmla="*/ 3619 h 104775"/>
                <a:gd name="connsiteX18" fmla="*/ 74200 w 86867"/>
                <a:gd name="connsiteY18" fmla="*/ 1238 h 104775"/>
                <a:gd name="connsiteX19" fmla="*/ 42101 w 86867"/>
                <a:gd name="connsiteY19" fmla="*/ 186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6867" h="104775">
                  <a:moveTo>
                    <a:pt x="42101" y="18764"/>
                  </a:moveTo>
                  <a:lnTo>
                    <a:pt x="42101" y="0"/>
                  </a:lnTo>
                  <a:lnTo>
                    <a:pt x="0" y="22098"/>
                  </a:lnTo>
                  <a:lnTo>
                    <a:pt x="1048" y="24479"/>
                  </a:lnTo>
                  <a:cubicBezTo>
                    <a:pt x="14764" y="24479"/>
                    <a:pt x="15049" y="35147"/>
                    <a:pt x="15049" y="46291"/>
                  </a:cubicBezTo>
                  <a:lnTo>
                    <a:pt x="15049" y="78581"/>
                  </a:lnTo>
                  <a:cubicBezTo>
                    <a:pt x="15049" y="82772"/>
                    <a:pt x="14859" y="88582"/>
                    <a:pt x="13335" y="92583"/>
                  </a:cubicBezTo>
                  <a:cubicBezTo>
                    <a:pt x="10477" y="98870"/>
                    <a:pt x="5429" y="100679"/>
                    <a:pt x="2191" y="101727"/>
                  </a:cubicBezTo>
                  <a:lnTo>
                    <a:pt x="2191" y="104775"/>
                  </a:lnTo>
                  <a:lnTo>
                    <a:pt x="55435" y="104775"/>
                  </a:lnTo>
                  <a:lnTo>
                    <a:pt x="55435" y="101727"/>
                  </a:lnTo>
                  <a:cubicBezTo>
                    <a:pt x="43434" y="97345"/>
                    <a:pt x="42101" y="94774"/>
                    <a:pt x="42101" y="78581"/>
                  </a:cubicBezTo>
                  <a:lnTo>
                    <a:pt x="42101" y="48673"/>
                  </a:lnTo>
                  <a:cubicBezTo>
                    <a:pt x="42101" y="43434"/>
                    <a:pt x="42101" y="37052"/>
                    <a:pt x="46482" y="30956"/>
                  </a:cubicBezTo>
                  <a:cubicBezTo>
                    <a:pt x="50387" y="25527"/>
                    <a:pt x="56293" y="22193"/>
                    <a:pt x="63532" y="22193"/>
                  </a:cubicBezTo>
                  <a:cubicBezTo>
                    <a:pt x="73152" y="22193"/>
                    <a:pt x="77057" y="28289"/>
                    <a:pt x="79724" y="32861"/>
                  </a:cubicBezTo>
                  <a:lnTo>
                    <a:pt x="82296" y="32861"/>
                  </a:lnTo>
                  <a:lnTo>
                    <a:pt x="86868" y="3619"/>
                  </a:lnTo>
                  <a:cubicBezTo>
                    <a:pt x="84487" y="2762"/>
                    <a:pt x="80296" y="1238"/>
                    <a:pt x="74200" y="1238"/>
                  </a:cubicBezTo>
                  <a:cubicBezTo>
                    <a:pt x="57626" y="1238"/>
                    <a:pt x="48863" y="11049"/>
                    <a:pt x="42101" y="18669"/>
                  </a:cubicBezTo>
                </a:path>
              </a:pathLst>
            </a:custGeom>
            <a:grpFill/>
            <a:ln w="0" cap="flat">
              <a:noFill/>
              <a:prstDash val="solid"/>
              <a:miter/>
            </a:ln>
          </p:spPr>
          <p:txBody>
            <a:bodyPr rtlCol="0" anchor="ctr"/>
            <a:lstStyle/>
            <a:p>
              <a:endParaRPr lang="en-CA" dirty="0"/>
            </a:p>
          </p:txBody>
        </p:sp>
        <p:sp>
          <p:nvSpPr>
            <p:cNvPr id="10" name="Freeform: Shape 108">
              <a:extLst>
                <a:ext uri="{FF2B5EF4-FFF2-40B4-BE49-F238E27FC236}">
                  <a16:creationId xmlns:a16="http://schemas.microsoft.com/office/drawing/2014/main" id="{3EF14217-099D-DD1A-FFA7-3B1167F225DC}"/>
                </a:ext>
              </a:extLst>
            </p:cNvPr>
            <p:cNvSpPr/>
            <p:nvPr/>
          </p:nvSpPr>
          <p:spPr>
            <a:xfrm>
              <a:off x="580211" y="631802"/>
              <a:ext cx="124586" cy="107251"/>
            </a:xfrm>
            <a:custGeom>
              <a:avLst/>
              <a:gdLst>
                <a:gd name="connsiteX0" fmla="*/ 112014 w 124586"/>
                <a:gd name="connsiteY0" fmla="*/ 66199 h 107251"/>
                <a:gd name="connsiteX1" fmla="*/ 112014 w 124586"/>
                <a:gd name="connsiteY1" fmla="*/ 95 h 107251"/>
                <a:gd name="connsiteX2" fmla="*/ 71818 w 124586"/>
                <a:gd name="connsiteY2" fmla="*/ 8192 h 107251"/>
                <a:gd name="connsiteX3" fmla="*/ 71818 w 124586"/>
                <a:gd name="connsiteY3" fmla="*/ 11240 h 107251"/>
                <a:gd name="connsiteX4" fmla="*/ 84677 w 124586"/>
                <a:gd name="connsiteY4" fmla="*/ 27337 h 107251"/>
                <a:gd name="connsiteX5" fmla="*/ 84677 w 124586"/>
                <a:gd name="connsiteY5" fmla="*/ 62484 h 107251"/>
                <a:gd name="connsiteX6" fmla="*/ 79439 w 124586"/>
                <a:gd name="connsiteY6" fmla="*/ 79534 h 107251"/>
                <a:gd name="connsiteX7" fmla="*/ 60484 w 124586"/>
                <a:gd name="connsiteY7" fmla="*/ 87344 h 107251"/>
                <a:gd name="connsiteX8" fmla="*/ 41053 w 124586"/>
                <a:gd name="connsiteY8" fmla="*/ 74295 h 107251"/>
                <a:gd name="connsiteX9" fmla="*/ 39529 w 124586"/>
                <a:gd name="connsiteY9" fmla="*/ 62484 h 107251"/>
                <a:gd name="connsiteX10" fmla="*/ 39529 w 124586"/>
                <a:gd name="connsiteY10" fmla="*/ 0 h 107251"/>
                <a:gd name="connsiteX11" fmla="*/ 0 w 124586"/>
                <a:gd name="connsiteY11" fmla="*/ 8096 h 107251"/>
                <a:gd name="connsiteX12" fmla="*/ 0 w 124586"/>
                <a:gd name="connsiteY12" fmla="*/ 11144 h 107251"/>
                <a:gd name="connsiteX13" fmla="*/ 12192 w 124586"/>
                <a:gd name="connsiteY13" fmla="*/ 29909 h 107251"/>
                <a:gd name="connsiteX14" fmla="*/ 12192 w 124586"/>
                <a:gd name="connsiteY14" fmla="*/ 68104 h 107251"/>
                <a:gd name="connsiteX15" fmla="*/ 19145 w 124586"/>
                <a:gd name="connsiteY15" fmla="*/ 94107 h 107251"/>
                <a:gd name="connsiteX16" fmla="*/ 48196 w 124586"/>
                <a:gd name="connsiteY16" fmla="*/ 106585 h 107251"/>
                <a:gd name="connsiteX17" fmla="*/ 86201 w 124586"/>
                <a:gd name="connsiteY17" fmla="*/ 87154 h 107251"/>
                <a:gd name="connsiteX18" fmla="*/ 100584 w 124586"/>
                <a:gd name="connsiteY18" fmla="*/ 107252 h 107251"/>
                <a:gd name="connsiteX19" fmla="*/ 124587 w 124586"/>
                <a:gd name="connsiteY19" fmla="*/ 89344 h 107251"/>
                <a:gd name="connsiteX20" fmla="*/ 123253 w 124586"/>
                <a:gd name="connsiteY20" fmla="*/ 87154 h 107251"/>
                <a:gd name="connsiteX21" fmla="*/ 111919 w 124586"/>
                <a:gd name="connsiteY21" fmla="*/ 66199 h 107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4586" h="107251">
                  <a:moveTo>
                    <a:pt x="112014" y="66199"/>
                  </a:moveTo>
                  <a:lnTo>
                    <a:pt x="112014" y="95"/>
                  </a:lnTo>
                  <a:lnTo>
                    <a:pt x="71818" y="8192"/>
                  </a:lnTo>
                  <a:lnTo>
                    <a:pt x="71818" y="11240"/>
                  </a:lnTo>
                  <a:cubicBezTo>
                    <a:pt x="82487" y="12764"/>
                    <a:pt x="84677" y="16955"/>
                    <a:pt x="84677" y="27337"/>
                  </a:cubicBezTo>
                  <a:lnTo>
                    <a:pt x="84677" y="62484"/>
                  </a:lnTo>
                  <a:cubicBezTo>
                    <a:pt x="84677" y="67056"/>
                    <a:pt x="84487" y="73628"/>
                    <a:pt x="79439" y="79534"/>
                  </a:cubicBezTo>
                  <a:cubicBezTo>
                    <a:pt x="75533" y="84106"/>
                    <a:pt x="68961" y="87344"/>
                    <a:pt x="60484" y="87344"/>
                  </a:cubicBezTo>
                  <a:cubicBezTo>
                    <a:pt x="50387" y="87344"/>
                    <a:pt x="43720" y="82296"/>
                    <a:pt x="41053" y="74295"/>
                  </a:cubicBezTo>
                  <a:cubicBezTo>
                    <a:pt x="40005" y="70771"/>
                    <a:pt x="39529" y="67342"/>
                    <a:pt x="39529" y="62484"/>
                  </a:cubicBezTo>
                  <a:lnTo>
                    <a:pt x="39529" y="0"/>
                  </a:lnTo>
                  <a:lnTo>
                    <a:pt x="0" y="8096"/>
                  </a:lnTo>
                  <a:lnTo>
                    <a:pt x="0" y="11144"/>
                  </a:lnTo>
                  <a:cubicBezTo>
                    <a:pt x="11144" y="12668"/>
                    <a:pt x="12192" y="18383"/>
                    <a:pt x="12192" y="29909"/>
                  </a:cubicBezTo>
                  <a:lnTo>
                    <a:pt x="12192" y="68104"/>
                  </a:lnTo>
                  <a:cubicBezTo>
                    <a:pt x="12192" y="76200"/>
                    <a:pt x="12668" y="85820"/>
                    <a:pt x="19145" y="94107"/>
                  </a:cubicBezTo>
                  <a:cubicBezTo>
                    <a:pt x="22003" y="97822"/>
                    <a:pt x="30099" y="106585"/>
                    <a:pt x="48196" y="106585"/>
                  </a:cubicBezTo>
                  <a:cubicBezTo>
                    <a:pt x="66294" y="106585"/>
                    <a:pt x="78772" y="97155"/>
                    <a:pt x="86201" y="87154"/>
                  </a:cubicBezTo>
                  <a:cubicBezTo>
                    <a:pt x="87725" y="93250"/>
                    <a:pt x="90583" y="99822"/>
                    <a:pt x="100584" y="107252"/>
                  </a:cubicBezTo>
                  <a:lnTo>
                    <a:pt x="124587" y="89344"/>
                  </a:lnTo>
                  <a:lnTo>
                    <a:pt x="123253" y="87154"/>
                  </a:lnTo>
                  <a:cubicBezTo>
                    <a:pt x="111919" y="84963"/>
                    <a:pt x="111919" y="76867"/>
                    <a:pt x="111919" y="66199"/>
                  </a:cubicBezTo>
                </a:path>
              </a:pathLst>
            </a:custGeom>
            <a:grpFill/>
            <a:ln w="0" cap="flat">
              <a:noFill/>
              <a:prstDash val="solid"/>
              <a:miter/>
            </a:ln>
          </p:spPr>
          <p:txBody>
            <a:bodyPr rtlCol="0" anchor="ctr"/>
            <a:lstStyle/>
            <a:p>
              <a:endParaRPr lang="en-CA" dirty="0"/>
            </a:p>
          </p:txBody>
        </p:sp>
        <p:sp>
          <p:nvSpPr>
            <p:cNvPr id="11" name="Freeform: Shape 109">
              <a:extLst>
                <a:ext uri="{FF2B5EF4-FFF2-40B4-BE49-F238E27FC236}">
                  <a16:creationId xmlns:a16="http://schemas.microsoft.com/office/drawing/2014/main" id="{713B53C4-F4B7-0070-07BB-A9CCFFC6D2CD}"/>
                </a:ext>
              </a:extLst>
            </p:cNvPr>
            <p:cNvSpPr/>
            <p:nvPr/>
          </p:nvSpPr>
          <p:spPr>
            <a:xfrm>
              <a:off x="705178" y="629897"/>
              <a:ext cx="127825" cy="104775"/>
            </a:xfrm>
            <a:custGeom>
              <a:avLst/>
              <a:gdLst>
                <a:gd name="connsiteX0" fmla="*/ 114586 w 127825"/>
                <a:gd name="connsiteY0" fmla="*/ 79629 h 104775"/>
                <a:gd name="connsiteX1" fmla="*/ 114586 w 127825"/>
                <a:gd name="connsiteY1" fmla="*/ 42101 h 104775"/>
                <a:gd name="connsiteX2" fmla="*/ 107823 w 127825"/>
                <a:gd name="connsiteY2" fmla="*/ 14383 h 104775"/>
                <a:gd name="connsiteX3" fmla="*/ 79248 w 127825"/>
                <a:gd name="connsiteY3" fmla="*/ 1905 h 104775"/>
                <a:gd name="connsiteX4" fmla="*/ 42386 w 127825"/>
                <a:gd name="connsiteY4" fmla="*/ 18955 h 104775"/>
                <a:gd name="connsiteX5" fmla="*/ 42386 w 127825"/>
                <a:gd name="connsiteY5" fmla="*/ 0 h 104775"/>
                <a:gd name="connsiteX6" fmla="*/ 0 w 127825"/>
                <a:gd name="connsiteY6" fmla="*/ 22003 h 104775"/>
                <a:gd name="connsiteX7" fmla="*/ 1524 w 127825"/>
                <a:gd name="connsiteY7" fmla="*/ 24670 h 104775"/>
                <a:gd name="connsiteX8" fmla="*/ 15050 w 127825"/>
                <a:gd name="connsiteY8" fmla="*/ 46101 h 104775"/>
                <a:gd name="connsiteX9" fmla="*/ 15050 w 127825"/>
                <a:gd name="connsiteY9" fmla="*/ 79248 h 104775"/>
                <a:gd name="connsiteX10" fmla="*/ 1905 w 127825"/>
                <a:gd name="connsiteY10" fmla="*/ 101727 h 104775"/>
                <a:gd name="connsiteX11" fmla="*/ 1905 w 127825"/>
                <a:gd name="connsiteY11" fmla="*/ 104775 h 104775"/>
                <a:gd name="connsiteX12" fmla="*/ 54769 w 127825"/>
                <a:gd name="connsiteY12" fmla="*/ 104775 h 104775"/>
                <a:gd name="connsiteX13" fmla="*/ 54578 w 127825"/>
                <a:gd name="connsiteY13" fmla="*/ 101727 h 104775"/>
                <a:gd name="connsiteX14" fmla="*/ 42386 w 127825"/>
                <a:gd name="connsiteY14" fmla="*/ 81820 h 104775"/>
                <a:gd name="connsiteX15" fmla="*/ 42386 w 127825"/>
                <a:gd name="connsiteY15" fmla="*/ 44482 h 104775"/>
                <a:gd name="connsiteX16" fmla="*/ 50292 w 127825"/>
                <a:gd name="connsiteY16" fmla="*/ 25908 h 104775"/>
                <a:gd name="connsiteX17" fmla="*/ 65818 w 127825"/>
                <a:gd name="connsiteY17" fmla="*/ 21145 h 104775"/>
                <a:gd name="connsiteX18" fmla="*/ 87440 w 127825"/>
                <a:gd name="connsiteY18" fmla="*/ 44482 h 104775"/>
                <a:gd name="connsiteX19" fmla="*/ 87440 w 127825"/>
                <a:gd name="connsiteY19" fmla="*/ 81820 h 104775"/>
                <a:gd name="connsiteX20" fmla="*/ 75438 w 127825"/>
                <a:gd name="connsiteY20" fmla="*/ 101727 h 104775"/>
                <a:gd name="connsiteX21" fmla="*/ 75438 w 127825"/>
                <a:gd name="connsiteY21" fmla="*/ 104775 h 104775"/>
                <a:gd name="connsiteX22" fmla="*/ 127826 w 127825"/>
                <a:gd name="connsiteY22" fmla="*/ 104775 h 104775"/>
                <a:gd name="connsiteX23" fmla="*/ 127826 w 127825"/>
                <a:gd name="connsiteY23" fmla="*/ 101727 h 104775"/>
                <a:gd name="connsiteX24" fmla="*/ 114681 w 127825"/>
                <a:gd name="connsiteY24" fmla="*/ 7962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825" h="104775">
                  <a:moveTo>
                    <a:pt x="114586" y="79629"/>
                  </a:moveTo>
                  <a:lnTo>
                    <a:pt x="114586" y="42101"/>
                  </a:lnTo>
                  <a:cubicBezTo>
                    <a:pt x="114586" y="32480"/>
                    <a:pt x="114395" y="22669"/>
                    <a:pt x="107823" y="14383"/>
                  </a:cubicBezTo>
                  <a:cubicBezTo>
                    <a:pt x="103061" y="8096"/>
                    <a:pt x="93440" y="1905"/>
                    <a:pt x="79248" y="1905"/>
                  </a:cubicBezTo>
                  <a:cubicBezTo>
                    <a:pt x="60484" y="1905"/>
                    <a:pt x="49530" y="12192"/>
                    <a:pt x="42386" y="18955"/>
                  </a:cubicBezTo>
                  <a:lnTo>
                    <a:pt x="42386" y="0"/>
                  </a:lnTo>
                  <a:lnTo>
                    <a:pt x="0" y="22003"/>
                  </a:lnTo>
                  <a:lnTo>
                    <a:pt x="1524" y="24670"/>
                  </a:lnTo>
                  <a:cubicBezTo>
                    <a:pt x="14859" y="25146"/>
                    <a:pt x="15050" y="32099"/>
                    <a:pt x="15050" y="46101"/>
                  </a:cubicBezTo>
                  <a:lnTo>
                    <a:pt x="15050" y="79248"/>
                  </a:lnTo>
                  <a:cubicBezTo>
                    <a:pt x="15050" y="90202"/>
                    <a:pt x="14859" y="99727"/>
                    <a:pt x="1905" y="101727"/>
                  </a:cubicBezTo>
                  <a:lnTo>
                    <a:pt x="1905" y="104775"/>
                  </a:lnTo>
                  <a:lnTo>
                    <a:pt x="54769" y="104775"/>
                  </a:lnTo>
                  <a:lnTo>
                    <a:pt x="54578" y="101727"/>
                  </a:lnTo>
                  <a:cubicBezTo>
                    <a:pt x="42767" y="98489"/>
                    <a:pt x="42386" y="93631"/>
                    <a:pt x="42386" y="81820"/>
                  </a:cubicBezTo>
                  <a:lnTo>
                    <a:pt x="42386" y="44482"/>
                  </a:lnTo>
                  <a:cubicBezTo>
                    <a:pt x="42386" y="39243"/>
                    <a:pt x="42577" y="31814"/>
                    <a:pt x="50292" y="25908"/>
                  </a:cubicBezTo>
                  <a:cubicBezTo>
                    <a:pt x="53816" y="23336"/>
                    <a:pt x="58769" y="21145"/>
                    <a:pt x="65818" y="21145"/>
                  </a:cubicBezTo>
                  <a:cubicBezTo>
                    <a:pt x="87249" y="21145"/>
                    <a:pt x="87440" y="39052"/>
                    <a:pt x="87440" y="44482"/>
                  </a:cubicBezTo>
                  <a:lnTo>
                    <a:pt x="87440" y="81820"/>
                  </a:lnTo>
                  <a:cubicBezTo>
                    <a:pt x="87440" y="93154"/>
                    <a:pt x="87249" y="99060"/>
                    <a:pt x="75438" y="101727"/>
                  </a:cubicBezTo>
                  <a:lnTo>
                    <a:pt x="75438" y="104775"/>
                  </a:lnTo>
                  <a:lnTo>
                    <a:pt x="127826" y="104775"/>
                  </a:lnTo>
                  <a:lnTo>
                    <a:pt x="127826" y="101727"/>
                  </a:lnTo>
                  <a:cubicBezTo>
                    <a:pt x="114967" y="99346"/>
                    <a:pt x="114681" y="93250"/>
                    <a:pt x="114681" y="79629"/>
                  </a:cubicBezTo>
                </a:path>
              </a:pathLst>
            </a:custGeom>
            <a:grpFill/>
            <a:ln w="0" cap="flat">
              <a:noFill/>
              <a:prstDash val="solid"/>
              <a:miter/>
            </a:ln>
          </p:spPr>
          <p:txBody>
            <a:bodyPr rtlCol="0" anchor="ctr"/>
            <a:lstStyle/>
            <a:p>
              <a:endParaRPr lang="en-CA" dirty="0"/>
            </a:p>
          </p:txBody>
        </p:sp>
        <p:sp>
          <p:nvSpPr>
            <p:cNvPr id="12" name="Freeform: Shape 110">
              <a:extLst>
                <a:ext uri="{FF2B5EF4-FFF2-40B4-BE49-F238E27FC236}">
                  <a16:creationId xmlns:a16="http://schemas.microsoft.com/office/drawing/2014/main" id="{817C6E39-1DAB-016D-FE83-D8C0FFFE3033}"/>
                </a:ext>
              </a:extLst>
            </p:cNvPr>
            <p:cNvSpPr/>
            <p:nvPr/>
          </p:nvSpPr>
          <p:spPr>
            <a:xfrm>
              <a:off x="838528" y="631897"/>
              <a:ext cx="72009" cy="106584"/>
            </a:xfrm>
            <a:custGeom>
              <a:avLst/>
              <a:gdLst>
                <a:gd name="connsiteX0" fmla="*/ 51911 w 72009"/>
                <a:gd name="connsiteY0" fmla="*/ 45530 h 106584"/>
                <a:gd name="connsiteX1" fmla="*/ 43625 w 72009"/>
                <a:gd name="connsiteY1" fmla="*/ 41624 h 106584"/>
                <a:gd name="connsiteX2" fmla="*/ 28289 w 72009"/>
                <a:gd name="connsiteY2" fmla="*/ 25908 h 106584"/>
                <a:gd name="connsiteX3" fmla="*/ 44863 w 72009"/>
                <a:gd name="connsiteY3" fmla="*/ 13049 h 106584"/>
                <a:gd name="connsiteX4" fmla="*/ 65151 w 72009"/>
                <a:gd name="connsiteY4" fmla="*/ 29432 h 106584"/>
                <a:gd name="connsiteX5" fmla="*/ 68199 w 72009"/>
                <a:gd name="connsiteY5" fmla="*/ 29432 h 106584"/>
                <a:gd name="connsiteX6" fmla="*/ 68199 w 72009"/>
                <a:gd name="connsiteY6" fmla="*/ 5239 h 106584"/>
                <a:gd name="connsiteX7" fmla="*/ 40005 w 72009"/>
                <a:gd name="connsiteY7" fmla="*/ 0 h 106584"/>
                <a:gd name="connsiteX8" fmla="*/ 1333 w 72009"/>
                <a:gd name="connsiteY8" fmla="*/ 30575 h 106584"/>
                <a:gd name="connsiteX9" fmla="*/ 18383 w 72009"/>
                <a:gd name="connsiteY9" fmla="*/ 55245 h 106584"/>
                <a:gd name="connsiteX10" fmla="*/ 27527 w 72009"/>
                <a:gd name="connsiteY10" fmla="*/ 59627 h 106584"/>
                <a:gd name="connsiteX11" fmla="*/ 44768 w 72009"/>
                <a:gd name="connsiteY11" fmla="*/ 78200 h 106584"/>
                <a:gd name="connsiteX12" fmla="*/ 25527 w 72009"/>
                <a:gd name="connsiteY12" fmla="*/ 93250 h 106584"/>
                <a:gd name="connsiteX13" fmla="*/ 3239 w 72009"/>
                <a:gd name="connsiteY13" fmla="*/ 75533 h 106584"/>
                <a:gd name="connsiteX14" fmla="*/ 0 w 72009"/>
                <a:gd name="connsiteY14" fmla="*/ 75533 h 106584"/>
                <a:gd name="connsiteX15" fmla="*/ 0 w 72009"/>
                <a:gd name="connsiteY15" fmla="*/ 101537 h 106584"/>
                <a:gd name="connsiteX16" fmla="*/ 29718 w 72009"/>
                <a:gd name="connsiteY16" fmla="*/ 106585 h 106584"/>
                <a:gd name="connsiteX17" fmla="*/ 61341 w 72009"/>
                <a:gd name="connsiteY17" fmla="*/ 96774 h 106584"/>
                <a:gd name="connsiteX18" fmla="*/ 72009 w 72009"/>
                <a:gd name="connsiteY18" fmla="*/ 73152 h 106584"/>
                <a:gd name="connsiteX19" fmla="*/ 51721 w 72009"/>
                <a:gd name="connsiteY19" fmla="*/ 45625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2009" h="106584">
                  <a:moveTo>
                    <a:pt x="51911" y="45530"/>
                  </a:moveTo>
                  <a:lnTo>
                    <a:pt x="43625" y="41624"/>
                  </a:lnTo>
                  <a:cubicBezTo>
                    <a:pt x="36576" y="38386"/>
                    <a:pt x="28289" y="34385"/>
                    <a:pt x="28289" y="25908"/>
                  </a:cubicBezTo>
                  <a:cubicBezTo>
                    <a:pt x="28289" y="18669"/>
                    <a:pt x="35052" y="13049"/>
                    <a:pt x="44863" y="13049"/>
                  </a:cubicBezTo>
                  <a:cubicBezTo>
                    <a:pt x="60579" y="13049"/>
                    <a:pt x="63627" y="24003"/>
                    <a:pt x="65151" y="29432"/>
                  </a:cubicBezTo>
                  <a:lnTo>
                    <a:pt x="68199" y="29432"/>
                  </a:lnTo>
                  <a:lnTo>
                    <a:pt x="68199" y="5239"/>
                  </a:lnTo>
                  <a:cubicBezTo>
                    <a:pt x="63437" y="3524"/>
                    <a:pt x="53816" y="0"/>
                    <a:pt x="40005" y="0"/>
                  </a:cubicBezTo>
                  <a:cubicBezTo>
                    <a:pt x="14859" y="0"/>
                    <a:pt x="1333" y="14002"/>
                    <a:pt x="1333" y="30575"/>
                  </a:cubicBezTo>
                  <a:cubicBezTo>
                    <a:pt x="1333" y="45815"/>
                    <a:pt x="12478" y="52007"/>
                    <a:pt x="18383" y="55245"/>
                  </a:cubicBezTo>
                  <a:lnTo>
                    <a:pt x="27527" y="59627"/>
                  </a:lnTo>
                  <a:cubicBezTo>
                    <a:pt x="35147" y="63532"/>
                    <a:pt x="44768" y="68580"/>
                    <a:pt x="44768" y="78200"/>
                  </a:cubicBezTo>
                  <a:cubicBezTo>
                    <a:pt x="44768" y="89154"/>
                    <a:pt x="34766" y="93250"/>
                    <a:pt x="25527" y="93250"/>
                  </a:cubicBezTo>
                  <a:cubicBezTo>
                    <a:pt x="9144" y="93250"/>
                    <a:pt x="5239" y="81915"/>
                    <a:pt x="3239" y="75533"/>
                  </a:cubicBezTo>
                  <a:lnTo>
                    <a:pt x="0" y="75533"/>
                  </a:lnTo>
                  <a:lnTo>
                    <a:pt x="0" y="101537"/>
                  </a:lnTo>
                  <a:cubicBezTo>
                    <a:pt x="8287" y="104203"/>
                    <a:pt x="15907" y="106585"/>
                    <a:pt x="29718" y="106585"/>
                  </a:cubicBezTo>
                  <a:cubicBezTo>
                    <a:pt x="46958" y="106585"/>
                    <a:pt x="56578" y="100870"/>
                    <a:pt x="61341" y="96774"/>
                  </a:cubicBezTo>
                  <a:cubicBezTo>
                    <a:pt x="68104" y="90869"/>
                    <a:pt x="72009" y="81915"/>
                    <a:pt x="72009" y="73152"/>
                  </a:cubicBezTo>
                  <a:cubicBezTo>
                    <a:pt x="72009" y="55245"/>
                    <a:pt x="56959" y="48006"/>
                    <a:pt x="51721" y="45625"/>
                  </a:cubicBezTo>
                </a:path>
              </a:pathLst>
            </a:custGeom>
            <a:grpFill/>
            <a:ln w="0" cap="flat">
              <a:noFill/>
              <a:prstDash val="solid"/>
              <a:miter/>
            </a:ln>
          </p:spPr>
          <p:txBody>
            <a:bodyPr rtlCol="0" anchor="ctr"/>
            <a:lstStyle/>
            <a:p>
              <a:endParaRPr lang="en-CA" dirty="0"/>
            </a:p>
          </p:txBody>
        </p:sp>
        <p:sp>
          <p:nvSpPr>
            <p:cNvPr id="13" name="Freeform: Shape 111">
              <a:extLst>
                <a:ext uri="{FF2B5EF4-FFF2-40B4-BE49-F238E27FC236}">
                  <a16:creationId xmlns:a16="http://schemas.microsoft.com/office/drawing/2014/main" id="{9E07FBEE-9861-9FD1-B535-88FC9F94217E}"/>
                </a:ext>
              </a:extLst>
            </p:cNvPr>
            <p:cNvSpPr/>
            <p:nvPr/>
          </p:nvSpPr>
          <p:spPr>
            <a:xfrm>
              <a:off x="912157" y="635422"/>
              <a:ext cx="182689" cy="101060"/>
            </a:xfrm>
            <a:custGeom>
              <a:avLst/>
              <a:gdLst>
                <a:gd name="connsiteX0" fmla="*/ 182690 w 182689"/>
                <a:gd name="connsiteY0" fmla="*/ 95 h 101060"/>
                <a:gd name="connsiteX1" fmla="*/ 143827 w 182689"/>
                <a:gd name="connsiteY1" fmla="*/ 95 h 101060"/>
                <a:gd name="connsiteX2" fmla="*/ 143827 w 182689"/>
                <a:gd name="connsiteY2" fmla="*/ 3143 h 101060"/>
                <a:gd name="connsiteX3" fmla="*/ 152971 w 182689"/>
                <a:gd name="connsiteY3" fmla="*/ 12287 h 101060"/>
                <a:gd name="connsiteX4" fmla="*/ 150781 w 182689"/>
                <a:gd name="connsiteY4" fmla="*/ 19907 h 101060"/>
                <a:gd name="connsiteX5" fmla="*/ 129635 w 182689"/>
                <a:gd name="connsiteY5" fmla="*/ 67913 h 101060"/>
                <a:gd name="connsiteX6" fmla="*/ 109538 w 182689"/>
                <a:gd name="connsiteY6" fmla="*/ 19907 h 101060"/>
                <a:gd name="connsiteX7" fmla="*/ 108014 w 182689"/>
                <a:gd name="connsiteY7" fmla="*/ 12668 h 101060"/>
                <a:gd name="connsiteX8" fmla="*/ 116777 w 182689"/>
                <a:gd name="connsiteY8" fmla="*/ 3048 h 101060"/>
                <a:gd name="connsiteX9" fmla="*/ 116777 w 182689"/>
                <a:gd name="connsiteY9" fmla="*/ 0 h 101060"/>
                <a:gd name="connsiteX10" fmla="*/ 66389 w 182689"/>
                <a:gd name="connsiteY10" fmla="*/ 0 h 101060"/>
                <a:gd name="connsiteX11" fmla="*/ 66389 w 182689"/>
                <a:gd name="connsiteY11" fmla="*/ 3048 h 101060"/>
                <a:gd name="connsiteX12" fmla="*/ 78200 w 182689"/>
                <a:gd name="connsiteY12" fmla="*/ 12859 h 101060"/>
                <a:gd name="connsiteX13" fmla="*/ 83248 w 182689"/>
                <a:gd name="connsiteY13" fmla="*/ 23527 h 101060"/>
                <a:gd name="connsiteX14" fmla="*/ 63151 w 182689"/>
                <a:gd name="connsiteY14" fmla="*/ 67818 h 101060"/>
                <a:gd name="connsiteX15" fmla="*/ 43720 w 182689"/>
                <a:gd name="connsiteY15" fmla="*/ 20479 h 101060"/>
                <a:gd name="connsiteX16" fmla="*/ 41720 w 182689"/>
                <a:gd name="connsiteY16" fmla="*/ 12668 h 101060"/>
                <a:gd name="connsiteX17" fmla="*/ 50673 w 182689"/>
                <a:gd name="connsiteY17" fmla="*/ 3048 h 101060"/>
                <a:gd name="connsiteX18" fmla="*/ 50673 w 182689"/>
                <a:gd name="connsiteY18" fmla="*/ 0 h 101060"/>
                <a:gd name="connsiteX19" fmla="*/ 0 w 182689"/>
                <a:gd name="connsiteY19" fmla="*/ 0 h 101060"/>
                <a:gd name="connsiteX20" fmla="*/ 0 w 182689"/>
                <a:gd name="connsiteY20" fmla="*/ 3048 h 101060"/>
                <a:gd name="connsiteX21" fmla="*/ 14192 w 182689"/>
                <a:gd name="connsiteY21" fmla="*/ 18764 h 101060"/>
                <a:gd name="connsiteX22" fmla="*/ 50006 w 182689"/>
                <a:gd name="connsiteY22" fmla="*/ 101060 h 101060"/>
                <a:gd name="connsiteX23" fmla="*/ 62865 w 182689"/>
                <a:gd name="connsiteY23" fmla="*/ 101060 h 101060"/>
                <a:gd name="connsiteX24" fmla="*/ 90583 w 182689"/>
                <a:gd name="connsiteY24" fmla="*/ 41624 h 101060"/>
                <a:gd name="connsiteX25" fmla="*/ 116777 w 182689"/>
                <a:gd name="connsiteY25" fmla="*/ 101060 h 101060"/>
                <a:gd name="connsiteX26" fmla="*/ 129635 w 182689"/>
                <a:gd name="connsiteY26" fmla="*/ 101060 h 101060"/>
                <a:gd name="connsiteX27" fmla="*/ 168307 w 182689"/>
                <a:gd name="connsiteY27" fmla="*/ 18764 h 101060"/>
                <a:gd name="connsiteX28" fmla="*/ 182690 w 182689"/>
                <a:gd name="connsiteY28" fmla="*/ 3048 h 101060"/>
                <a:gd name="connsiteX29" fmla="*/ 182690 w 182689"/>
                <a:gd name="connsiteY29" fmla="*/ 0 h 101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82689" h="101060">
                  <a:moveTo>
                    <a:pt x="182690" y="95"/>
                  </a:moveTo>
                  <a:lnTo>
                    <a:pt x="143827" y="95"/>
                  </a:lnTo>
                  <a:lnTo>
                    <a:pt x="143827" y="3143"/>
                  </a:lnTo>
                  <a:cubicBezTo>
                    <a:pt x="146209" y="3619"/>
                    <a:pt x="152971" y="4667"/>
                    <a:pt x="152971" y="12287"/>
                  </a:cubicBezTo>
                  <a:cubicBezTo>
                    <a:pt x="152971" y="14668"/>
                    <a:pt x="151924" y="17335"/>
                    <a:pt x="150781" y="19907"/>
                  </a:cubicBezTo>
                  <a:lnTo>
                    <a:pt x="129635" y="67913"/>
                  </a:lnTo>
                  <a:lnTo>
                    <a:pt x="109538" y="19907"/>
                  </a:lnTo>
                  <a:cubicBezTo>
                    <a:pt x="108871" y="17716"/>
                    <a:pt x="108014" y="14859"/>
                    <a:pt x="108014" y="12668"/>
                  </a:cubicBezTo>
                  <a:cubicBezTo>
                    <a:pt x="108014" y="5048"/>
                    <a:pt x="113919" y="3715"/>
                    <a:pt x="116777" y="3048"/>
                  </a:cubicBezTo>
                  <a:lnTo>
                    <a:pt x="116777" y="0"/>
                  </a:lnTo>
                  <a:lnTo>
                    <a:pt x="66389" y="0"/>
                  </a:lnTo>
                  <a:lnTo>
                    <a:pt x="66389" y="3048"/>
                  </a:lnTo>
                  <a:cubicBezTo>
                    <a:pt x="72104" y="4096"/>
                    <a:pt x="74676" y="5620"/>
                    <a:pt x="78200" y="12859"/>
                  </a:cubicBezTo>
                  <a:lnTo>
                    <a:pt x="83248" y="23527"/>
                  </a:lnTo>
                  <a:lnTo>
                    <a:pt x="63151" y="67818"/>
                  </a:lnTo>
                  <a:lnTo>
                    <a:pt x="43720" y="20479"/>
                  </a:lnTo>
                  <a:cubicBezTo>
                    <a:pt x="42863" y="18288"/>
                    <a:pt x="41720" y="15430"/>
                    <a:pt x="41720" y="12668"/>
                  </a:cubicBezTo>
                  <a:cubicBezTo>
                    <a:pt x="41720" y="6953"/>
                    <a:pt x="45053" y="3905"/>
                    <a:pt x="50673" y="3048"/>
                  </a:cubicBezTo>
                  <a:lnTo>
                    <a:pt x="50673" y="0"/>
                  </a:lnTo>
                  <a:lnTo>
                    <a:pt x="0" y="0"/>
                  </a:lnTo>
                  <a:lnTo>
                    <a:pt x="0" y="3048"/>
                  </a:lnTo>
                  <a:cubicBezTo>
                    <a:pt x="8287" y="5905"/>
                    <a:pt x="9430" y="7620"/>
                    <a:pt x="14192" y="18764"/>
                  </a:cubicBezTo>
                  <a:lnTo>
                    <a:pt x="50006" y="101060"/>
                  </a:lnTo>
                  <a:lnTo>
                    <a:pt x="62865" y="101060"/>
                  </a:lnTo>
                  <a:lnTo>
                    <a:pt x="90583" y="41624"/>
                  </a:lnTo>
                  <a:lnTo>
                    <a:pt x="116777" y="101060"/>
                  </a:lnTo>
                  <a:lnTo>
                    <a:pt x="129635" y="101060"/>
                  </a:lnTo>
                  <a:lnTo>
                    <a:pt x="168307" y="18764"/>
                  </a:lnTo>
                  <a:cubicBezTo>
                    <a:pt x="172879" y="8953"/>
                    <a:pt x="174212" y="5905"/>
                    <a:pt x="182690" y="3048"/>
                  </a:cubicBezTo>
                  <a:lnTo>
                    <a:pt x="182690" y="0"/>
                  </a:lnTo>
                  <a:close/>
                </a:path>
              </a:pathLst>
            </a:custGeom>
            <a:grpFill/>
            <a:ln w="0" cap="flat">
              <a:noFill/>
              <a:prstDash val="solid"/>
              <a:miter/>
            </a:ln>
          </p:spPr>
          <p:txBody>
            <a:bodyPr rtlCol="0" anchor="ctr"/>
            <a:lstStyle/>
            <a:p>
              <a:endParaRPr lang="en-CA" dirty="0"/>
            </a:p>
          </p:txBody>
        </p:sp>
        <p:sp>
          <p:nvSpPr>
            <p:cNvPr id="14" name="Freeform: Shape 112">
              <a:extLst>
                <a:ext uri="{FF2B5EF4-FFF2-40B4-BE49-F238E27FC236}">
                  <a16:creationId xmlns:a16="http://schemas.microsoft.com/office/drawing/2014/main" id="{09C40E50-CB65-93C2-B611-F655F7E1B43A}"/>
                </a:ext>
              </a:extLst>
            </p:cNvPr>
            <p:cNvSpPr/>
            <p:nvPr/>
          </p:nvSpPr>
          <p:spPr>
            <a:xfrm>
              <a:off x="606690" y="577605"/>
              <a:ext cx="74009" cy="40957"/>
            </a:xfrm>
            <a:custGeom>
              <a:avLst/>
              <a:gdLst>
                <a:gd name="connsiteX0" fmla="*/ 5810 w 74009"/>
                <a:gd name="connsiteY0" fmla="*/ 7620 h 40957"/>
                <a:gd name="connsiteX1" fmla="*/ 20288 w 74009"/>
                <a:gd name="connsiteY1" fmla="*/ 40958 h 40957"/>
                <a:gd name="connsiteX2" fmla="*/ 25527 w 74009"/>
                <a:gd name="connsiteY2" fmla="*/ 40958 h 40957"/>
                <a:gd name="connsiteX3" fmla="*/ 36767 w 74009"/>
                <a:gd name="connsiteY3" fmla="*/ 16859 h 40957"/>
                <a:gd name="connsiteX4" fmla="*/ 47339 w 74009"/>
                <a:gd name="connsiteY4" fmla="*/ 40958 h 40957"/>
                <a:gd name="connsiteX5" fmla="*/ 52578 w 74009"/>
                <a:gd name="connsiteY5" fmla="*/ 40958 h 40957"/>
                <a:gd name="connsiteX6" fmla="*/ 68199 w 74009"/>
                <a:gd name="connsiteY6" fmla="*/ 7620 h 40957"/>
                <a:gd name="connsiteX7" fmla="*/ 74009 w 74009"/>
                <a:gd name="connsiteY7" fmla="*/ 1238 h 40957"/>
                <a:gd name="connsiteX8" fmla="*/ 74009 w 74009"/>
                <a:gd name="connsiteY8" fmla="*/ 0 h 40957"/>
                <a:gd name="connsiteX9" fmla="*/ 58293 w 74009"/>
                <a:gd name="connsiteY9" fmla="*/ 0 h 40957"/>
                <a:gd name="connsiteX10" fmla="*/ 58293 w 74009"/>
                <a:gd name="connsiteY10" fmla="*/ 1238 h 40957"/>
                <a:gd name="connsiteX11" fmla="*/ 62008 w 74009"/>
                <a:gd name="connsiteY11" fmla="*/ 4953 h 40957"/>
                <a:gd name="connsiteX12" fmla="*/ 61151 w 74009"/>
                <a:gd name="connsiteY12" fmla="*/ 8096 h 40957"/>
                <a:gd name="connsiteX13" fmla="*/ 52578 w 74009"/>
                <a:gd name="connsiteY13" fmla="*/ 27527 h 40957"/>
                <a:gd name="connsiteX14" fmla="*/ 44482 w 74009"/>
                <a:gd name="connsiteY14" fmla="*/ 8096 h 40957"/>
                <a:gd name="connsiteX15" fmla="*/ 43815 w 74009"/>
                <a:gd name="connsiteY15" fmla="*/ 5144 h 40957"/>
                <a:gd name="connsiteX16" fmla="*/ 47339 w 74009"/>
                <a:gd name="connsiteY16" fmla="*/ 1238 h 40957"/>
                <a:gd name="connsiteX17" fmla="*/ 47339 w 74009"/>
                <a:gd name="connsiteY17" fmla="*/ 0 h 40957"/>
                <a:gd name="connsiteX18" fmla="*/ 26860 w 74009"/>
                <a:gd name="connsiteY18" fmla="*/ 0 h 40957"/>
                <a:gd name="connsiteX19" fmla="*/ 26860 w 74009"/>
                <a:gd name="connsiteY19" fmla="*/ 1238 h 40957"/>
                <a:gd name="connsiteX20" fmla="*/ 31623 w 74009"/>
                <a:gd name="connsiteY20" fmla="*/ 5239 h 40957"/>
                <a:gd name="connsiteX21" fmla="*/ 33623 w 74009"/>
                <a:gd name="connsiteY21" fmla="*/ 9620 h 40957"/>
                <a:gd name="connsiteX22" fmla="*/ 25527 w 74009"/>
                <a:gd name="connsiteY22" fmla="*/ 27527 h 40957"/>
                <a:gd name="connsiteX23" fmla="*/ 17621 w 74009"/>
                <a:gd name="connsiteY23" fmla="*/ 8287 h 40957"/>
                <a:gd name="connsiteX24" fmla="*/ 16859 w 74009"/>
                <a:gd name="connsiteY24" fmla="*/ 5144 h 40957"/>
                <a:gd name="connsiteX25" fmla="*/ 20479 w 74009"/>
                <a:gd name="connsiteY25" fmla="*/ 1238 h 40957"/>
                <a:gd name="connsiteX26" fmla="*/ 20479 w 74009"/>
                <a:gd name="connsiteY26" fmla="*/ 0 h 40957"/>
                <a:gd name="connsiteX27" fmla="*/ 0 w 74009"/>
                <a:gd name="connsiteY27" fmla="*/ 0 h 40957"/>
                <a:gd name="connsiteX28" fmla="*/ 0 w 74009"/>
                <a:gd name="connsiteY28" fmla="*/ 1238 h 40957"/>
                <a:gd name="connsiteX29" fmla="*/ 5715 w 74009"/>
                <a:gd name="connsiteY29" fmla="*/ 7620 h 40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4009" h="40957">
                  <a:moveTo>
                    <a:pt x="5810" y="7620"/>
                  </a:moveTo>
                  <a:lnTo>
                    <a:pt x="20288" y="40958"/>
                  </a:lnTo>
                  <a:lnTo>
                    <a:pt x="25527" y="40958"/>
                  </a:lnTo>
                  <a:lnTo>
                    <a:pt x="36767" y="16859"/>
                  </a:lnTo>
                  <a:lnTo>
                    <a:pt x="47339" y="40958"/>
                  </a:lnTo>
                  <a:lnTo>
                    <a:pt x="52578" y="40958"/>
                  </a:lnTo>
                  <a:lnTo>
                    <a:pt x="68199" y="7620"/>
                  </a:lnTo>
                  <a:cubicBezTo>
                    <a:pt x="70104" y="3620"/>
                    <a:pt x="70580" y="2381"/>
                    <a:pt x="74009" y="1238"/>
                  </a:cubicBezTo>
                  <a:lnTo>
                    <a:pt x="74009" y="0"/>
                  </a:lnTo>
                  <a:lnTo>
                    <a:pt x="58293" y="0"/>
                  </a:lnTo>
                  <a:lnTo>
                    <a:pt x="58293" y="1238"/>
                  </a:lnTo>
                  <a:cubicBezTo>
                    <a:pt x="59246" y="1429"/>
                    <a:pt x="62008" y="1810"/>
                    <a:pt x="62008" y="4953"/>
                  </a:cubicBezTo>
                  <a:cubicBezTo>
                    <a:pt x="62008" y="5906"/>
                    <a:pt x="61532" y="6953"/>
                    <a:pt x="61151" y="8096"/>
                  </a:cubicBezTo>
                  <a:lnTo>
                    <a:pt x="52578" y="27527"/>
                  </a:lnTo>
                  <a:lnTo>
                    <a:pt x="44482" y="8096"/>
                  </a:lnTo>
                  <a:cubicBezTo>
                    <a:pt x="44196" y="7239"/>
                    <a:pt x="43815" y="6096"/>
                    <a:pt x="43815" y="5144"/>
                  </a:cubicBezTo>
                  <a:cubicBezTo>
                    <a:pt x="43815" y="2000"/>
                    <a:pt x="46196" y="1524"/>
                    <a:pt x="47339" y="1238"/>
                  </a:cubicBezTo>
                  <a:lnTo>
                    <a:pt x="47339" y="0"/>
                  </a:lnTo>
                  <a:lnTo>
                    <a:pt x="26860" y="0"/>
                  </a:lnTo>
                  <a:lnTo>
                    <a:pt x="26860" y="1238"/>
                  </a:lnTo>
                  <a:cubicBezTo>
                    <a:pt x="29147" y="1715"/>
                    <a:pt x="30194" y="2286"/>
                    <a:pt x="31623" y="5239"/>
                  </a:cubicBezTo>
                  <a:lnTo>
                    <a:pt x="33623" y="9620"/>
                  </a:lnTo>
                  <a:lnTo>
                    <a:pt x="25527" y="27527"/>
                  </a:lnTo>
                  <a:lnTo>
                    <a:pt x="17621" y="8287"/>
                  </a:lnTo>
                  <a:cubicBezTo>
                    <a:pt x="17240" y="7430"/>
                    <a:pt x="16859" y="6287"/>
                    <a:pt x="16859" y="5144"/>
                  </a:cubicBezTo>
                  <a:cubicBezTo>
                    <a:pt x="16859" y="2858"/>
                    <a:pt x="18193" y="1619"/>
                    <a:pt x="20479" y="1238"/>
                  </a:cubicBezTo>
                  <a:lnTo>
                    <a:pt x="20479" y="0"/>
                  </a:lnTo>
                  <a:lnTo>
                    <a:pt x="0" y="0"/>
                  </a:lnTo>
                  <a:lnTo>
                    <a:pt x="0" y="1238"/>
                  </a:lnTo>
                  <a:cubicBezTo>
                    <a:pt x="3334" y="2381"/>
                    <a:pt x="3810" y="3048"/>
                    <a:pt x="5715" y="7620"/>
                  </a:cubicBezTo>
                </a:path>
              </a:pathLst>
            </a:custGeom>
            <a:grpFill/>
            <a:ln w="0" cap="flat">
              <a:noFill/>
              <a:prstDash val="solid"/>
              <a:miter/>
            </a:ln>
          </p:spPr>
          <p:txBody>
            <a:bodyPr rtlCol="0" anchor="ctr"/>
            <a:lstStyle/>
            <a:p>
              <a:endParaRPr lang="en-CA" dirty="0"/>
            </a:p>
          </p:txBody>
        </p:sp>
        <p:sp>
          <p:nvSpPr>
            <p:cNvPr id="15" name="Freeform: Shape 113">
              <a:extLst>
                <a:ext uri="{FF2B5EF4-FFF2-40B4-BE49-F238E27FC236}">
                  <a16:creationId xmlns:a16="http://schemas.microsoft.com/office/drawing/2014/main" id="{F64E191D-E0AD-D4D1-2F43-7EB586205C9C}"/>
                </a:ext>
              </a:extLst>
            </p:cNvPr>
            <p:cNvSpPr/>
            <p:nvPr/>
          </p:nvSpPr>
          <p:spPr>
            <a:xfrm>
              <a:off x="1093513" y="629802"/>
              <a:ext cx="55435" cy="104679"/>
            </a:xfrm>
            <a:custGeom>
              <a:avLst/>
              <a:gdLst>
                <a:gd name="connsiteX0" fmla="*/ 41910 w 55435"/>
                <a:gd name="connsiteY0" fmla="*/ 81439 h 104679"/>
                <a:gd name="connsiteX1" fmla="*/ 41910 w 55435"/>
                <a:gd name="connsiteY1" fmla="*/ 0 h 104679"/>
                <a:gd name="connsiteX2" fmla="*/ 0 w 55435"/>
                <a:gd name="connsiteY2" fmla="*/ 20479 h 104679"/>
                <a:gd name="connsiteX3" fmla="*/ 1333 w 55435"/>
                <a:gd name="connsiteY3" fmla="*/ 22860 h 104679"/>
                <a:gd name="connsiteX4" fmla="*/ 14859 w 55435"/>
                <a:gd name="connsiteY4" fmla="*/ 39433 h 104679"/>
                <a:gd name="connsiteX5" fmla="*/ 14859 w 55435"/>
                <a:gd name="connsiteY5" fmla="*/ 80010 h 104679"/>
                <a:gd name="connsiteX6" fmla="*/ 1715 w 55435"/>
                <a:gd name="connsiteY6" fmla="*/ 101632 h 104679"/>
                <a:gd name="connsiteX7" fmla="*/ 1715 w 55435"/>
                <a:gd name="connsiteY7" fmla="*/ 104680 h 104679"/>
                <a:gd name="connsiteX8" fmla="*/ 55435 w 55435"/>
                <a:gd name="connsiteY8" fmla="*/ 104680 h 104679"/>
                <a:gd name="connsiteX9" fmla="*/ 55435 w 55435"/>
                <a:gd name="connsiteY9" fmla="*/ 101632 h 104679"/>
                <a:gd name="connsiteX10" fmla="*/ 41910 w 55435"/>
                <a:gd name="connsiteY10" fmla="*/ 81343 h 104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35" h="104679">
                  <a:moveTo>
                    <a:pt x="41910" y="81439"/>
                  </a:moveTo>
                  <a:lnTo>
                    <a:pt x="41910" y="0"/>
                  </a:lnTo>
                  <a:lnTo>
                    <a:pt x="0" y="20479"/>
                  </a:lnTo>
                  <a:lnTo>
                    <a:pt x="1333" y="22860"/>
                  </a:lnTo>
                  <a:cubicBezTo>
                    <a:pt x="14192" y="22193"/>
                    <a:pt x="14859" y="28099"/>
                    <a:pt x="14859" y="39433"/>
                  </a:cubicBezTo>
                  <a:lnTo>
                    <a:pt x="14859" y="80010"/>
                  </a:lnTo>
                  <a:cubicBezTo>
                    <a:pt x="14859" y="92488"/>
                    <a:pt x="14859" y="97727"/>
                    <a:pt x="1715" y="101632"/>
                  </a:cubicBezTo>
                  <a:lnTo>
                    <a:pt x="1715" y="104680"/>
                  </a:lnTo>
                  <a:lnTo>
                    <a:pt x="55435" y="104680"/>
                  </a:lnTo>
                  <a:lnTo>
                    <a:pt x="55435" y="101632"/>
                  </a:lnTo>
                  <a:cubicBezTo>
                    <a:pt x="43625" y="98774"/>
                    <a:pt x="41910" y="95726"/>
                    <a:pt x="41910" y="81343"/>
                  </a:cubicBezTo>
                </a:path>
              </a:pathLst>
            </a:custGeom>
            <a:grpFill/>
            <a:ln w="0" cap="flat">
              <a:noFill/>
              <a:prstDash val="solid"/>
              <a:miter/>
            </a:ln>
          </p:spPr>
          <p:txBody>
            <a:bodyPr rtlCol="0" anchor="ctr"/>
            <a:lstStyle/>
            <a:p>
              <a:endParaRPr lang="en-CA" dirty="0"/>
            </a:p>
          </p:txBody>
        </p:sp>
        <p:sp>
          <p:nvSpPr>
            <p:cNvPr id="16" name="Freeform: Shape 114">
              <a:extLst>
                <a:ext uri="{FF2B5EF4-FFF2-40B4-BE49-F238E27FC236}">
                  <a16:creationId xmlns:a16="http://schemas.microsoft.com/office/drawing/2014/main" id="{E003B694-BC6C-9B1A-C474-AE9BC080554E}"/>
                </a:ext>
              </a:extLst>
            </p:cNvPr>
            <p:cNvSpPr/>
            <p:nvPr/>
          </p:nvSpPr>
          <p:spPr>
            <a:xfrm>
              <a:off x="1148948" y="631802"/>
              <a:ext cx="93821" cy="106584"/>
            </a:xfrm>
            <a:custGeom>
              <a:avLst/>
              <a:gdLst>
                <a:gd name="connsiteX0" fmla="*/ 90678 w 93821"/>
                <a:gd name="connsiteY0" fmla="*/ 70104 h 106584"/>
                <a:gd name="connsiteX1" fmla="*/ 58769 w 93821"/>
                <a:gd name="connsiteY1" fmla="*/ 85439 h 106584"/>
                <a:gd name="connsiteX2" fmla="*/ 24479 w 93821"/>
                <a:gd name="connsiteY2" fmla="*/ 47625 h 106584"/>
                <a:gd name="connsiteX3" fmla="*/ 54388 w 93821"/>
                <a:gd name="connsiteY3" fmla="*/ 12668 h 106584"/>
                <a:gd name="connsiteX4" fmla="*/ 82296 w 93821"/>
                <a:gd name="connsiteY4" fmla="*/ 36005 h 106584"/>
                <a:gd name="connsiteX5" fmla="*/ 85344 w 93821"/>
                <a:gd name="connsiteY5" fmla="*/ 36005 h 106584"/>
                <a:gd name="connsiteX6" fmla="*/ 90392 w 93821"/>
                <a:gd name="connsiteY6" fmla="*/ 11144 h 106584"/>
                <a:gd name="connsiteX7" fmla="*/ 54388 w 93821"/>
                <a:gd name="connsiteY7" fmla="*/ 0 h 106584"/>
                <a:gd name="connsiteX8" fmla="*/ 0 w 93821"/>
                <a:gd name="connsiteY8" fmla="*/ 55912 h 106584"/>
                <a:gd name="connsiteX9" fmla="*/ 48006 w 93821"/>
                <a:gd name="connsiteY9" fmla="*/ 106585 h 106584"/>
                <a:gd name="connsiteX10" fmla="*/ 93821 w 93821"/>
                <a:gd name="connsiteY10" fmla="*/ 71914 h 106584"/>
                <a:gd name="connsiteX11" fmla="*/ 90583 w 93821"/>
                <a:gd name="connsiteY11" fmla="*/ 70199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3821" h="106584">
                  <a:moveTo>
                    <a:pt x="90678" y="70104"/>
                  </a:moveTo>
                  <a:cubicBezTo>
                    <a:pt x="84106" y="76676"/>
                    <a:pt x="75343" y="85439"/>
                    <a:pt x="58769" y="85439"/>
                  </a:cubicBezTo>
                  <a:cubicBezTo>
                    <a:pt x="33242" y="85439"/>
                    <a:pt x="24479" y="64008"/>
                    <a:pt x="24479" y="47625"/>
                  </a:cubicBezTo>
                  <a:cubicBezTo>
                    <a:pt x="24479" y="30194"/>
                    <a:pt x="33242" y="12668"/>
                    <a:pt x="54388" y="12668"/>
                  </a:cubicBezTo>
                  <a:cubicBezTo>
                    <a:pt x="74009" y="12668"/>
                    <a:pt x="78867" y="26384"/>
                    <a:pt x="82296" y="36005"/>
                  </a:cubicBezTo>
                  <a:lnTo>
                    <a:pt x="85344" y="36005"/>
                  </a:lnTo>
                  <a:lnTo>
                    <a:pt x="90392" y="11144"/>
                  </a:lnTo>
                  <a:cubicBezTo>
                    <a:pt x="85535" y="7906"/>
                    <a:pt x="73819" y="0"/>
                    <a:pt x="54388" y="0"/>
                  </a:cubicBezTo>
                  <a:cubicBezTo>
                    <a:pt x="21241" y="0"/>
                    <a:pt x="0" y="25146"/>
                    <a:pt x="0" y="55912"/>
                  </a:cubicBezTo>
                  <a:cubicBezTo>
                    <a:pt x="0" y="77724"/>
                    <a:pt x="12668" y="106585"/>
                    <a:pt x="48006" y="106585"/>
                  </a:cubicBezTo>
                  <a:cubicBezTo>
                    <a:pt x="64770" y="106585"/>
                    <a:pt x="81153" y="100679"/>
                    <a:pt x="93821" y="71914"/>
                  </a:cubicBezTo>
                  <a:lnTo>
                    <a:pt x="90583" y="70199"/>
                  </a:lnTo>
                  <a:close/>
                </a:path>
              </a:pathLst>
            </a:custGeom>
            <a:grpFill/>
            <a:ln w="0" cap="flat">
              <a:noFill/>
              <a:prstDash val="solid"/>
              <a:miter/>
            </a:ln>
          </p:spPr>
          <p:txBody>
            <a:bodyPr rtlCol="0" anchor="ctr"/>
            <a:lstStyle/>
            <a:p>
              <a:endParaRPr lang="en-CA" dirty="0"/>
            </a:p>
          </p:txBody>
        </p:sp>
        <p:sp>
          <p:nvSpPr>
            <p:cNvPr id="17" name="Freeform: Shape 115">
              <a:extLst>
                <a:ext uri="{FF2B5EF4-FFF2-40B4-BE49-F238E27FC236}">
                  <a16:creationId xmlns:a16="http://schemas.microsoft.com/office/drawing/2014/main" id="{F4D3587F-463D-F253-AD44-8F5729A62D1B}"/>
                </a:ext>
              </a:extLst>
            </p:cNvPr>
            <p:cNvSpPr/>
            <p:nvPr/>
          </p:nvSpPr>
          <p:spPr>
            <a:xfrm>
              <a:off x="1238007" y="577795"/>
              <a:ext cx="125825" cy="156876"/>
            </a:xfrm>
            <a:custGeom>
              <a:avLst/>
              <a:gdLst>
                <a:gd name="connsiteX0" fmla="*/ 111633 w 125825"/>
                <a:gd name="connsiteY0" fmla="*/ 141542 h 156876"/>
                <a:gd name="connsiteX1" fmla="*/ 69914 w 125825"/>
                <a:gd name="connsiteY1" fmla="*/ 97631 h 156876"/>
                <a:gd name="connsiteX2" fmla="*/ 100489 w 125825"/>
                <a:gd name="connsiteY2" fmla="*/ 70295 h 156876"/>
                <a:gd name="connsiteX3" fmla="*/ 115348 w 125825"/>
                <a:gd name="connsiteY3" fmla="*/ 60674 h 156876"/>
                <a:gd name="connsiteX4" fmla="*/ 115348 w 125825"/>
                <a:gd name="connsiteY4" fmla="*/ 57626 h 156876"/>
                <a:gd name="connsiteX5" fmla="*/ 72771 w 125825"/>
                <a:gd name="connsiteY5" fmla="*/ 57626 h 156876"/>
                <a:gd name="connsiteX6" fmla="*/ 72771 w 125825"/>
                <a:gd name="connsiteY6" fmla="*/ 60674 h 156876"/>
                <a:gd name="connsiteX7" fmla="*/ 78867 w 125825"/>
                <a:gd name="connsiteY7" fmla="*/ 65913 h 156876"/>
                <a:gd name="connsiteX8" fmla="*/ 72771 w 125825"/>
                <a:gd name="connsiteY8" fmla="*/ 74867 h 156876"/>
                <a:gd name="connsiteX9" fmla="*/ 42196 w 125825"/>
                <a:gd name="connsiteY9" fmla="*/ 101727 h 156876"/>
                <a:gd name="connsiteX10" fmla="*/ 42196 w 125825"/>
                <a:gd name="connsiteY10" fmla="*/ 0 h 156876"/>
                <a:gd name="connsiteX11" fmla="*/ 0 w 125825"/>
                <a:gd name="connsiteY11" fmla="*/ 21622 h 156876"/>
                <a:gd name="connsiteX12" fmla="*/ 1333 w 125825"/>
                <a:gd name="connsiteY12" fmla="*/ 24289 h 156876"/>
                <a:gd name="connsiteX13" fmla="*/ 5525 w 125825"/>
                <a:gd name="connsiteY13" fmla="*/ 23622 h 156876"/>
                <a:gd name="connsiteX14" fmla="*/ 15145 w 125825"/>
                <a:gd name="connsiteY14" fmla="*/ 40862 h 156876"/>
                <a:gd name="connsiteX15" fmla="*/ 15145 w 125825"/>
                <a:gd name="connsiteY15" fmla="*/ 136303 h 156876"/>
                <a:gd name="connsiteX16" fmla="*/ 2667 w 125825"/>
                <a:gd name="connsiteY16" fmla="*/ 153734 h 156876"/>
                <a:gd name="connsiteX17" fmla="*/ 2667 w 125825"/>
                <a:gd name="connsiteY17" fmla="*/ 156781 h 156876"/>
                <a:gd name="connsiteX18" fmla="*/ 54674 w 125825"/>
                <a:gd name="connsiteY18" fmla="*/ 156781 h 156876"/>
                <a:gd name="connsiteX19" fmla="*/ 54674 w 125825"/>
                <a:gd name="connsiteY19" fmla="*/ 153734 h 156876"/>
                <a:gd name="connsiteX20" fmla="*/ 42196 w 125825"/>
                <a:gd name="connsiteY20" fmla="*/ 134303 h 156876"/>
                <a:gd name="connsiteX21" fmla="*/ 42196 w 125825"/>
                <a:gd name="connsiteY21" fmla="*/ 105728 h 156876"/>
                <a:gd name="connsiteX22" fmla="*/ 76010 w 125825"/>
                <a:gd name="connsiteY22" fmla="*/ 141542 h 156876"/>
                <a:gd name="connsiteX23" fmla="*/ 110109 w 125825"/>
                <a:gd name="connsiteY23" fmla="*/ 156877 h 156876"/>
                <a:gd name="connsiteX24" fmla="*/ 125825 w 125825"/>
                <a:gd name="connsiteY24" fmla="*/ 156877 h 156876"/>
                <a:gd name="connsiteX25" fmla="*/ 125825 w 125825"/>
                <a:gd name="connsiteY25" fmla="*/ 153829 h 156876"/>
                <a:gd name="connsiteX26" fmla="*/ 111633 w 125825"/>
                <a:gd name="connsiteY26" fmla="*/ 141637 h 156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5825" h="156876">
                  <a:moveTo>
                    <a:pt x="111633" y="141542"/>
                  </a:moveTo>
                  <a:lnTo>
                    <a:pt x="69914" y="97631"/>
                  </a:lnTo>
                  <a:lnTo>
                    <a:pt x="100489" y="70295"/>
                  </a:lnTo>
                  <a:cubicBezTo>
                    <a:pt x="108966" y="62865"/>
                    <a:pt x="109252" y="62675"/>
                    <a:pt x="115348" y="60674"/>
                  </a:cubicBezTo>
                  <a:lnTo>
                    <a:pt x="115348" y="57626"/>
                  </a:lnTo>
                  <a:lnTo>
                    <a:pt x="72771" y="57626"/>
                  </a:lnTo>
                  <a:lnTo>
                    <a:pt x="72771" y="60674"/>
                  </a:lnTo>
                  <a:cubicBezTo>
                    <a:pt x="74771" y="61151"/>
                    <a:pt x="78867" y="62008"/>
                    <a:pt x="78867" y="65913"/>
                  </a:cubicBezTo>
                  <a:cubicBezTo>
                    <a:pt x="78867" y="68771"/>
                    <a:pt x="76867" y="70771"/>
                    <a:pt x="72771" y="74867"/>
                  </a:cubicBezTo>
                  <a:lnTo>
                    <a:pt x="42196" y="101727"/>
                  </a:lnTo>
                  <a:lnTo>
                    <a:pt x="42196" y="0"/>
                  </a:lnTo>
                  <a:lnTo>
                    <a:pt x="0" y="21622"/>
                  </a:lnTo>
                  <a:lnTo>
                    <a:pt x="1333" y="24289"/>
                  </a:lnTo>
                  <a:cubicBezTo>
                    <a:pt x="2858" y="23813"/>
                    <a:pt x="4191" y="23622"/>
                    <a:pt x="5525" y="23622"/>
                  </a:cubicBezTo>
                  <a:cubicBezTo>
                    <a:pt x="14859" y="23622"/>
                    <a:pt x="15145" y="32099"/>
                    <a:pt x="15145" y="40862"/>
                  </a:cubicBezTo>
                  <a:lnTo>
                    <a:pt x="15145" y="136303"/>
                  </a:lnTo>
                  <a:cubicBezTo>
                    <a:pt x="15145" y="145733"/>
                    <a:pt x="14097" y="151828"/>
                    <a:pt x="2667" y="153734"/>
                  </a:cubicBezTo>
                  <a:lnTo>
                    <a:pt x="2667" y="156781"/>
                  </a:lnTo>
                  <a:lnTo>
                    <a:pt x="54674" y="156781"/>
                  </a:lnTo>
                  <a:lnTo>
                    <a:pt x="54674" y="153734"/>
                  </a:lnTo>
                  <a:cubicBezTo>
                    <a:pt x="42481" y="151067"/>
                    <a:pt x="42196" y="144304"/>
                    <a:pt x="42196" y="134303"/>
                  </a:cubicBezTo>
                  <a:lnTo>
                    <a:pt x="42196" y="105728"/>
                  </a:lnTo>
                  <a:lnTo>
                    <a:pt x="76010" y="141542"/>
                  </a:lnTo>
                  <a:cubicBezTo>
                    <a:pt x="86963" y="152876"/>
                    <a:pt x="91059" y="156591"/>
                    <a:pt x="110109" y="156877"/>
                  </a:cubicBezTo>
                  <a:lnTo>
                    <a:pt x="125825" y="156877"/>
                  </a:lnTo>
                  <a:lnTo>
                    <a:pt x="125825" y="153829"/>
                  </a:lnTo>
                  <a:cubicBezTo>
                    <a:pt x="120110" y="151448"/>
                    <a:pt x="115824" y="146399"/>
                    <a:pt x="111633" y="141637"/>
                  </a:cubicBezTo>
                </a:path>
              </a:pathLst>
            </a:custGeom>
            <a:grpFill/>
            <a:ln w="0" cap="flat">
              <a:noFill/>
              <a:prstDash val="solid"/>
              <a:miter/>
            </a:ln>
          </p:spPr>
          <p:txBody>
            <a:bodyPr rtlCol="0" anchor="ctr"/>
            <a:lstStyle/>
            <a:p>
              <a:endParaRPr lang="en-CA" dirty="0"/>
            </a:p>
          </p:txBody>
        </p:sp>
        <p:sp>
          <p:nvSpPr>
            <p:cNvPr id="18" name="Freeform: Shape 116">
              <a:extLst>
                <a:ext uri="{FF2B5EF4-FFF2-40B4-BE49-F238E27FC236}">
                  <a16:creationId xmlns:a16="http://schemas.microsoft.com/office/drawing/2014/main" id="{A4DBDE0C-5F78-9CA4-2340-6307F21F18B2}"/>
                </a:ext>
              </a:extLst>
            </p:cNvPr>
            <p:cNvSpPr/>
            <p:nvPr/>
          </p:nvSpPr>
          <p:spPr>
            <a:xfrm>
              <a:off x="896917" y="555316"/>
              <a:ext cx="67056" cy="63245"/>
            </a:xfrm>
            <a:custGeom>
              <a:avLst/>
              <a:gdLst>
                <a:gd name="connsiteX0" fmla="*/ 17717 w 67056"/>
                <a:gd name="connsiteY0" fmla="*/ 61436 h 63245"/>
                <a:gd name="connsiteX1" fmla="*/ 12382 w 67056"/>
                <a:gd name="connsiteY1" fmla="*/ 53721 h 63245"/>
                <a:gd name="connsiteX2" fmla="*/ 12382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2" y="59722"/>
                    <a:pt x="12382" y="53721"/>
                  </a:cubicBezTo>
                  <a:lnTo>
                    <a:pt x="12382"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4" y="58579"/>
                    <a:pt x="3810" y="60007"/>
                  </a:cubicBezTo>
                  <a:cubicBezTo>
                    <a:pt x="2667" y="61151"/>
                    <a:pt x="1333"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dirty="0"/>
            </a:p>
          </p:txBody>
        </p:sp>
        <p:sp>
          <p:nvSpPr>
            <p:cNvPr id="19" name="Freeform: Shape 117">
              <a:extLst>
                <a:ext uri="{FF2B5EF4-FFF2-40B4-BE49-F238E27FC236}">
                  <a16:creationId xmlns:a16="http://schemas.microsoft.com/office/drawing/2014/main" id="{8386ABDC-B8FC-1B9A-940A-576EC6050A9A}"/>
                </a:ext>
              </a:extLst>
            </p:cNvPr>
            <p:cNvSpPr/>
            <p:nvPr/>
          </p:nvSpPr>
          <p:spPr>
            <a:xfrm>
              <a:off x="498867" y="555316"/>
              <a:ext cx="67056" cy="63245"/>
            </a:xfrm>
            <a:custGeom>
              <a:avLst/>
              <a:gdLst>
                <a:gd name="connsiteX0" fmla="*/ 17717 w 67056"/>
                <a:gd name="connsiteY0" fmla="*/ 61436 h 63245"/>
                <a:gd name="connsiteX1" fmla="*/ 12383 w 67056"/>
                <a:gd name="connsiteY1" fmla="*/ 53721 h 63245"/>
                <a:gd name="connsiteX2" fmla="*/ 12383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3" y="59722"/>
                    <a:pt x="12383" y="53721"/>
                  </a:cubicBezTo>
                  <a:lnTo>
                    <a:pt x="12383"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3" y="58579"/>
                    <a:pt x="3810" y="60007"/>
                  </a:cubicBezTo>
                  <a:cubicBezTo>
                    <a:pt x="2667" y="61151"/>
                    <a:pt x="1334"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dirty="0"/>
            </a:p>
          </p:txBody>
        </p:sp>
        <p:sp>
          <p:nvSpPr>
            <p:cNvPr id="20" name="Freeform: Shape 118">
              <a:extLst>
                <a:ext uri="{FF2B5EF4-FFF2-40B4-BE49-F238E27FC236}">
                  <a16:creationId xmlns:a16="http://schemas.microsoft.com/office/drawing/2014/main" id="{CF0FCB63-3C0F-4985-CC90-FFB17B121BAC}"/>
                </a:ext>
              </a:extLst>
            </p:cNvPr>
            <p:cNvSpPr/>
            <p:nvPr/>
          </p:nvSpPr>
          <p:spPr>
            <a:xfrm>
              <a:off x="963973" y="575986"/>
              <a:ext cx="44767" cy="43433"/>
            </a:xfrm>
            <a:custGeom>
              <a:avLst/>
              <a:gdLst>
                <a:gd name="connsiteX0" fmla="*/ 14859 w 44767"/>
                <a:gd name="connsiteY0" fmla="*/ 8953 h 43433"/>
                <a:gd name="connsiteX1" fmla="*/ 22003 w 44767"/>
                <a:gd name="connsiteY1" fmla="*/ 5334 h 43433"/>
                <a:gd name="connsiteX2" fmla="*/ 28670 w 44767"/>
                <a:gd name="connsiteY2" fmla="*/ 8287 h 43433"/>
                <a:gd name="connsiteX3" fmla="*/ 32956 w 44767"/>
                <a:gd name="connsiteY3" fmla="*/ 22669 h 43433"/>
                <a:gd name="connsiteX4" fmla="*/ 27337 w 44767"/>
                <a:gd name="connsiteY4" fmla="*/ 37433 h 43433"/>
                <a:gd name="connsiteX5" fmla="*/ 23146 w 44767"/>
                <a:gd name="connsiteY5" fmla="*/ 38481 h 43433"/>
                <a:gd name="connsiteX6" fmla="*/ 11716 w 44767"/>
                <a:gd name="connsiteY6" fmla="*/ 20669 h 43433"/>
                <a:gd name="connsiteX7" fmla="*/ 14859 w 44767"/>
                <a:gd name="connsiteY7" fmla="*/ 8953 h 43433"/>
                <a:gd name="connsiteX8" fmla="*/ 5810 w 44767"/>
                <a:gd name="connsiteY8" fmla="*/ 37433 h 43433"/>
                <a:gd name="connsiteX9" fmla="*/ 21812 w 44767"/>
                <a:gd name="connsiteY9" fmla="*/ 43434 h 43433"/>
                <a:gd name="connsiteX10" fmla="*/ 44767 w 44767"/>
                <a:gd name="connsiteY10" fmla="*/ 21526 h 43433"/>
                <a:gd name="connsiteX11" fmla="*/ 22669 w 44767"/>
                <a:gd name="connsiteY11" fmla="*/ 0 h 43433"/>
                <a:gd name="connsiteX12" fmla="*/ 0 w 44767"/>
                <a:gd name="connsiteY12" fmla="*/ 22003 h 43433"/>
                <a:gd name="connsiteX13" fmla="*/ 5905 w 44767"/>
                <a:gd name="connsiteY13" fmla="*/ 37338 h 43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4767" h="43433">
                  <a:moveTo>
                    <a:pt x="14859" y="8953"/>
                  </a:moveTo>
                  <a:cubicBezTo>
                    <a:pt x="16288" y="7144"/>
                    <a:pt x="18764" y="5334"/>
                    <a:pt x="22003" y="5334"/>
                  </a:cubicBezTo>
                  <a:cubicBezTo>
                    <a:pt x="24670" y="5334"/>
                    <a:pt x="27051" y="6572"/>
                    <a:pt x="28670" y="8287"/>
                  </a:cubicBezTo>
                  <a:cubicBezTo>
                    <a:pt x="30956" y="10763"/>
                    <a:pt x="32956" y="16097"/>
                    <a:pt x="32956" y="22669"/>
                  </a:cubicBezTo>
                  <a:cubicBezTo>
                    <a:pt x="32956" y="25717"/>
                    <a:pt x="32671" y="34195"/>
                    <a:pt x="27337" y="37433"/>
                  </a:cubicBezTo>
                  <a:cubicBezTo>
                    <a:pt x="26098" y="38100"/>
                    <a:pt x="24575" y="38481"/>
                    <a:pt x="23146" y="38481"/>
                  </a:cubicBezTo>
                  <a:cubicBezTo>
                    <a:pt x="14954" y="38481"/>
                    <a:pt x="11716" y="28575"/>
                    <a:pt x="11716" y="20669"/>
                  </a:cubicBezTo>
                  <a:cubicBezTo>
                    <a:pt x="11716" y="16002"/>
                    <a:pt x="12668" y="11716"/>
                    <a:pt x="14859" y="8953"/>
                  </a:cubicBezTo>
                  <a:moveTo>
                    <a:pt x="5810" y="37433"/>
                  </a:moveTo>
                  <a:cubicBezTo>
                    <a:pt x="10763" y="42672"/>
                    <a:pt x="16859" y="43434"/>
                    <a:pt x="21812" y="43434"/>
                  </a:cubicBezTo>
                  <a:cubicBezTo>
                    <a:pt x="38290" y="43434"/>
                    <a:pt x="44767" y="32004"/>
                    <a:pt x="44767" y="21526"/>
                  </a:cubicBezTo>
                  <a:cubicBezTo>
                    <a:pt x="44767" y="10287"/>
                    <a:pt x="37528" y="0"/>
                    <a:pt x="22669" y="0"/>
                  </a:cubicBezTo>
                  <a:cubicBezTo>
                    <a:pt x="8668" y="0"/>
                    <a:pt x="0" y="10096"/>
                    <a:pt x="0" y="22003"/>
                  </a:cubicBezTo>
                  <a:cubicBezTo>
                    <a:pt x="0" y="28003"/>
                    <a:pt x="2191" y="33623"/>
                    <a:pt x="5905" y="37338"/>
                  </a:cubicBezTo>
                </a:path>
              </a:pathLst>
            </a:custGeom>
            <a:grpFill/>
            <a:ln w="0" cap="flat">
              <a:noFill/>
              <a:prstDash val="solid"/>
              <a:miter/>
            </a:ln>
          </p:spPr>
          <p:txBody>
            <a:bodyPr rtlCol="0" anchor="ctr"/>
            <a:lstStyle/>
            <a:p>
              <a:endParaRPr lang="en-CA" dirty="0"/>
            </a:p>
          </p:txBody>
        </p:sp>
        <p:sp>
          <p:nvSpPr>
            <p:cNvPr id="21" name="Freeform: Shape 119">
              <a:extLst>
                <a:ext uri="{FF2B5EF4-FFF2-40B4-BE49-F238E27FC236}">
                  <a16:creationId xmlns:a16="http://schemas.microsoft.com/office/drawing/2014/main" id="{4F0F7D8F-8CC3-A5E9-741D-EE226E3BB225}"/>
                </a:ext>
              </a:extLst>
            </p:cNvPr>
            <p:cNvSpPr/>
            <p:nvPr/>
          </p:nvSpPr>
          <p:spPr>
            <a:xfrm>
              <a:off x="1008645"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5"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385"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dirty="0"/>
            </a:p>
          </p:txBody>
        </p:sp>
        <p:sp>
          <p:nvSpPr>
            <p:cNvPr id="22" name="Freeform: Shape 120">
              <a:extLst>
                <a:ext uri="{FF2B5EF4-FFF2-40B4-BE49-F238E27FC236}">
                  <a16:creationId xmlns:a16="http://schemas.microsoft.com/office/drawing/2014/main" id="{4BBC56DB-BDEB-0DF8-D99A-5EC74E025807}"/>
                </a:ext>
              </a:extLst>
            </p:cNvPr>
            <p:cNvSpPr/>
            <p:nvPr/>
          </p:nvSpPr>
          <p:spPr>
            <a:xfrm>
              <a:off x="1100180" y="576176"/>
              <a:ext cx="41814" cy="43338"/>
            </a:xfrm>
            <a:custGeom>
              <a:avLst/>
              <a:gdLst>
                <a:gd name="connsiteX0" fmla="*/ 13145 w 41814"/>
                <a:gd name="connsiteY0" fmla="*/ 8763 h 43338"/>
                <a:gd name="connsiteX1" fmla="*/ 21241 w 41814"/>
                <a:gd name="connsiteY1" fmla="*/ 5048 h 43338"/>
                <a:gd name="connsiteX2" fmla="*/ 29147 w 41814"/>
                <a:gd name="connsiteY2" fmla="*/ 8954 h 43338"/>
                <a:gd name="connsiteX3" fmla="*/ 30956 w 41814"/>
                <a:gd name="connsiteY3" fmla="*/ 15240 h 43338"/>
                <a:gd name="connsiteX4" fmla="*/ 10192 w 41814"/>
                <a:gd name="connsiteY4" fmla="*/ 15240 h 43338"/>
                <a:gd name="connsiteX5" fmla="*/ 13145 w 41814"/>
                <a:gd name="connsiteY5" fmla="*/ 8763 h 43338"/>
                <a:gd name="connsiteX6" fmla="*/ 21431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8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145" y="8763"/>
                  </a:moveTo>
                  <a:cubicBezTo>
                    <a:pt x="16002" y="5239"/>
                    <a:pt x="19622" y="5048"/>
                    <a:pt x="21241" y="5048"/>
                  </a:cubicBezTo>
                  <a:cubicBezTo>
                    <a:pt x="23241" y="5048"/>
                    <a:pt x="26765" y="5429"/>
                    <a:pt x="29147" y="8954"/>
                  </a:cubicBezTo>
                  <a:cubicBezTo>
                    <a:pt x="30575" y="11049"/>
                    <a:pt x="30861" y="13049"/>
                    <a:pt x="30956" y="15240"/>
                  </a:cubicBezTo>
                  <a:lnTo>
                    <a:pt x="10192" y="15240"/>
                  </a:lnTo>
                  <a:cubicBezTo>
                    <a:pt x="10763" y="13240"/>
                    <a:pt x="11335" y="10859"/>
                    <a:pt x="13145" y="8763"/>
                  </a:cubicBezTo>
                  <a:moveTo>
                    <a:pt x="21431" y="43339"/>
                  </a:moveTo>
                  <a:cubicBezTo>
                    <a:pt x="32766" y="43339"/>
                    <a:pt x="37243"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9" y="572"/>
                    <a:pt x="25622" y="0"/>
                    <a:pt x="21908"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dirty="0"/>
            </a:p>
          </p:txBody>
        </p:sp>
        <p:sp>
          <p:nvSpPr>
            <p:cNvPr id="23" name="Freeform: Shape 121">
              <a:extLst>
                <a:ext uri="{FF2B5EF4-FFF2-40B4-BE49-F238E27FC236}">
                  <a16:creationId xmlns:a16="http://schemas.microsoft.com/office/drawing/2014/main" id="{A3CD52E0-6328-5790-5BA8-49E8EBA28417}"/>
                </a:ext>
              </a:extLst>
            </p:cNvPr>
            <p:cNvSpPr/>
            <p:nvPr/>
          </p:nvSpPr>
          <p:spPr>
            <a:xfrm>
              <a:off x="566495" y="576176"/>
              <a:ext cx="41814" cy="43338"/>
            </a:xfrm>
            <a:custGeom>
              <a:avLst/>
              <a:gdLst>
                <a:gd name="connsiteX0" fmla="*/ 13049 w 41814"/>
                <a:gd name="connsiteY0" fmla="*/ 8763 h 43338"/>
                <a:gd name="connsiteX1" fmla="*/ 21145 w 41814"/>
                <a:gd name="connsiteY1" fmla="*/ 5048 h 43338"/>
                <a:gd name="connsiteX2" fmla="*/ 29051 w 41814"/>
                <a:gd name="connsiteY2" fmla="*/ 8954 h 43338"/>
                <a:gd name="connsiteX3" fmla="*/ 30956 w 41814"/>
                <a:gd name="connsiteY3" fmla="*/ 15240 h 43338"/>
                <a:gd name="connsiteX4" fmla="*/ 10192 w 41814"/>
                <a:gd name="connsiteY4" fmla="*/ 15240 h 43338"/>
                <a:gd name="connsiteX5" fmla="*/ 13144 w 41814"/>
                <a:gd name="connsiteY5" fmla="*/ 8763 h 43338"/>
                <a:gd name="connsiteX6" fmla="*/ 21336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7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049" y="8763"/>
                  </a:moveTo>
                  <a:cubicBezTo>
                    <a:pt x="15907" y="5239"/>
                    <a:pt x="19526" y="5048"/>
                    <a:pt x="21145" y="5048"/>
                  </a:cubicBezTo>
                  <a:cubicBezTo>
                    <a:pt x="23146" y="5048"/>
                    <a:pt x="26670" y="5429"/>
                    <a:pt x="29051" y="8954"/>
                  </a:cubicBezTo>
                  <a:cubicBezTo>
                    <a:pt x="30480" y="11049"/>
                    <a:pt x="30766" y="13049"/>
                    <a:pt x="30956" y="15240"/>
                  </a:cubicBezTo>
                  <a:lnTo>
                    <a:pt x="10192" y="15240"/>
                  </a:lnTo>
                  <a:cubicBezTo>
                    <a:pt x="10763" y="13240"/>
                    <a:pt x="11335" y="10859"/>
                    <a:pt x="13144" y="8763"/>
                  </a:cubicBezTo>
                  <a:moveTo>
                    <a:pt x="21336" y="43339"/>
                  </a:moveTo>
                  <a:cubicBezTo>
                    <a:pt x="32671" y="43339"/>
                    <a:pt x="37147"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8" y="572"/>
                    <a:pt x="25622" y="0"/>
                    <a:pt x="21907"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dirty="0"/>
            </a:p>
          </p:txBody>
        </p:sp>
        <p:sp>
          <p:nvSpPr>
            <p:cNvPr id="24" name="Freeform: Shape 122">
              <a:extLst>
                <a:ext uri="{FF2B5EF4-FFF2-40B4-BE49-F238E27FC236}">
                  <a16:creationId xmlns:a16="http://schemas.microsoft.com/office/drawing/2014/main" id="{E5BB1E23-2091-9C53-6CBE-4A48320B8E9D}"/>
                </a:ext>
              </a:extLst>
            </p:cNvPr>
            <p:cNvSpPr/>
            <p:nvPr/>
          </p:nvSpPr>
          <p:spPr>
            <a:xfrm>
              <a:off x="1143519" y="576176"/>
              <a:ext cx="41814" cy="43529"/>
            </a:xfrm>
            <a:custGeom>
              <a:avLst/>
              <a:gdLst>
                <a:gd name="connsiteX0" fmla="*/ 19050 w 41814"/>
                <a:gd name="connsiteY0" fmla="*/ 22765 h 43529"/>
                <a:gd name="connsiteX1" fmla="*/ 25717 w 41814"/>
                <a:gd name="connsiteY1" fmla="*/ 19526 h 43529"/>
                <a:gd name="connsiteX2" fmla="*/ 25717 w 41814"/>
                <a:gd name="connsiteY2" fmla="*/ 30956 h 43529"/>
                <a:gd name="connsiteX3" fmla="*/ 16859 w 41814"/>
                <a:gd name="connsiteY3" fmla="*/ 35909 h 43529"/>
                <a:gd name="connsiteX4" fmla="*/ 11144 w 41814"/>
                <a:gd name="connsiteY4" fmla="*/ 30480 h 43529"/>
                <a:gd name="connsiteX5" fmla="*/ 19050 w 41814"/>
                <a:gd name="connsiteY5" fmla="*/ 22765 h 43529"/>
                <a:gd name="connsiteX6" fmla="*/ 12954 w 41814"/>
                <a:gd name="connsiteY6" fmla="*/ 43244 h 43529"/>
                <a:gd name="connsiteX7" fmla="*/ 26575 w 41814"/>
                <a:gd name="connsiteY7" fmla="*/ 36671 h 43529"/>
                <a:gd name="connsiteX8" fmla="*/ 31813 w 41814"/>
                <a:gd name="connsiteY8" fmla="*/ 43529 h 43529"/>
                <a:gd name="connsiteX9" fmla="*/ 41815 w 41814"/>
                <a:gd name="connsiteY9" fmla="*/ 36100 h 43529"/>
                <a:gd name="connsiteX10" fmla="*/ 41148 w 41814"/>
                <a:gd name="connsiteY10" fmla="*/ 35052 h 43529"/>
                <a:gd name="connsiteX11" fmla="*/ 36385 w 41814"/>
                <a:gd name="connsiteY11" fmla="*/ 26003 h 43529"/>
                <a:gd name="connsiteX12" fmla="*/ 36385 w 41814"/>
                <a:gd name="connsiteY12" fmla="*/ 16383 h 43529"/>
                <a:gd name="connsiteX13" fmla="*/ 33814 w 41814"/>
                <a:gd name="connsiteY13" fmla="*/ 5048 h 43529"/>
                <a:gd name="connsiteX14" fmla="*/ 20574 w 41814"/>
                <a:gd name="connsiteY14" fmla="*/ 0 h 43529"/>
                <a:gd name="connsiteX15" fmla="*/ 5239 w 41814"/>
                <a:gd name="connsiteY15" fmla="*/ 2858 h 43529"/>
                <a:gd name="connsiteX16" fmla="*/ 3810 w 41814"/>
                <a:gd name="connsiteY16" fmla="*/ 12287 h 43529"/>
                <a:gd name="connsiteX17" fmla="*/ 5239 w 41814"/>
                <a:gd name="connsiteY17" fmla="*/ 12287 h 43529"/>
                <a:gd name="connsiteX18" fmla="*/ 10096 w 41814"/>
                <a:gd name="connsiteY18" fmla="*/ 7715 h 43529"/>
                <a:gd name="connsiteX19" fmla="*/ 18288 w 41814"/>
                <a:gd name="connsiteY19" fmla="*/ 5429 h 43529"/>
                <a:gd name="connsiteX20" fmla="*/ 24860 w 41814"/>
                <a:gd name="connsiteY20" fmla="*/ 8668 h 43529"/>
                <a:gd name="connsiteX21" fmla="*/ 25432 w 41814"/>
                <a:gd name="connsiteY21" fmla="*/ 11621 h 43529"/>
                <a:gd name="connsiteX22" fmla="*/ 16859 w 41814"/>
                <a:gd name="connsiteY22" fmla="*/ 18479 h 43529"/>
                <a:gd name="connsiteX23" fmla="*/ 13811 w 41814"/>
                <a:gd name="connsiteY23" fmla="*/ 19145 h 43529"/>
                <a:gd name="connsiteX24" fmla="*/ 0 w 41814"/>
                <a:gd name="connsiteY24" fmla="*/ 31909 h 43529"/>
                <a:gd name="connsiteX25" fmla="*/ 12859 w 41814"/>
                <a:gd name="connsiteY25" fmla="*/ 43339 h 43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1814" h="43529">
                  <a:moveTo>
                    <a:pt x="19050" y="22765"/>
                  </a:moveTo>
                  <a:cubicBezTo>
                    <a:pt x="22288" y="21717"/>
                    <a:pt x="23050" y="21336"/>
                    <a:pt x="25717" y="19526"/>
                  </a:cubicBezTo>
                  <a:lnTo>
                    <a:pt x="25717" y="30956"/>
                  </a:lnTo>
                  <a:cubicBezTo>
                    <a:pt x="21812" y="35528"/>
                    <a:pt x="17812" y="35909"/>
                    <a:pt x="16859" y="35909"/>
                  </a:cubicBezTo>
                  <a:cubicBezTo>
                    <a:pt x="13525" y="35909"/>
                    <a:pt x="11144" y="33528"/>
                    <a:pt x="11144" y="30480"/>
                  </a:cubicBezTo>
                  <a:cubicBezTo>
                    <a:pt x="11144" y="25432"/>
                    <a:pt x="16764" y="23527"/>
                    <a:pt x="19050" y="22765"/>
                  </a:cubicBezTo>
                  <a:moveTo>
                    <a:pt x="12954" y="43244"/>
                  </a:moveTo>
                  <a:cubicBezTo>
                    <a:pt x="20002" y="43244"/>
                    <a:pt x="23622" y="39624"/>
                    <a:pt x="26575" y="36671"/>
                  </a:cubicBezTo>
                  <a:cubicBezTo>
                    <a:pt x="27527" y="39815"/>
                    <a:pt x="28670" y="41434"/>
                    <a:pt x="31813" y="43529"/>
                  </a:cubicBezTo>
                  <a:lnTo>
                    <a:pt x="41815" y="36100"/>
                  </a:lnTo>
                  <a:lnTo>
                    <a:pt x="41148" y="35052"/>
                  </a:lnTo>
                  <a:cubicBezTo>
                    <a:pt x="36481" y="33052"/>
                    <a:pt x="36385" y="31052"/>
                    <a:pt x="36385" y="26003"/>
                  </a:cubicBezTo>
                  <a:lnTo>
                    <a:pt x="36385" y="16383"/>
                  </a:lnTo>
                  <a:cubicBezTo>
                    <a:pt x="36385" y="11716"/>
                    <a:pt x="36385" y="8287"/>
                    <a:pt x="33814" y="5048"/>
                  </a:cubicBezTo>
                  <a:cubicBezTo>
                    <a:pt x="30099" y="286"/>
                    <a:pt x="23813" y="0"/>
                    <a:pt x="20574" y="0"/>
                  </a:cubicBezTo>
                  <a:cubicBezTo>
                    <a:pt x="16954" y="0"/>
                    <a:pt x="11621" y="572"/>
                    <a:pt x="5239" y="2858"/>
                  </a:cubicBezTo>
                  <a:lnTo>
                    <a:pt x="3810" y="12287"/>
                  </a:lnTo>
                  <a:lnTo>
                    <a:pt x="5239" y="12287"/>
                  </a:lnTo>
                  <a:cubicBezTo>
                    <a:pt x="6477" y="10763"/>
                    <a:pt x="7810" y="9144"/>
                    <a:pt x="10096" y="7715"/>
                  </a:cubicBezTo>
                  <a:cubicBezTo>
                    <a:pt x="12573" y="6191"/>
                    <a:pt x="15621" y="5429"/>
                    <a:pt x="18288" y="5429"/>
                  </a:cubicBezTo>
                  <a:cubicBezTo>
                    <a:pt x="20955" y="5429"/>
                    <a:pt x="23717" y="6286"/>
                    <a:pt x="24860" y="8668"/>
                  </a:cubicBezTo>
                  <a:cubicBezTo>
                    <a:pt x="25337" y="9620"/>
                    <a:pt x="25432" y="10668"/>
                    <a:pt x="25432" y="11621"/>
                  </a:cubicBezTo>
                  <a:cubicBezTo>
                    <a:pt x="25432" y="15907"/>
                    <a:pt x="21050" y="17335"/>
                    <a:pt x="16859" y="18479"/>
                  </a:cubicBezTo>
                  <a:lnTo>
                    <a:pt x="13811" y="19145"/>
                  </a:lnTo>
                  <a:cubicBezTo>
                    <a:pt x="9620" y="20193"/>
                    <a:pt x="0" y="22670"/>
                    <a:pt x="0" y="31909"/>
                  </a:cubicBezTo>
                  <a:cubicBezTo>
                    <a:pt x="0" y="36576"/>
                    <a:pt x="2953" y="43339"/>
                    <a:pt x="12859" y="43339"/>
                  </a:cubicBezTo>
                </a:path>
              </a:pathLst>
            </a:custGeom>
            <a:grpFill/>
            <a:ln w="0" cap="flat">
              <a:noFill/>
              <a:prstDash val="solid"/>
              <a:miter/>
            </a:ln>
          </p:spPr>
          <p:txBody>
            <a:bodyPr rtlCol="0" anchor="ctr"/>
            <a:lstStyle/>
            <a:p>
              <a:endParaRPr lang="en-CA" dirty="0"/>
            </a:p>
          </p:txBody>
        </p:sp>
        <p:sp>
          <p:nvSpPr>
            <p:cNvPr id="25" name="Freeform: Shape 123">
              <a:extLst>
                <a:ext uri="{FF2B5EF4-FFF2-40B4-BE49-F238E27FC236}">
                  <a16:creationId xmlns:a16="http://schemas.microsoft.com/office/drawing/2014/main" id="{E0D2BA8E-3875-CB66-2529-C67316496294}"/>
                </a:ext>
              </a:extLst>
            </p:cNvPr>
            <p:cNvSpPr/>
            <p:nvPr/>
          </p:nvSpPr>
          <p:spPr>
            <a:xfrm>
              <a:off x="1183619"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4"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481"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dirty="0"/>
            </a:p>
          </p:txBody>
        </p:sp>
        <p:sp>
          <p:nvSpPr>
            <p:cNvPr id="26" name="Freeform: Shape 124">
              <a:extLst>
                <a:ext uri="{FF2B5EF4-FFF2-40B4-BE49-F238E27FC236}">
                  <a16:creationId xmlns:a16="http://schemas.microsoft.com/office/drawing/2014/main" id="{E598A7FA-C683-8375-D2BA-0272FE91610D}"/>
                </a:ext>
              </a:extLst>
            </p:cNvPr>
            <p:cNvSpPr/>
            <p:nvPr/>
          </p:nvSpPr>
          <p:spPr>
            <a:xfrm>
              <a:off x="675556" y="589225"/>
              <a:ext cx="123039" cy="33623"/>
            </a:xfrm>
            <a:custGeom>
              <a:avLst/>
              <a:gdLst>
                <a:gd name="connsiteX0" fmla="*/ 91821 w 123039"/>
                <a:gd name="connsiteY0" fmla="*/ 0 h 33623"/>
                <a:gd name="connsiteX1" fmla="*/ 0 w 123039"/>
                <a:gd name="connsiteY1" fmla="*/ 29813 h 33623"/>
                <a:gd name="connsiteX2" fmla="*/ 62008 w 123039"/>
                <a:gd name="connsiteY2" fmla="*/ 11906 h 33623"/>
                <a:gd name="connsiteX3" fmla="*/ 58579 w 123039"/>
                <a:gd name="connsiteY3" fmla="*/ 21336 h 33623"/>
                <a:gd name="connsiteX4" fmla="*/ 92393 w 123039"/>
                <a:gd name="connsiteY4" fmla="*/ 31147 h 33623"/>
                <a:gd name="connsiteX5" fmla="*/ 104108 w 123039"/>
                <a:gd name="connsiteY5" fmla="*/ 27242 h 33623"/>
                <a:gd name="connsiteX6" fmla="*/ 76772 w 123039"/>
                <a:gd name="connsiteY6" fmla="*/ 17717 h 33623"/>
                <a:gd name="connsiteX7" fmla="*/ 105347 w 123039"/>
                <a:gd name="connsiteY7" fmla="*/ 11240 h 33623"/>
                <a:gd name="connsiteX8" fmla="*/ 119920 w 123039"/>
                <a:gd name="connsiteY8" fmla="*/ 33623 h 33623"/>
                <a:gd name="connsiteX9" fmla="*/ 121444 w 123039"/>
                <a:gd name="connsiteY9" fmla="*/ 31052 h 33623"/>
                <a:gd name="connsiteX10" fmla="*/ 91821 w 123039"/>
                <a:gd name="connsiteY10" fmla="*/ 95 h 33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039" h="33623">
                  <a:moveTo>
                    <a:pt x="91821" y="0"/>
                  </a:moveTo>
                  <a:cubicBezTo>
                    <a:pt x="53435" y="1619"/>
                    <a:pt x="0" y="29813"/>
                    <a:pt x="0" y="29813"/>
                  </a:cubicBezTo>
                  <a:cubicBezTo>
                    <a:pt x="0" y="29813"/>
                    <a:pt x="29432" y="16573"/>
                    <a:pt x="62008" y="11906"/>
                  </a:cubicBezTo>
                  <a:cubicBezTo>
                    <a:pt x="59246" y="14954"/>
                    <a:pt x="57912" y="18193"/>
                    <a:pt x="58579" y="21336"/>
                  </a:cubicBezTo>
                  <a:cubicBezTo>
                    <a:pt x="60198" y="29242"/>
                    <a:pt x="77438" y="34195"/>
                    <a:pt x="92393" y="31147"/>
                  </a:cubicBezTo>
                  <a:cubicBezTo>
                    <a:pt x="96679" y="30194"/>
                    <a:pt x="100489" y="28575"/>
                    <a:pt x="104108" y="27242"/>
                  </a:cubicBezTo>
                  <a:cubicBezTo>
                    <a:pt x="100965" y="28384"/>
                    <a:pt x="76295" y="27242"/>
                    <a:pt x="76772" y="17717"/>
                  </a:cubicBezTo>
                  <a:cubicBezTo>
                    <a:pt x="77153" y="10573"/>
                    <a:pt x="93345" y="6858"/>
                    <a:pt x="105347" y="11240"/>
                  </a:cubicBezTo>
                  <a:cubicBezTo>
                    <a:pt x="115348" y="14859"/>
                    <a:pt x="122587" y="27813"/>
                    <a:pt x="119920" y="33623"/>
                  </a:cubicBezTo>
                  <a:cubicBezTo>
                    <a:pt x="120491" y="32766"/>
                    <a:pt x="120968" y="31909"/>
                    <a:pt x="121444" y="31052"/>
                  </a:cubicBezTo>
                  <a:cubicBezTo>
                    <a:pt x="126016" y="21145"/>
                    <a:pt x="122111" y="-1238"/>
                    <a:pt x="91821" y="95"/>
                  </a:cubicBezTo>
                </a:path>
              </a:pathLst>
            </a:custGeom>
            <a:grpFill/>
            <a:ln w="0" cap="flat">
              <a:noFill/>
              <a:prstDash val="solid"/>
              <a:miter/>
            </a:ln>
          </p:spPr>
          <p:txBody>
            <a:bodyPr rtlCol="0" anchor="ctr"/>
            <a:lstStyle/>
            <a:p>
              <a:endParaRPr lang="en-CA" dirty="0"/>
            </a:p>
          </p:txBody>
        </p:sp>
        <p:sp>
          <p:nvSpPr>
            <p:cNvPr id="27" name="Freeform: Shape 125">
              <a:extLst>
                <a:ext uri="{FF2B5EF4-FFF2-40B4-BE49-F238E27FC236}">
                  <a16:creationId xmlns:a16="http://schemas.microsoft.com/office/drawing/2014/main" id="{FB26D1FF-CC5C-B575-34CE-C07626F85725}"/>
                </a:ext>
              </a:extLst>
            </p:cNvPr>
            <p:cNvSpPr/>
            <p:nvPr/>
          </p:nvSpPr>
          <p:spPr>
            <a:xfrm>
              <a:off x="818717" y="587896"/>
              <a:ext cx="72245" cy="30725"/>
            </a:xfrm>
            <a:custGeom>
              <a:avLst/>
              <a:gdLst>
                <a:gd name="connsiteX0" fmla="*/ 72104 w 72245"/>
                <a:gd name="connsiteY0" fmla="*/ 10092 h 30725"/>
                <a:gd name="connsiteX1" fmla="*/ 42100 w 72245"/>
                <a:gd name="connsiteY1" fmla="*/ 948 h 30725"/>
                <a:gd name="connsiteX2" fmla="*/ 25527 w 72245"/>
                <a:gd name="connsiteY2" fmla="*/ 7425 h 30725"/>
                <a:gd name="connsiteX3" fmla="*/ 0 w 72245"/>
                <a:gd name="connsiteY3" fmla="*/ 26570 h 30725"/>
                <a:gd name="connsiteX4" fmla="*/ 13144 w 72245"/>
                <a:gd name="connsiteY4" fmla="*/ 19331 h 30725"/>
                <a:gd name="connsiteX5" fmla="*/ 52388 w 72245"/>
                <a:gd name="connsiteY5" fmla="*/ 14759 h 30725"/>
                <a:gd name="connsiteX6" fmla="*/ 33338 w 72245"/>
                <a:gd name="connsiteY6" fmla="*/ 27237 h 30725"/>
                <a:gd name="connsiteX7" fmla="*/ 21336 w 72245"/>
                <a:gd name="connsiteY7" fmla="*/ 26189 h 30725"/>
                <a:gd name="connsiteX8" fmla="*/ 47625 w 72245"/>
                <a:gd name="connsiteY8" fmla="*/ 29809 h 30725"/>
                <a:gd name="connsiteX9" fmla="*/ 72104 w 72245"/>
                <a:gd name="connsiteY9" fmla="*/ 10187 h 30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2245" h="30725">
                  <a:moveTo>
                    <a:pt x="72104" y="10092"/>
                  </a:moveTo>
                  <a:cubicBezTo>
                    <a:pt x="70580" y="2186"/>
                    <a:pt x="57150" y="-2005"/>
                    <a:pt x="42100" y="948"/>
                  </a:cubicBezTo>
                  <a:cubicBezTo>
                    <a:pt x="35719" y="2186"/>
                    <a:pt x="30004" y="4853"/>
                    <a:pt x="25527" y="7425"/>
                  </a:cubicBezTo>
                  <a:cubicBezTo>
                    <a:pt x="15049" y="13426"/>
                    <a:pt x="0" y="26570"/>
                    <a:pt x="0" y="26570"/>
                  </a:cubicBezTo>
                  <a:cubicBezTo>
                    <a:pt x="3619" y="23999"/>
                    <a:pt x="8287" y="21617"/>
                    <a:pt x="13144" y="19331"/>
                  </a:cubicBezTo>
                  <a:cubicBezTo>
                    <a:pt x="19431" y="16379"/>
                    <a:pt x="48863" y="4853"/>
                    <a:pt x="52388" y="14759"/>
                  </a:cubicBezTo>
                  <a:cubicBezTo>
                    <a:pt x="53912" y="19236"/>
                    <a:pt x="48387" y="25332"/>
                    <a:pt x="33338" y="27237"/>
                  </a:cubicBezTo>
                  <a:cubicBezTo>
                    <a:pt x="29337" y="27713"/>
                    <a:pt x="24098" y="27523"/>
                    <a:pt x="21336" y="26189"/>
                  </a:cubicBezTo>
                  <a:cubicBezTo>
                    <a:pt x="26575" y="30285"/>
                    <a:pt x="36671" y="31904"/>
                    <a:pt x="47625" y="29809"/>
                  </a:cubicBezTo>
                  <a:cubicBezTo>
                    <a:pt x="62674" y="26951"/>
                    <a:pt x="73628" y="18188"/>
                    <a:pt x="72104" y="10187"/>
                  </a:cubicBezTo>
                </a:path>
              </a:pathLst>
            </a:custGeom>
            <a:grpFill/>
            <a:ln w="0" cap="flat">
              <a:noFill/>
              <a:prstDash val="solid"/>
              <a:miter/>
            </a:ln>
          </p:spPr>
          <p:txBody>
            <a:bodyPr rtlCol="0" anchor="ctr"/>
            <a:lstStyle/>
            <a:p>
              <a:endParaRPr lang="en-CA" dirty="0"/>
            </a:p>
          </p:txBody>
        </p:sp>
        <p:sp>
          <p:nvSpPr>
            <p:cNvPr id="28" name="Freeform: Shape 126">
              <a:extLst>
                <a:ext uri="{FF2B5EF4-FFF2-40B4-BE49-F238E27FC236}">
                  <a16:creationId xmlns:a16="http://schemas.microsoft.com/office/drawing/2014/main" id="{CEB8ADE2-741A-848D-F0D5-91EB9364B0E4}"/>
                </a:ext>
              </a:extLst>
            </p:cNvPr>
            <p:cNvSpPr/>
            <p:nvPr/>
          </p:nvSpPr>
          <p:spPr>
            <a:xfrm>
              <a:off x="669269" y="541975"/>
              <a:ext cx="205549" cy="81158"/>
            </a:xfrm>
            <a:custGeom>
              <a:avLst/>
              <a:gdLst>
                <a:gd name="connsiteX0" fmla="*/ 0 w 205549"/>
                <a:gd name="connsiteY0" fmla="*/ 74206 h 81158"/>
                <a:gd name="connsiteX1" fmla="*/ 180213 w 205549"/>
                <a:gd name="connsiteY1" fmla="*/ 20485 h 81158"/>
                <a:gd name="connsiteX2" fmla="*/ 130588 w 205549"/>
                <a:gd name="connsiteY2" fmla="*/ 81159 h 81158"/>
                <a:gd name="connsiteX3" fmla="*/ 205550 w 205549"/>
                <a:gd name="connsiteY3" fmla="*/ 5626 h 81158"/>
                <a:gd name="connsiteX4" fmla="*/ 0 w 205549"/>
                <a:gd name="connsiteY4" fmla="*/ 74206 h 811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549" h="81158">
                  <a:moveTo>
                    <a:pt x="0" y="74206"/>
                  </a:moveTo>
                  <a:cubicBezTo>
                    <a:pt x="0" y="74206"/>
                    <a:pt x="120491" y="11245"/>
                    <a:pt x="180213" y="20485"/>
                  </a:cubicBezTo>
                  <a:cubicBezTo>
                    <a:pt x="156877" y="55537"/>
                    <a:pt x="130588" y="81159"/>
                    <a:pt x="130588" y="81159"/>
                  </a:cubicBezTo>
                  <a:cubicBezTo>
                    <a:pt x="168497" y="55822"/>
                    <a:pt x="191643" y="29629"/>
                    <a:pt x="205550" y="5626"/>
                  </a:cubicBezTo>
                  <a:cubicBezTo>
                    <a:pt x="130493" y="-24188"/>
                    <a:pt x="0" y="74206"/>
                    <a:pt x="0" y="74206"/>
                  </a:cubicBezTo>
                </a:path>
              </a:pathLst>
            </a:custGeom>
            <a:grpFill/>
            <a:ln w="0" cap="flat">
              <a:noFill/>
              <a:prstDash val="solid"/>
              <a:miter/>
            </a:ln>
          </p:spPr>
          <p:txBody>
            <a:bodyPr rtlCol="0" anchor="ctr"/>
            <a:lstStyle/>
            <a:p>
              <a:endParaRPr lang="en-CA" dirty="0"/>
            </a:p>
          </p:txBody>
        </p:sp>
        <p:sp>
          <p:nvSpPr>
            <p:cNvPr id="29" name="Freeform: Shape 127">
              <a:extLst>
                <a:ext uri="{FF2B5EF4-FFF2-40B4-BE49-F238E27FC236}">
                  <a16:creationId xmlns:a16="http://schemas.microsoft.com/office/drawing/2014/main" id="{128EF657-53B9-37C8-50CE-81BE7C1F2A7E}"/>
                </a:ext>
              </a:extLst>
            </p:cNvPr>
            <p:cNvSpPr/>
            <p:nvPr/>
          </p:nvSpPr>
          <p:spPr>
            <a:xfrm>
              <a:off x="705750" y="394630"/>
              <a:ext cx="187050" cy="184404"/>
            </a:xfrm>
            <a:custGeom>
              <a:avLst/>
              <a:gdLst>
                <a:gd name="connsiteX0" fmla="*/ 165735 w 187050"/>
                <a:gd name="connsiteY0" fmla="*/ 128397 h 184404"/>
                <a:gd name="connsiteX1" fmla="*/ 139827 w 187050"/>
                <a:gd name="connsiteY1" fmla="*/ 106299 h 184404"/>
                <a:gd name="connsiteX2" fmla="*/ 48387 w 187050"/>
                <a:gd name="connsiteY2" fmla="*/ 144018 h 184404"/>
                <a:gd name="connsiteX3" fmla="*/ 96679 w 187050"/>
                <a:gd name="connsiteY3" fmla="*/ 29242 h 184404"/>
                <a:gd name="connsiteX4" fmla="*/ 176498 w 187050"/>
                <a:gd name="connsiteY4" fmla="*/ 59150 h 184404"/>
                <a:gd name="connsiteX5" fmla="*/ 165830 w 187050"/>
                <a:gd name="connsiteY5" fmla="*/ 128302 h 184404"/>
                <a:gd name="connsiteX6" fmla="*/ 182594 w 187050"/>
                <a:gd name="connsiteY6" fmla="*/ 54578 h 184404"/>
                <a:gd name="connsiteX7" fmla="*/ 141161 w 187050"/>
                <a:gd name="connsiteY7" fmla="*/ 26765 h 184404"/>
                <a:gd name="connsiteX8" fmla="*/ 134112 w 187050"/>
                <a:gd name="connsiteY8" fmla="*/ 0 h 184404"/>
                <a:gd name="connsiteX9" fmla="*/ 135255 w 187050"/>
                <a:gd name="connsiteY9" fmla="*/ 24575 h 184404"/>
                <a:gd name="connsiteX10" fmla="*/ 64865 w 187050"/>
                <a:gd name="connsiteY10" fmla="*/ 15812 h 184404"/>
                <a:gd name="connsiteX11" fmla="*/ 0 w 187050"/>
                <a:gd name="connsiteY11" fmla="*/ 184404 h 184404"/>
                <a:gd name="connsiteX12" fmla="*/ 139827 w 187050"/>
                <a:gd name="connsiteY12" fmla="*/ 121825 h 184404"/>
                <a:gd name="connsiteX13" fmla="*/ 170212 w 187050"/>
                <a:gd name="connsiteY13" fmla="*/ 149828 h 184404"/>
                <a:gd name="connsiteX14" fmla="*/ 182594 w 187050"/>
                <a:gd name="connsiteY14" fmla="*/ 54673 h 184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7050" h="184404">
                  <a:moveTo>
                    <a:pt x="165735" y="128397"/>
                  </a:moveTo>
                  <a:cubicBezTo>
                    <a:pt x="153638" y="109442"/>
                    <a:pt x="139827" y="106299"/>
                    <a:pt x="139827" y="106299"/>
                  </a:cubicBezTo>
                  <a:cubicBezTo>
                    <a:pt x="104870" y="96965"/>
                    <a:pt x="48387" y="144018"/>
                    <a:pt x="48387" y="144018"/>
                  </a:cubicBezTo>
                  <a:cubicBezTo>
                    <a:pt x="123539" y="54293"/>
                    <a:pt x="96679" y="29242"/>
                    <a:pt x="96679" y="29242"/>
                  </a:cubicBezTo>
                  <a:cubicBezTo>
                    <a:pt x="153448" y="29242"/>
                    <a:pt x="176498" y="59150"/>
                    <a:pt x="176498" y="59150"/>
                  </a:cubicBezTo>
                  <a:cubicBezTo>
                    <a:pt x="183547" y="80963"/>
                    <a:pt x="175546" y="105823"/>
                    <a:pt x="165830" y="128302"/>
                  </a:cubicBezTo>
                  <a:moveTo>
                    <a:pt x="182594" y="54578"/>
                  </a:moveTo>
                  <a:cubicBezTo>
                    <a:pt x="182594" y="54578"/>
                    <a:pt x="170212" y="38291"/>
                    <a:pt x="141161" y="26765"/>
                  </a:cubicBezTo>
                  <a:cubicBezTo>
                    <a:pt x="139637" y="16669"/>
                    <a:pt x="137065" y="7811"/>
                    <a:pt x="134112" y="0"/>
                  </a:cubicBezTo>
                  <a:cubicBezTo>
                    <a:pt x="135731" y="6858"/>
                    <a:pt x="136017" y="16764"/>
                    <a:pt x="135255" y="24575"/>
                  </a:cubicBezTo>
                  <a:cubicBezTo>
                    <a:pt x="117539" y="18383"/>
                    <a:pt x="94393" y="14192"/>
                    <a:pt x="64865" y="15812"/>
                  </a:cubicBezTo>
                  <a:cubicBezTo>
                    <a:pt x="64865" y="15812"/>
                    <a:pt x="128111" y="45339"/>
                    <a:pt x="0" y="184404"/>
                  </a:cubicBezTo>
                  <a:cubicBezTo>
                    <a:pt x="0" y="184404"/>
                    <a:pt x="104966" y="112490"/>
                    <a:pt x="139827" y="121825"/>
                  </a:cubicBezTo>
                  <a:cubicBezTo>
                    <a:pt x="139827" y="121825"/>
                    <a:pt x="154876" y="123920"/>
                    <a:pt x="170212" y="149828"/>
                  </a:cubicBezTo>
                  <a:cubicBezTo>
                    <a:pt x="198501" y="96774"/>
                    <a:pt x="182594" y="54673"/>
                    <a:pt x="182594" y="54673"/>
                  </a:cubicBezTo>
                </a:path>
              </a:pathLst>
            </a:custGeom>
            <a:grpFill/>
            <a:ln w="0" cap="flat">
              <a:noFill/>
              <a:prstDash val="solid"/>
              <a:miter/>
            </a:ln>
          </p:spPr>
          <p:txBody>
            <a:bodyPr rtlCol="0" anchor="ctr"/>
            <a:lstStyle/>
            <a:p>
              <a:endParaRPr lang="en-CA" dirty="0"/>
            </a:p>
          </p:txBody>
        </p:sp>
        <p:sp>
          <p:nvSpPr>
            <p:cNvPr id="30" name="Freeform: Shape 128">
              <a:extLst>
                <a:ext uri="{FF2B5EF4-FFF2-40B4-BE49-F238E27FC236}">
                  <a16:creationId xmlns:a16="http://schemas.microsoft.com/office/drawing/2014/main" id="{1FCE2FCA-D8D7-92BD-45DA-BDDBA7763E55}"/>
                </a:ext>
              </a:extLst>
            </p:cNvPr>
            <p:cNvSpPr/>
            <p:nvPr/>
          </p:nvSpPr>
          <p:spPr>
            <a:xfrm>
              <a:off x="781188" y="396019"/>
              <a:ext cx="54325" cy="15469"/>
            </a:xfrm>
            <a:custGeom>
              <a:avLst/>
              <a:gdLst>
                <a:gd name="connsiteX0" fmla="*/ 53721 w 54325"/>
                <a:gd name="connsiteY0" fmla="*/ 1277 h 15469"/>
                <a:gd name="connsiteX1" fmla="*/ 0 w 54325"/>
                <a:gd name="connsiteY1" fmla="*/ 7754 h 15469"/>
                <a:gd name="connsiteX2" fmla="*/ 54007 w 54325"/>
                <a:gd name="connsiteY2" fmla="*/ 15469 h 15469"/>
                <a:gd name="connsiteX3" fmla="*/ 53721 w 54325"/>
                <a:gd name="connsiteY3" fmla="*/ 1277 h 15469"/>
              </a:gdLst>
              <a:ahLst/>
              <a:cxnLst>
                <a:cxn ang="0">
                  <a:pos x="connsiteX0" y="connsiteY0"/>
                </a:cxn>
                <a:cxn ang="0">
                  <a:pos x="connsiteX1" y="connsiteY1"/>
                </a:cxn>
                <a:cxn ang="0">
                  <a:pos x="connsiteX2" y="connsiteY2"/>
                </a:cxn>
                <a:cxn ang="0">
                  <a:pos x="connsiteX3" y="connsiteY3"/>
                </a:cxn>
              </a:cxnLst>
              <a:rect l="l" t="t" r="r" b="b"/>
              <a:pathLst>
                <a:path w="54325" h="15469">
                  <a:moveTo>
                    <a:pt x="53721" y="1277"/>
                  </a:moveTo>
                  <a:cubicBezTo>
                    <a:pt x="20479" y="-3485"/>
                    <a:pt x="2096" y="6516"/>
                    <a:pt x="0" y="7754"/>
                  </a:cubicBezTo>
                  <a:cubicBezTo>
                    <a:pt x="34671" y="8707"/>
                    <a:pt x="41815" y="12421"/>
                    <a:pt x="54007" y="15469"/>
                  </a:cubicBezTo>
                  <a:cubicBezTo>
                    <a:pt x="54864" y="10802"/>
                    <a:pt x="53721" y="1277"/>
                    <a:pt x="53721" y="1277"/>
                  </a:cubicBezTo>
                </a:path>
              </a:pathLst>
            </a:custGeom>
            <a:grpFill/>
            <a:ln w="0" cap="flat">
              <a:noFill/>
              <a:prstDash val="solid"/>
              <a:miter/>
            </a:ln>
          </p:spPr>
          <p:txBody>
            <a:bodyPr rtlCol="0" anchor="ctr"/>
            <a:lstStyle/>
            <a:p>
              <a:endParaRPr lang="en-CA" dirty="0"/>
            </a:p>
          </p:txBody>
        </p:sp>
      </p:grpSp>
    </p:spTree>
    <p:extLst>
      <p:ext uri="{BB962C8B-B14F-4D97-AF65-F5344CB8AC3E}">
        <p14:creationId xmlns:p14="http://schemas.microsoft.com/office/powerpoint/2010/main" val="3901365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E8C8C-95C3-4CD2-A926-64A8FDC121BA}"/>
              </a:ext>
            </a:extLst>
          </p:cNvPr>
          <p:cNvSpPr>
            <a:spLocks noGrp="1"/>
          </p:cNvSpPr>
          <p:nvPr>
            <p:ph type="title"/>
          </p:nvPr>
        </p:nvSpPr>
        <p:spPr>
          <a:xfrm>
            <a:off x="839788" y="365125"/>
            <a:ext cx="10515600" cy="1325563"/>
          </a:xfrm>
        </p:spPr>
        <p:txBody>
          <a:bodyPr/>
          <a:lstStyle>
            <a:lvl1pPr>
              <a:defRPr>
                <a:latin typeface="DM Serif Text" pitchFamily="2" charset="0"/>
              </a:defRPr>
            </a:lvl1pPr>
          </a:lstStyle>
          <a:p>
            <a:r>
              <a:rPr lang="en-US" dirty="0"/>
              <a:t>Click to edit Master title style</a:t>
            </a:r>
            <a:endParaRPr lang="en-CA" dirty="0"/>
          </a:p>
        </p:txBody>
      </p:sp>
      <p:sp>
        <p:nvSpPr>
          <p:cNvPr id="3" name="Text Placeholder 2">
            <a:extLst>
              <a:ext uri="{FF2B5EF4-FFF2-40B4-BE49-F238E27FC236}">
                <a16:creationId xmlns:a16="http://schemas.microsoft.com/office/drawing/2014/main" id="{DA5267C2-39AF-4F66-A1F9-BF11CB16F685}"/>
              </a:ext>
            </a:extLst>
          </p:cNvPr>
          <p:cNvSpPr>
            <a:spLocks noGrp="1"/>
          </p:cNvSpPr>
          <p:nvPr>
            <p:ph type="body" idx="1"/>
          </p:nvPr>
        </p:nvSpPr>
        <p:spPr>
          <a:xfrm>
            <a:off x="839788" y="1681163"/>
            <a:ext cx="5157787" cy="823912"/>
          </a:xfrm>
        </p:spPr>
        <p:txBody>
          <a:bodyPr anchor="b"/>
          <a:lstStyle>
            <a:lvl1pPr marL="0" indent="0">
              <a:buNone/>
              <a:defRPr sz="2400" b="1">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41D4CCB-CBA7-4388-8115-359599B9465F}"/>
              </a:ext>
            </a:extLst>
          </p:cNvPr>
          <p:cNvSpPr>
            <a:spLocks noGrp="1"/>
          </p:cNvSpPr>
          <p:nvPr>
            <p:ph sz="half" idx="2"/>
          </p:nvPr>
        </p:nvSpPr>
        <p:spPr>
          <a:xfrm>
            <a:off x="839788" y="2505075"/>
            <a:ext cx="5157787" cy="3214238"/>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AB791E0-4AEF-49E1-9994-A67706FE9082}"/>
              </a:ext>
            </a:extLst>
          </p:cNvPr>
          <p:cNvSpPr>
            <a:spLocks noGrp="1"/>
          </p:cNvSpPr>
          <p:nvPr>
            <p:ph type="body" sz="quarter" idx="3"/>
          </p:nvPr>
        </p:nvSpPr>
        <p:spPr>
          <a:xfrm>
            <a:off x="6172200" y="1681163"/>
            <a:ext cx="5183188" cy="823912"/>
          </a:xfrm>
        </p:spPr>
        <p:txBody>
          <a:bodyPr anchor="b"/>
          <a:lstStyle>
            <a:lvl1pPr marL="0" indent="0">
              <a:buNone/>
              <a:defRPr sz="2400" b="1">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0644CA-8B9F-41AB-94C4-98D75DF99333}"/>
              </a:ext>
            </a:extLst>
          </p:cNvPr>
          <p:cNvSpPr>
            <a:spLocks noGrp="1"/>
          </p:cNvSpPr>
          <p:nvPr>
            <p:ph sz="quarter" idx="4"/>
          </p:nvPr>
        </p:nvSpPr>
        <p:spPr>
          <a:xfrm>
            <a:off x="6172200" y="2505075"/>
            <a:ext cx="5183188" cy="3214238"/>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79655959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3AF2EA7-0819-9531-9096-25904B982CF5}"/>
              </a:ext>
            </a:extLst>
          </p:cNvPr>
          <p:cNvSpPr/>
          <p:nvPr userDrawn="1"/>
        </p:nvSpPr>
        <p:spPr>
          <a:xfrm>
            <a:off x="0" y="0"/>
            <a:ext cx="3960000" cy="6858000"/>
          </a:xfrm>
          <a:prstGeom prst="rect">
            <a:avLst/>
          </a:prstGeom>
          <a:solidFill>
            <a:srgbClr val="11616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CA" dirty="0"/>
          </a:p>
        </p:txBody>
      </p:sp>
      <p:sp>
        <p:nvSpPr>
          <p:cNvPr id="3" name="Title 1">
            <a:extLst>
              <a:ext uri="{FF2B5EF4-FFF2-40B4-BE49-F238E27FC236}">
                <a16:creationId xmlns:a16="http://schemas.microsoft.com/office/drawing/2014/main" id="{364CC934-CFF5-B41B-AE53-31FD0CCBB67C}"/>
              </a:ext>
            </a:extLst>
          </p:cNvPr>
          <p:cNvSpPr>
            <a:spLocks noGrp="1"/>
          </p:cNvSpPr>
          <p:nvPr>
            <p:ph type="title"/>
          </p:nvPr>
        </p:nvSpPr>
        <p:spPr>
          <a:xfrm>
            <a:off x="214147" y="1270000"/>
            <a:ext cx="3335170" cy="1280160"/>
          </a:xfrm>
          <a:prstGeom prst="rect">
            <a:avLst/>
          </a:prstGeom>
        </p:spPr>
        <p:txBody>
          <a:bodyPr anchor="b"/>
          <a:lstStyle>
            <a:lvl1pPr>
              <a:defRPr sz="3200">
                <a:solidFill>
                  <a:schemeClr val="bg1"/>
                </a:solidFill>
                <a:latin typeface="DM Serif Text" pitchFamily="2" charset="0"/>
              </a:defRPr>
            </a:lvl1pPr>
          </a:lstStyle>
          <a:p>
            <a:r>
              <a:rPr lang="en-US" dirty="0"/>
              <a:t>Click to edit Master title style</a:t>
            </a:r>
            <a:endParaRPr lang="en-CA" dirty="0"/>
          </a:p>
        </p:txBody>
      </p:sp>
      <p:sp>
        <p:nvSpPr>
          <p:cNvPr id="4" name="Text Placeholder 3">
            <a:extLst>
              <a:ext uri="{FF2B5EF4-FFF2-40B4-BE49-F238E27FC236}">
                <a16:creationId xmlns:a16="http://schemas.microsoft.com/office/drawing/2014/main" id="{5141E300-B656-DDFD-427A-8A73368E54CC}"/>
              </a:ext>
            </a:extLst>
          </p:cNvPr>
          <p:cNvSpPr>
            <a:spLocks noGrp="1"/>
          </p:cNvSpPr>
          <p:nvPr>
            <p:ph type="body" sz="half" idx="2"/>
          </p:nvPr>
        </p:nvSpPr>
        <p:spPr>
          <a:xfrm>
            <a:off x="214147" y="2682240"/>
            <a:ext cx="3335170" cy="2905760"/>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Picture Placeholder 2">
            <a:extLst>
              <a:ext uri="{FF2B5EF4-FFF2-40B4-BE49-F238E27FC236}">
                <a16:creationId xmlns:a16="http://schemas.microsoft.com/office/drawing/2014/main" id="{84C7A063-F109-1AEA-87F8-ED4086B980F3}"/>
              </a:ext>
            </a:extLst>
          </p:cNvPr>
          <p:cNvSpPr>
            <a:spLocks noGrp="1"/>
          </p:cNvSpPr>
          <p:nvPr>
            <p:ph type="pic" idx="1"/>
          </p:nvPr>
        </p:nvSpPr>
        <p:spPr>
          <a:xfrm>
            <a:off x="3958389" y="0"/>
            <a:ext cx="8233611" cy="6858000"/>
          </a:xfrm>
          <a:prstGeom prst="rect">
            <a:avLst/>
          </a:prstGeo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grpSp>
        <p:nvGrpSpPr>
          <p:cNvPr id="6" name="Graphic 10">
            <a:extLst>
              <a:ext uri="{FF2B5EF4-FFF2-40B4-BE49-F238E27FC236}">
                <a16:creationId xmlns:a16="http://schemas.microsoft.com/office/drawing/2014/main" id="{134C6297-8D39-E086-7C86-94AE36EBD826}"/>
              </a:ext>
            </a:extLst>
          </p:cNvPr>
          <p:cNvGrpSpPr/>
          <p:nvPr userDrawn="1"/>
        </p:nvGrpSpPr>
        <p:grpSpPr>
          <a:xfrm>
            <a:off x="214147" y="6309366"/>
            <a:ext cx="1031608" cy="356522"/>
            <a:chOff x="367232" y="394630"/>
            <a:chExt cx="996600" cy="344423"/>
          </a:xfrm>
          <a:solidFill>
            <a:schemeClr val="bg1"/>
          </a:solidFill>
        </p:grpSpPr>
        <p:sp>
          <p:nvSpPr>
            <p:cNvPr id="7" name="Freeform: Shape 105">
              <a:extLst>
                <a:ext uri="{FF2B5EF4-FFF2-40B4-BE49-F238E27FC236}">
                  <a16:creationId xmlns:a16="http://schemas.microsoft.com/office/drawing/2014/main" id="{3858A357-87DC-CC36-9643-F687F34A4CC0}"/>
                </a:ext>
              </a:extLst>
            </p:cNvPr>
            <p:cNvSpPr/>
            <p:nvPr/>
          </p:nvSpPr>
          <p:spPr>
            <a:xfrm>
              <a:off x="1057127" y="577414"/>
              <a:ext cx="46958" cy="41433"/>
            </a:xfrm>
            <a:custGeom>
              <a:avLst/>
              <a:gdLst>
                <a:gd name="connsiteX0" fmla="*/ 5620 w 46958"/>
                <a:gd name="connsiteY0" fmla="*/ 6953 h 41433"/>
                <a:gd name="connsiteX1" fmla="*/ 20288 w 46958"/>
                <a:gd name="connsiteY1" fmla="*/ 41434 h 41433"/>
                <a:gd name="connsiteX2" fmla="*/ 25622 w 46958"/>
                <a:gd name="connsiteY2" fmla="*/ 41434 h 41433"/>
                <a:gd name="connsiteX3" fmla="*/ 41529 w 46958"/>
                <a:gd name="connsiteY3" fmla="*/ 6953 h 41433"/>
                <a:gd name="connsiteX4" fmla="*/ 46958 w 46958"/>
                <a:gd name="connsiteY4" fmla="*/ 1524 h 41433"/>
                <a:gd name="connsiteX5" fmla="*/ 46958 w 46958"/>
                <a:gd name="connsiteY5" fmla="*/ 190 h 41433"/>
                <a:gd name="connsiteX6" fmla="*/ 31337 w 46958"/>
                <a:gd name="connsiteY6" fmla="*/ 190 h 41433"/>
                <a:gd name="connsiteX7" fmla="*/ 31337 w 46958"/>
                <a:gd name="connsiteY7" fmla="*/ 1524 h 41433"/>
                <a:gd name="connsiteX8" fmla="*/ 35052 w 46958"/>
                <a:gd name="connsiteY8" fmla="*/ 4953 h 41433"/>
                <a:gd name="connsiteX9" fmla="*/ 34195 w 46958"/>
                <a:gd name="connsiteY9" fmla="*/ 8382 h 41433"/>
                <a:gd name="connsiteX10" fmla="*/ 25622 w 46958"/>
                <a:gd name="connsiteY10" fmla="*/ 27813 h 41433"/>
                <a:gd name="connsiteX11" fmla="*/ 17717 w 46958"/>
                <a:gd name="connsiteY11" fmla="*/ 7715 h 41433"/>
                <a:gd name="connsiteX12" fmla="*/ 16954 w 46958"/>
                <a:gd name="connsiteY12" fmla="*/ 4763 h 41433"/>
                <a:gd name="connsiteX13" fmla="*/ 20288 w 46958"/>
                <a:gd name="connsiteY13" fmla="*/ 1333 h 41433"/>
                <a:gd name="connsiteX14" fmla="*/ 20288 w 46958"/>
                <a:gd name="connsiteY14" fmla="*/ 0 h 41433"/>
                <a:gd name="connsiteX15" fmla="*/ 0 w 46958"/>
                <a:gd name="connsiteY15" fmla="*/ 0 h 41433"/>
                <a:gd name="connsiteX16" fmla="*/ 0 w 46958"/>
                <a:gd name="connsiteY16" fmla="*/ 1333 h 41433"/>
                <a:gd name="connsiteX17" fmla="*/ 5620 w 46958"/>
                <a:gd name="connsiteY17" fmla="*/ 6763 h 41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6958" h="41433">
                  <a:moveTo>
                    <a:pt x="5620" y="6953"/>
                  </a:moveTo>
                  <a:lnTo>
                    <a:pt x="20288" y="41434"/>
                  </a:lnTo>
                  <a:lnTo>
                    <a:pt x="25622" y="41434"/>
                  </a:lnTo>
                  <a:lnTo>
                    <a:pt x="41529" y="6953"/>
                  </a:lnTo>
                  <a:cubicBezTo>
                    <a:pt x="43434" y="3048"/>
                    <a:pt x="44196" y="1905"/>
                    <a:pt x="46958" y="1524"/>
                  </a:cubicBezTo>
                  <a:lnTo>
                    <a:pt x="46958" y="190"/>
                  </a:lnTo>
                  <a:lnTo>
                    <a:pt x="31337" y="190"/>
                  </a:lnTo>
                  <a:lnTo>
                    <a:pt x="31337" y="1524"/>
                  </a:lnTo>
                  <a:cubicBezTo>
                    <a:pt x="32385" y="1619"/>
                    <a:pt x="35052" y="2000"/>
                    <a:pt x="35052" y="4953"/>
                  </a:cubicBezTo>
                  <a:cubicBezTo>
                    <a:pt x="35052" y="6001"/>
                    <a:pt x="34481" y="7715"/>
                    <a:pt x="34195" y="8382"/>
                  </a:cubicBezTo>
                  <a:lnTo>
                    <a:pt x="25622" y="27813"/>
                  </a:lnTo>
                  <a:lnTo>
                    <a:pt x="17717" y="7715"/>
                  </a:lnTo>
                  <a:cubicBezTo>
                    <a:pt x="17335" y="6858"/>
                    <a:pt x="16954" y="5715"/>
                    <a:pt x="16954" y="4763"/>
                  </a:cubicBezTo>
                  <a:cubicBezTo>
                    <a:pt x="16954" y="2000"/>
                    <a:pt x="19336" y="1524"/>
                    <a:pt x="20288" y="1333"/>
                  </a:cubicBezTo>
                  <a:lnTo>
                    <a:pt x="20288" y="0"/>
                  </a:lnTo>
                  <a:lnTo>
                    <a:pt x="0" y="0"/>
                  </a:lnTo>
                  <a:lnTo>
                    <a:pt x="0" y="1333"/>
                  </a:lnTo>
                  <a:cubicBezTo>
                    <a:pt x="2762" y="1715"/>
                    <a:pt x="4096" y="3239"/>
                    <a:pt x="5620" y="6763"/>
                  </a:cubicBezTo>
                </a:path>
              </a:pathLst>
            </a:custGeom>
            <a:grpFill/>
            <a:ln w="0" cap="flat">
              <a:noFill/>
              <a:prstDash val="solid"/>
              <a:miter/>
            </a:ln>
          </p:spPr>
          <p:txBody>
            <a:bodyPr rtlCol="0" anchor="ctr"/>
            <a:lstStyle/>
            <a:p>
              <a:endParaRPr lang="en-CA" dirty="0"/>
            </a:p>
          </p:txBody>
        </p:sp>
        <p:sp>
          <p:nvSpPr>
            <p:cNvPr id="8" name="Freeform: Shape 106">
              <a:extLst>
                <a:ext uri="{FF2B5EF4-FFF2-40B4-BE49-F238E27FC236}">
                  <a16:creationId xmlns:a16="http://schemas.microsoft.com/office/drawing/2014/main" id="{26D8AB03-EB8C-4470-9877-B93FAF3C11C0}"/>
                </a:ext>
              </a:extLst>
            </p:cNvPr>
            <p:cNvSpPr/>
            <p:nvPr/>
          </p:nvSpPr>
          <p:spPr>
            <a:xfrm>
              <a:off x="367232" y="580462"/>
              <a:ext cx="125063" cy="154114"/>
            </a:xfrm>
            <a:custGeom>
              <a:avLst/>
              <a:gdLst>
                <a:gd name="connsiteX0" fmla="*/ 84487 w 125063"/>
                <a:gd name="connsiteY0" fmla="*/ 131921 h 154114"/>
                <a:gd name="connsiteX1" fmla="*/ 58484 w 125063"/>
                <a:gd name="connsiteY1" fmla="*/ 138208 h 154114"/>
                <a:gd name="connsiteX2" fmla="*/ 42958 w 125063"/>
                <a:gd name="connsiteY2" fmla="*/ 118777 h 154114"/>
                <a:gd name="connsiteX3" fmla="*/ 42958 w 125063"/>
                <a:gd name="connsiteY3" fmla="*/ 81248 h 154114"/>
                <a:gd name="connsiteX4" fmla="*/ 58007 w 125063"/>
                <a:gd name="connsiteY4" fmla="*/ 81248 h 154114"/>
                <a:gd name="connsiteX5" fmla="*/ 81820 w 125063"/>
                <a:gd name="connsiteY5" fmla="*/ 86487 h 154114"/>
                <a:gd name="connsiteX6" fmla="*/ 94012 w 125063"/>
                <a:gd name="connsiteY6" fmla="*/ 110490 h 154114"/>
                <a:gd name="connsiteX7" fmla="*/ 84392 w 125063"/>
                <a:gd name="connsiteY7" fmla="*/ 131921 h 154114"/>
                <a:gd name="connsiteX8" fmla="*/ 43053 w 125063"/>
                <a:gd name="connsiteY8" fmla="*/ 16192 h 154114"/>
                <a:gd name="connsiteX9" fmla="*/ 52197 w 125063"/>
                <a:gd name="connsiteY9" fmla="*/ 16192 h 154114"/>
                <a:gd name="connsiteX10" fmla="*/ 74295 w 125063"/>
                <a:gd name="connsiteY10" fmla="*/ 19050 h 154114"/>
                <a:gd name="connsiteX11" fmla="*/ 86773 w 125063"/>
                <a:gd name="connsiteY11" fmla="*/ 40862 h 154114"/>
                <a:gd name="connsiteX12" fmla="*/ 54673 w 125063"/>
                <a:gd name="connsiteY12" fmla="*/ 64865 h 154114"/>
                <a:gd name="connsiteX13" fmla="*/ 43053 w 125063"/>
                <a:gd name="connsiteY13" fmla="*/ 64865 h 154114"/>
                <a:gd name="connsiteX14" fmla="*/ 43053 w 125063"/>
                <a:gd name="connsiteY14" fmla="*/ 16192 h 154114"/>
                <a:gd name="connsiteX15" fmla="*/ 86201 w 125063"/>
                <a:gd name="connsiteY15" fmla="*/ 70771 h 154114"/>
                <a:gd name="connsiteX16" fmla="*/ 117443 w 125063"/>
                <a:gd name="connsiteY16" fmla="*/ 36290 h 154114"/>
                <a:gd name="connsiteX17" fmla="*/ 96679 w 125063"/>
                <a:gd name="connsiteY17" fmla="*/ 4191 h 154114"/>
                <a:gd name="connsiteX18" fmla="*/ 64198 w 125063"/>
                <a:gd name="connsiteY18" fmla="*/ 0 h 154114"/>
                <a:gd name="connsiteX19" fmla="*/ 0 w 125063"/>
                <a:gd name="connsiteY19" fmla="*/ 0 h 154114"/>
                <a:gd name="connsiteX20" fmla="*/ 0 w 125063"/>
                <a:gd name="connsiteY20" fmla="*/ 3239 h 154114"/>
                <a:gd name="connsiteX21" fmla="*/ 13335 w 125063"/>
                <a:gd name="connsiteY21" fmla="*/ 24003 h 154114"/>
                <a:gd name="connsiteX22" fmla="*/ 13335 w 125063"/>
                <a:gd name="connsiteY22" fmla="*/ 130969 h 154114"/>
                <a:gd name="connsiteX23" fmla="*/ 0 w 125063"/>
                <a:gd name="connsiteY23" fmla="*/ 150876 h 154114"/>
                <a:gd name="connsiteX24" fmla="*/ 0 w 125063"/>
                <a:gd name="connsiteY24" fmla="*/ 154114 h 154114"/>
                <a:gd name="connsiteX25" fmla="*/ 65913 w 125063"/>
                <a:gd name="connsiteY25" fmla="*/ 154114 h 154114"/>
                <a:gd name="connsiteX26" fmla="*/ 105632 w 125063"/>
                <a:gd name="connsiteY26" fmla="*/ 146304 h 154114"/>
                <a:gd name="connsiteX27" fmla="*/ 125063 w 125063"/>
                <a:gd name="connsiteY27" fmla="*/ 111347 h 154114"/>
                <a:gd name="connsiteX28" fmla="*/ 86201 w 125063"/>
                <a:gd name="connsiteY28" fmla="*/ 70771 h 154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5063" h="154114">
                  <a:moveTo>
                    <a:pt x="84487" y="131921"/>
                  </a:moveTo>
                  <a:cubicBezTo>
                    <a:pt x="77724" y="136969"/>
                    <a:pt x="67247" y="138208"/>
                    <a:pt x="58484" y="138208"/>
                  </a:cubicBezTo>
                  <a:cubicBezTo>
                    <a:pt x="43244" y="138208"/>
                    <a:pt x="42958" y="129445"/>
                    <a:pt x="42958" y="118777"/>
                  </a:cubicBezTo>
                  <a:lnTo>
                    <a:pt x="42958" y="81248"/>
                  </a:lnTo>
                  <a:lnTo>
                    <a:pt x="58007" y="81248"/>
                  </a:lnTo>
                  <a:cubicBezTo>
                    <a:pt x="64961" y="81248"/>
                    <a:pt x="73724" y="81439"/>
                    <a:pt x="81820" y="86487"/>
                  </a:cubicBezTo>
                  <a:cubicBezTo>
                    <a:pt x="86011" y="89059"/>
                    <a:pt x="94012" y="96107"/>
                    <a:pt x="94012" y="110490"/>
                  </a:cubicBezTo>
                  <a:cubicBezTo>
                    <a:pt x="94012" y="121158"/>
                    <a:pt x="89249" y="128207"/>
                    <a:pt x="84392" y="131921"/>
                  </a:cubicBezTo>
                  <a:moveTo>
                    <a:pt x="43053" y="16192"/>
                  </a:moveTo>
                  <a:lnTo>
                    <a:pt x="52197" y="16192"/>
                  </a:lnTo>
                  <a:cubicBezTo>
                    <a:pt x="61151" y="16192"/>
                    <a:pt x="68104" y="16383"/>
                    <a:pt x="74295" y="19050"/>
                  </a:cubicBezTo>
                  <a:cubicBezTo>
                    <a:pt x="83058" y="22955"/>
                    <a:pt x="86773" y="30670"/>
                    <a:pt x="86773" y="40862"/>
                  </a:cubicBezTo>
                  <a:cubicBezTo>
                    <a:pt x="86773" y="60484"/>
                    <a:pt x="69533" y="64865"/>
                    <a:pt x="54673" y="64865"/>
                  </a:cubicBezTo>
                  <a:lnTo>
                    <a:pt x="43053" y="64865"/>
                  </a:lnTo>
                  <a:lnTo>
                    <a:pt x="43053" y="16192"/>
                  </a:lnTo>
                  <a:close/>
                  <a:moveTo>
                    <a:pt x="86201" y="70771"/>
                  </a:moveTo>
                  <a:cubicBezTo>
                    <a:pt x="102775" y="66389"/>
                    <a:pt x="117443" y="56769"/>
                    <a:pt x="117443" y="36290"/>
                  </a:cubicBezTo>
                  <a:cubicBezTo>
                    <a:pt x="117443" y="23431"/>
                    <a:pt x="111728" y="10287"/>
                    <a:pt x="96679" y="4191"/>
                  </a:cubicBezTo>
                  <a:cubicBezTo>
                    <a:pt x="88202" y="667"/>
                    <a:pt x="77724" y="0"/>
                    <a:pt x="64198" y="0"/>
                  </a:cubicBezTo>
                  <a:lnTo>
                    <a:pt x="0" y="0"/>
                  </a:lnTo>
                  <a:lnTo>
                    <a:pt x="0" y="3239"/>
                  </a:lnTo>
                  <a:cubicBezTo>
                    <a:pt x="13335" y="4953"/>
                    <a:pt x="13335" y="12668"/>
                    <a:pt x="13335" y="24003"/>
                  </a:cubicBezTo>
                  <a:lnTo>
                    <a:pt x="13335" y="130969"/>
                  </a:lnTo>
                  <a:cubicBezTo>
                    <a:pt x="13335" y="142970"/>
                    <a:pt x="11811" y="148685"/>
                    <a:pt x="0" y="150876"/>
                  </a:cubicBezTo>
                  <a:lnTo>
                    <a:pt x="0" y="154114"/>
                  </a:lnTo>
                  <a:lnTo>
                    <a:pt x="65913" y="154114"/>
                  </a:lnTo>
                  <a:cubicBezTo>
                    <a:pt x="77724" y="154114"/>
                    <a:pt x="92774" y="154114"/>
                    <a:pt x="105632" y="146304"/>
                  </a:cubicBezTo>
                  <a:cubicBezTo>
                    <a:pt x="115634" y="140208"/>
                    <a:pt x="125063" y="128397"/>
                    <a:pt x="125063" y="111347"/>
                  </a:cubicBezTo>
                  <a:cubicBezTo>
                    <a:pt x="125063" y="87344"/>
                    <a:pt x="107156" y="75152"/>
                    <a:pt x="86201" y="70771"/>
                  </a:cubicBezTo>
                </a:path>
              </a:pathLst>
            </a:custGeom>
            <a:grpFill/>
            <a:ln w="0" cap="flat">
              <a:noFill/>
              <a:prstDash val="solid"/>
              <a:miter/>
            </a:ln>
          </p:spPr>
          <p:txBody>
            <a:bodyPr rtlCol="0" anchor="ctr"/>
            <a:lstStyle/>
            <a:p>
              <a:endParaRPr lang="en-CA" dirty="0"/>
            </a:p>
          </p:txBody>
        </p:sp>
        <p:sp>
          <p:nvSpPr>
            <p:cNvPr id="9" name="Freeform: Shape 107">
              <a:extLst>
                <a:ext uri="{FF2B5EF4-FFF2-40B4-BE49-F238E27FC236}">
                  <a16:creationId xmlns:a16="http://schemas.microsoft.com/office/drawing/2014/main" id="{9EEC1AF8-950B-2CE2-9D81-76F626FB608A}"/>
                </a:ext>
              </a:extLst>
            </p:cNvPr>
            <p:cNvSpPr/>
            <p:nvPr/>
          </p:nvSpPr>
          <p:spPr>
            <a:xfrm>
              <a:off x="489533" y="629897"/>
              <a:ext cx="86867" cy="104775"/>
            </a:xfrm>
            <a:custGeom>
              <a:avLst/>
              <a:gdLst>
                <a:gd name="connsiteX0" fmla="*/ 42101 w 86867"/>
                <a:gd name="connsiteY0" fmla="*/ 18764 h 104775"/>
                <a:gd name="connsiteX1" fmla="*/ 42101 w 86867"/>
                <a:gd name="connsiteY1" fmla="*/ 0 h 104775"/>
                <a:gd name="connsiteX2" fmla="*/ 0 w 86867"/>
                <a:gd name="connsiteY2" fmla="*/ 22098 h 104775"/>
                <a:gd name="connsiteX3" fmla="*/ 1048 w 86867"/>
                <a:gd name="connsiteY3" fmla="*/ 24479 h 104775"/>
                <a:gd name="connsiteX4" fmla="*/ 15049 w 86867"/>
                <a:gd name="connsiteY4" fmla="*/ 46291 h 104775"/>
                <a:gd name="connsiteX5" fmla="*/ 15049 w 86867"/>
                <a:gd name="connsiteY5" fmla="*/ 78581 h 104775"/>
                <a:gd name="connsiteX6" fmla="*/ 13335 w 86867"/>
                <a:gd name="connsiteY6" fmla="*/ 92583 h 104775"/>
                <a:gd name="connsiteX7" fmla="*/ 2191 w 86867"/>
                <a:gd name="connsiteY7" fmla="*/ 101727 h 104775"/>
                <a:gd name="connsiteX8" fmla="*/ 2191 w 86867"/>
                <a:gd name="connsiteY8" fmla="*/ 104775 h 104775"/>
                <a:gd name="connsiteX9" fmla="*/ 55435 w 86867"/>
                <a:gd name="connsiteY9" fmla="*/ 104775 h 104775"/>
                <a:gd name="connsiteX10" fmla="*/ 55435 w 86867"/>
                <a:gd name="connsiteY10" fmla="*/ 101727 h 104775"/>
                <a:gd name="connsiteX11" fmla="*/ 42101 w 86867"/>
                <a:gd name="connsiteY11" fmla="*/ 78581 h 104775"/>
                <a:gd name="connsiteX12" fmla="*/ 42101 w 86867"/>
                <a:gd name="connsiteY12" fmla="*/ 48673 h 104775"/>
                <a:gd name="connsiteX13" fmla="*/ 46482 w 86867"/>
                <a:gd name="connsiteY13" fmla="*/ 30956 h 104775"/>
                <a:gd name="connsiteX14" fmla="*/ 63532 w 86867"/>
                <a:gd name="connsiteY14" fmla="*/ 22193 h 104775"/>
                <a:gd name="connsiteX15" fmla="*/ 79724 w 86867"/>
                <a:gd name="connsiteY15" fmla="*/ 32861 h 104775"/>
                <a:gd name="connsiteX16" fmla="*/ 82296 w 86867"/>
                <a:gd name="connsiteY16" fmla="*/ 32861 h 104775"/>
                <a:gd name="connsiteX17" fmla="*/ 86868 w 86867"/>
                <a:gd name="connsiteY17" fmla="*/ 3619 h 104775"/>
                <a:gd name="connsiteX18" fmla="*/ 74200 w 86867"/>
                <a:gd name="connsiteY18" fmla="*/ 1238 h 104775"/>
                <a:gd name="connsiteX19" fmla="*/ 42101 w 86867"/>
                <a:gd name="connsiteY19" fmla="*/ 186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6867" h="104775">
                  <a:moveTo>
                    <a:pt x="42101" y="18764"/>
                  </a:moveTo>
                  <a:lnTo>
                    <a:pt x="42101" y="0"/>
                  </a:lnTo>
                  <a:lnTo>
                    <a:pt x="0" y="22098"/>
                  </a:lnTo>
                  <a:lnTo>
                    <a:pt x="1048" y="24479"/>
                  </a:lnTo>
                  <a:cubicBezTo>
                    <a:pt x="14764" y="24479"/>
                    <a:pt x="15049" y="35147"/>
                    <a:pt x="15049" y="46291"/>
                  </a:cubicBezTo>
                  <a:lnTo>
                    <a:pt x="15049" y="78581"/>
                  </a:lnTo>
                  <a:cubicBezTo>
                    <a:pt x="15049" y="82772"/>
                    <a:pt x="14859" y="88582"/>
                    <a:pt x="13335" y="92583"/>
                  </a:cubicBezTo>
                  <a:cubicBezTo>
                    <a:pt x="10477" y="98870"/>
                    <a:pt x="5429" y="100679"/>
                    <a:pt x="2191" y="101727"/>
                  </a:cubicBezTo>
                  <a:lnTo>
                    <a:pt x="2191" y="104775"/>
                  </a:lnTo>
                  <a:lnTo>
                    <a:pt x="55435" y="104775"/>
                  </a:lnTo>
                  <a:lnTo>
                    <a:pt x="55435" y="101727"/>
                  </a:lnTo>
                  <a:cubicBezTo>
                    <a:pt x="43434" y="97345"/>
                    <a:pt x="42101" y="94774"/>
                    <a:pt x="42101" y="78581"/>
                  </a:cubicBezTo>
                  <a:lnTo>
                    <a:pt x="42101" y="48673"/>
                  </a:lnTo>
                  <a:cubicBezTo>
                    <a:pt x="42101" y="43434"/>
                    <a:pt x="42101" y="37052"/>
                    <a:pt x="46482" y="30956"/>
                  </a:cubicBezTo>
                  <a:cubicBezTo>
                    <a:pt x="50387" y="25527"/>
                    <a:pt x="56293" y="22193"/>
                    <a:pt x="63532" y="22193"/>
                  </a:cubicBezTo>
                  <a:cubicBezTo>
                    <a:pt x="73152" y="22193"/>
                    <a:pt x="77057" y="28289"/>
                    <a:pt x="79724" y="32861"/>
                  </a:cubicBezTo>
                  <a:lnTo>
                    <a:pt x="82296" y="32861"/>
                  </a:lnTo>
                  <a:lnTo>
                    <a:pt x="86868" y="3619"/>
                  </a:lnTo>
                  <a:cubicBezTo>
                    <a:pt x="84487" y="2762"/>
                    <a:pt x="80296" y="1238"/>
                    <a:pt x="74200" y="1238"/>
                  </a:cubicBezTo>
                  <a:cubicBezTo>
                    <a:pt x="57626" y="1238"/>
                    <a:pt x="48863" y="11049"/>
                    <a:pt x="42101" y="18669"/>
                  </a:cubicBezTo>
                </a:path>
              </a:pathLst>
            </a:custGeom>
            <a:grpFill/>
            <a:ln w="0" cap="flat">
              <a:noFill/>
              <a:prstDash val="solid"/>
              <a:miter/>
            </a:ln>
          </p:spPr>
          <p:txBody>
            <a:bodyPr rtlCol="0" anchor="ctr"/>
            <a:lstStyle/>
            <a:p>
              <a:endParaRPr lang="en-CA" dirty="0"/>
            </a:p>
          </p:txBody>
        </p:sp>
        <p:sp>
          <p:nvSpPr>
            <p:cNvPr id="10" name="Freeform: Shape 108">
              <a:extLst>
                <a:ext uri="{FF2B5EF4-FFF2-40B4-BE49-F238E27FC236}">
                  <a16:creationId xmlns:a16="http://schemas.microsoft.com/office/drawing/2014/main" id="{EACB2CFC-491F-A92E-80DC-1344C3E53346}"/>
                </a:ext>
              </a:extLst>
            </p:cNvPr>
            <p:cNvSpPr/>
            <p:nvPr/>
          </p:nvSpPr>
          <p:spPr>
            <a:xfrm>
              <a:off x="580211" y="631802"/>
              <a:ext cx="124586" cy="107251"/>
            </a:xfrm>
            <a:custGeom>
              <a:avLst/>
              <a:gdLst>
                <a:gd name="connsiteX0" fmla="*/ 112014 w 124586"/>
                <a:gd name="connsiteY0" fmla="*/ 66199 h 107251"/>
                <a:gd name="connsiteX1" fmla="*/ 112014 w 124586"/>
                <a:gd name="connsiteY1" fmla="*/ 95 h 107251"/>
                <a:gd name="connsiteX2" fmla="*/ 71818 w 124586"/>
                <a:gd name="connsiteY2" fmla="*/ 8192 h 107251"/>
                <a:gd name="connsiteX3" fmla="*/ 71818 w 124586"/>
                <a:gd name="connsiteY3" fmla="*/ 11240 h 107251"/>
                <a:gd name="connsiteX4" fmla="*/ 84677 w 124586"/>
                <a:gd name="connsiteY4" fmla="*/ 27337 h 107251"/>
                <a:gd name="connsiteX5" fmla="*/ 84677 w 124586"/>
                <a:gd name="connsiteY5" fmla="*/ 62484 h 107251"/>
                <a:gd name="connsiteX6" fmla="*/ 79439 w 124586"/>
                <a:gd name="connsiteY6" fmla="*/ 79534 h 107251"/>
                <a:gd name="connsiteX7" fmla="*/ 60484 w 124586"/>
                <a:gd name="connsiteY7" fmla="*/ 87344 h 107251"/>
                <a:gd name="connsiteX8" fmla="*/ 41053 w 124586"/>
                <a:gd name="connsiteY8" fmla="*/ 74295 h 107251"/>
                <a:gd name="connsiteX9" fmla="*/ 39529 w 124586"/>
                <a:gd name="connsiteY9" fmla="*/ 62484 h 107251"/>
                <a:gd name="connsiteX10" fmla="*/ 39529 w 124586"/>
                <a:gd name="connsiteY10" fmla="*/ 0 h 107251"/>
                <a:gd name="connsiteX11" fmla="*/ 0 w 124586"/>
                <a:gd name="connsiteY11" fmla="*/ 8096 h 107251"/>
                <a:gd name="connsiteX12" fmla="*/ 0 w 124586"/>
                <a:gd name="connsiteY12" fmla="*/ 11144 h 107251"/>
                <a:gd name="connsiteX13" fmla="*/ 12192 w 124586"/>
                <a:gd name="connsiteY13" fmla="*/ 29909 h 107251"/>
                <a:gd name="connsiteX14" fmla="*/ 12192 w 124586"/>
                <a:gd name="connsiteY14" fmla="*/ 68104 h 107251"/>
                <a:gd name="connsiteX15" fmla="*/ 19145 w 124586"/>
                <a:gd name="connsiteY15" fmla="*/ 94107 h 107251"/>
                <a:gd name="connsiteX16" fmla="*/ 48196 w 124586"/>
                <a:gd name="connsiteY16" fmla="*/ 106585 h 107251"/>
                <a:gd name="connsiteX17" fmla="*/ 86201 w 124586"/>
                <a:gd name="connsiteY17" fmla="*/ 87154 h 107251"/>
                <a:gd name="connsiteX18" fmla="*/ 100584 w 124586"/>
                <a:gd name="connsiteY18" fmla="*/ 107252 h 107251"/>
                <a:gd name="connsiteX19" fmla="*/ 124587 w 124586"/>
                <a:gd name="connsiteY19" fmla="*/ 89344 h 107251"/>
                <a:gd name="connsiteX20" fmla="*/ 123253 w 124586"/>
                <a:gd name="connsiteY20" fmla="*/ 87154 h 107251"/>
                <a:gd name="connsiteX21" fmla="*/ 111919 w 124586"/>
                <a:gd name="connsiteY21" fmla="*/ 66199 h 107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4586" h="107251">
                  <a:moveTo>
                    <a:pt x="112014" y="66199"/>
                  </a:moveTo>
                  <a:lnTo>
                    <a:pt x="112014" y="95"/>
                  </a:lnTo>
                  <a:lnTo>
                    <a:pt x="71818" y="8192"/>
                  </a:lnTo>
                  <a:lnTo>
                    <a:pt x="71818" y="11240"/>
                  </a:lnTo>
                  <a:cubicBezTo>
                    <a:pt x="82487" y="12764"/>
                    <a:pt x="84677" y="16955"/>
                    <a:pt x="84677" y="27337"/>
                  </a:cubicBezTo>
                  <a:lnTo>
                    <a:pt x="84677" y="62484"/>
                  </a:lnTo>
                  <a:cubicBezTo>
                    <a:pt x="84677" y="67056"/>
                    <a:pt x="84487" y="73628"/>
                    <a:pt x="79439" y="79534"/>
                  </a:cubicBezTo>
                  <a:cubicBezTo>
                    <a:pt x="75533" y="84106"/>
                    <a:pt x="68961" y="87344"/>
                    <a:pt x="60484" y="87344"/>
                  </a:cubicBezTo>
                  <a:cubicBezTo>
                    <a:pt x="50387" y="87344"/>
                    <a:pt x="43720" y="82296"/>
                    <a:pt x="41053" y="74295"/>
                  </a:cubicBezTo>
                  <a:cubicBezTo>
                    <a:pt x="40005" y="70771"/>
                    <a:pt x="39529" y="67342"/>
                    <a:pt x="39529" y="62484"/>
                  </a:cubicBezTo>
                  <a:lnTo>
                    <a:pt x="39529" y="0"/>
                  </a:lnTo>
                  <a:lnTo>
                    <a:pt x="0" y="8096"/>
                  </a:lnTo>
                  <a:lnTo>
                    <a:pt x="0" y="11144"/>
                  </a:lnTo>
                  <a:cubicBezTo>
                    <a:pt x="11144" y="12668"/>
                    <a:pt x="12192" y="18383"/>
                    <a:pt x="12192" y="29909"/>
                  </a:cubicBezTo>
                  <a:lnTo>
                    <a:pt x="12192" y="68104"/>
                  </a:lnTo>
                  <a:cubicBezTo>
                    <a:pt x="12192" y="76200"/>
                    <a:pt x="12668" y="85820"/>
                    <a:pt x="19145" y="94107"/>
                  </a:cubicBezTo>
                  <a:cubicBezTo>
                    <a:pt x="22003" y="97822"/>
                    <a:pt x="30099" y="106585"/>
                    <a:pt x="48196" y="106585"/>
                  </a:cubicBezTo>
                  <a:cubicBezTo>
                    <a:pt x="66294" y="106585"/>
                    <a:pt x="78772" y="97155"/>
                    <a:pt x="86201" y="87154"/>
                  </a:cubicBezTo>
                  <a:cubicBezTo>
                    <a:pt x="87725" y="93250"/>
                    <a:pt x="90583" y="99822"/>
                    <a:pt x="100584" y="107252"/>
                  </a:cubicBezTo>
                  <a:lnTo>
                    <a:pt x="124587" y="89344"/>
                  </a:lnTo>
                  <a:lnTo>
                    <a:pt x="123253" y="87154"/>
                  </a:lnTo>
                  <a:cubicBezTo>
                    <a:pt x="111919" y="84963"/>
                    <a:pt x="111919" y="76867"/>
                    <a:pt x="111919" y="66199"/>
                  </a:cubicBezTo>
                </a:path>
              </a:pathLst>
            </a:custGeom>
            <a:grpFill/>
            <a:ln w="0" cap="flat">
              <a:noFill/>
              <a:prstDash val="solid"/>
              <a:miter/>
            </a:ln>
          </p:spPr>
          <p:txBody>
            <a:bodyPr rtlCol="0" anchor="ctr"/>
            <a:lstStyle/>
            <a:p>
              <a:endParaRPr lang="en-CA" dirty="0"/>
            </a:p>
          </p:txBody>
        </p:sp>
        <p:sp>
          <p:nvSpPr>
            <p:cNvPr id="11" name="Freeform: Shape 109">
              <a:extLst>
                <a:ext uri="{FF2B5EF4-FFF2-40B4-BE49-F238E27FC236}">
                  <a16:creationId xmlns:a16="http://schemas.microsoft.com/office/drawing/2014/main" id="{E5A0CD30-7E29-0CD5-0C2E-A1920E756439}"/>
                </a:ext>
              </a:extLst>
            </p:cNvPr>
            <p:cNvSpPr/>
            <p:nvPr/>
          </p:nvSpPr>
          <p:spPr>
            <a:xfrm>
              <a:off x="705178" y="629897"/>
              <a:ext cx="127825" cy="104775"/>
            </a:xfrm>
            <a:custGeom>
              <a:avLst/>
              <a:gdLst>
                <a:gd name="connsiteX0" fmla="*/ 114586 w 127825"/>
                <a:gd name="connsiteY0" fmla="*/ 79629 h 104775"/>
                <a:gd name="connsiteX1" fmla="*/ 114586 w 127825"/>
                <a:gd name="connsiteY1" fmla="*/ 42101 h 104775"/>
                <a:gd name="connsiteX2" fmla="*/ 107823 w 127825"/>
                <a:gd name="connsiteY2" fmla="*/ 14383 h 104775"/>
                <a:gd name="connsiteX3" fmla="*/ 79248 w 127825"/>
                <a:gd name="connsiteY3" fmla="*/ 1905 h 104775"/>
                <a:gd name="connsiteX4" fmla="*/ 42386 w 127825"/>
                <a:gd name="connsiteY4" fmla="*/ 18955 h 104775"/>
                <a:gd name="connsiteX5" fmla="*/ 42386 w 127825"/>
                <a:gd name="connsiteY5" fmla="*/ 0 h 104775"/>
                <a:gd name="connsiteX6" fmla="*/ 0 w 127825"/>
                <a:gd name="connsiteY6" fmla="*/ 22003 h 104775"/>
                <a:gd name="connsiteX7" fmla="*/ 1524 w 127825"/>
                <a:gd name="connsiteY7" fmla="*/ 24670 h 104775"/>
                <a:gd name="connsiteX8" fmla="*/ 15050 w 127825"/>
                <a:gd name="connsiteY8" fmla="*/ 46101 h 104775"/>
                <a:gd name="connsiteX9" fmla="*/ 15050 w 127825"/>
                <a:gd name="connsiteY9" fmla="*/ 79248 h 104775"/>
                <a:gd name="connsiteX10" fmla="*/ 1905 w 127825"/>
                <a:gd name="connsiteY10" fmla="*/ 101727 h 104775"/>
                <a:gd name="connsiteX11" fmla="*/ 1905 w 127825"/>
                <a:gd name="connsiteY11" fmla="*/ 104775 h 104775"/>
                <a:gd name="connsiteX12" fmla="*/ 54769 w 127825"/>
                <a:gd name="connsiteY12" fmla="*/ 104775 h 104775"/>
                <a:gd name="connsiteX13" fmla="*/ 54578 w 127825"/>
                <a:gd name="connsiteY13" fmla="*/ 101727 h 104775"/>
                <a:gd name="connsiteX14" fmla="*/ 42386 w 127825"/>
                <a:gd name="connsiteY14" fmla="*/ 81820 h 104775"/>
                <a:gd name="connsiteX15" fmla="*/ 42386 w 127825"/>
                <a:gd name="connsiteY15" fmla="*/ 44482 h 104775"/>
                <a:gd name="connsiteX16" fmla="*/ 50292 w 127825"/>
                <a:gd name="connsiteY16" fmla="*/ 25908 h 104775"/>
                <a:gd name="connsiteX17" fmla="*/ 65818 w 127825"/>
                <a:gd name="connsiteY17" fmla="*/ 21145 h 104775"/>
                <a:gd name="connsiteX18" fmla="*/ 87440 w 127825"/>
                <a:gd name="connsiteY18" fmla="*/ 44482 h 104775"/>
                <a:gd name="connsiteX19" fmla="*/ 87440 w 127825"/>
                <a:gd name="connsiteY19" fmla="*/ 81820 h 104775"/>
                <a:gd name="connsiteX20" fmla="*/ 75438 w 127825"/>
                <a:gd name="connsiteY20" fmla="*/ 101727 h 104775"/>
                <a:gd name="connsiteX21" fmla="*/ 75438 w 127825"/>
                <a:gd name="connsiteY21" fmla="*/ 104775 h 104775"/>
                <a:gd name="connsiteX22" fmla="*/ 127826 w 127825"/>
                <a:gd name="connsiteY22" fmla="*/ 104775 h 104775"/>
                <a:gd name="connsiteX23" fmla="*/ 127826 w 127825"/>
                <a:gd name="connsiteY23" fmla="*/ 101727 h 104775"/>
                <a:gd name="connsiteX24" fmla="*/ 114681 w 127825"/>
                <a:gd name="connsiteY24" fmla="*/ 7962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825" h="104775">
                  <a:moveTo>
                    <a:pt x="114586" y="79629"/>
                  </a:moveTo>
                  <a:lnTo>
                    <a:pt x="114586" y="42101"/>
                  </a:lnTo>
                  <a:cubicBezTo>
                    <a:pt x="114586" y="32480"/>
                    <a:pt x="114395" y="22669"/>
                    <a:pt x="107823" y="14383"/>
                  </a:cubicBezTo>
                  <a:cubicBezTo>
                    <a:pt x="103061" y="8096"/>
                    <a:pt x="93440" y="1905"/>
                    <a:pt x="79248" y="1905"/>
                  </a:cubicBezTo>
                  <a:cubicBezTo>
                    <a:pt x="60484" y="1905"/>
                    <a:pt x="49530" y="12192"/>
                    <a:pt x="42386" y="18955"/>
                  </a:cubicBezTo>
                  <a:lnTo>
                    <a:pt x="42386" y="0"/>
                  </a:lnTo>
                  <a:lnTo>
                    <a:pt x="0" y="22003"/>
                  </a:lnTo>
                  <a:lnTo>
                    <a:pt x="1524" y="24670"/>
                  </a:lnTo>
                  <a:cubicBezTo>
                    <a:pt x="14859" y="25146"/>
                    <a:pt x="15050" y="32099"/>
                    <a:pt x="15050" y="46101"/>
                  </a:cubicBezTo>
                  <a:lnTo>
                    <a:pt x="15050" y="79248"/>
                  </a:lnTo>
                  <a:cubicBezTo>
                    <a:pt x="15050" y="90202"/>
                    <a:pt x="14859" y="99727"/>
                    <a:pt x="1905" y="101727"/>
                  </a:cubicBezTo>
                  <a:lnTo>
                    <a:pt x="1905" y="104775"/>
                  </a:lnTo>
                  <a:lnTo>
                    <a:pt x="54769" y="104775"/>
                  </a:lnTo>
                  <a:lnTo>
                    <a:pt x="54578" y="101727"/>
                  </a:lnTo>
                  <a:cubicBezTo>
                    <a:pt x="42767" y="98489"/>
                    <a:pt x="42386" y="93631"/>
                    <a:pt x="42386" y="81820"/>
                  </a:cubicBezTo>
                  <a:lnTo>
                    <a:pt x="42386" y="44482"/>
                  </a:lnTo>
                  <a:cubicBezTo>
                    <a:pt x="42386" y="39243"/>
                    <a:pt x="42577" y="31814"/>
                    <a:pt x="50292" y="25908"/>
                  </a:cubicBezTo>
                  <a:cubicBezTo>
                    <a:pt x="53816" y="23336"/>
                    <a:pt x="58769" y="21145"/>
                    <a:pt x="65818" y="21145"/>
                  </a:cubicBezTo>
                  <a:cubicBezTo>
                    <a:pt x="87249" y="21145"/>
                    <a:pt x="87440" y="39052"/>
                    <a:pt x="87440" y="44482"/>
                  </a:cubicBezTo>
                  <a:lnTo>
                    <a:pt x="87440" y="81820"/>
                  </a:lnTo>
                  <a:cubicBezTo>
                    <a:pt x="87440" y="93154"/>
                    <a:pt x="87249" y="99060"/>
                    <a:pt x="75438" y="101727"/>
                  </a:cubicBezTo>
                  <a:lnTo>
                    <a:pt x="75438" y="104775"/>
                  </a:lnTo>
                  <a:lnTo>
                    <a:pt x="127826" y="104775"/>
                  </a:lnTo>
                  <a:lnTo>
                    <a:pt x="127826" y="101727"/>
                  </a:lnTo>
                  <a:cubicBezTo>
                    <a:pt x="114967" y="99346"/>
                    <a:pt x="114681" y="93250"/>
                    <a:pt x="114681" y="79629"/>
                  </a:cubicBezTo>
                </a:path>
              </a:pathLst>
            </a:custGeom>
            <a:grpFill/>
            <a:ln w="0" cap="flat">
              <a:noFill/>
              <a:prstDash val="solid"/>
              <a:miter/>
            </a:ln>
          </p:spPr>
          <p:txBody>
            <a:bodyPr rtlCol="0" anchor="ctr"/>
            <a:lstStyle/>
            <a:p>
              <a:endParaRPr lang="en-CA" dirty="0"/>
            </a:p>
          </p:txBody>
        </p:sp>
        <p:sp>
          <p:nvSpPr>
            <p:cNvPr id="12" name="Freeform: Shape 110">
              <a:extLst>
                <a:ext uri="{FF2B5EF4-FFF2-40B4-BE49-F238E27FC236}">
                  <a16:creationId xmlns:a16="http://schemas.microsoft.com/office/drawing/2014/main" id="{7172EED5-8C34-F68E-9910-BA1B38C433E4}"/>
                </a:ext>
              </a:extLst>
            </p:cNvPr>
            <p:cNvSpPr/>
            <p:nvPr/>
          </p:nvSpPr>
          <p:spPr>
            <a:xfrm>
              <a:off x="838528" y="631897"/>
              <a:ext cx="72009" cy="106584"/>
            </a:xfrm>
            <a:custGeom>
              <a:avLst/>
              <a:gdLst>
                <a:gd name="connsiteX0" fmla="*/ 51911 w 72009"/>
                <a:gd name="connsiteY0" fmla="*/ 45530 h 106584"/>
                <a:gd name="connsiteX1" fmla="*/ 43625 w 72009"/>
                <a:gd name="connsiteY1" fmla="*/ 41624 h 106584"/>
                <a:gd name="connsiteX2" fmla="*/ 28289 w 72009"/>
                <a:gd name="connsiteY2" fmla="*/ 25908 h 106584"/>
                <a:gd name="connsiteX3" fmla="*/ 44863 w 72009"/>
                <a:gd name="connsiteY3" fmla="*/ 13049 h 106584"/>
                <a:gd name="connsiteX4" fmla="*/ 65151 w 72009"/>
                <a:gd name="connsiteY4" fmla="*/ 29432 h 106584"/>
                <a:gd name="connsiteX5" fmla="*/ 68199 w 72009"/>
                <a:gd name="connsiteY5" fmla="*/ 29432 h 106584"/>
                <a:gd name="connsiteX6" fmla="*/ 68199 w 72009"/>
                <a:gd name="connsiteY6" fmla="*/ 5239 h 106584"/>
                <a:gd name="connsiteX7" fmla="*/ 40005 w 72009"/>
                <a:gd name="connsiteY7" fmla="*/ 0 h 106584"/>
                <a:gd name="connsiteX8" fmla="*/ 1333 w 72009"/>
                <a:gd name="connsiteY8" fmla="*/ 30575 h 106584"/>
                <a:gd name="connsiteX9" fmla="*/ 18383 w 72009"/>
                <a:gd name="connsiteY9" fmla="*/ 55245 h 106584"/>
                <a:gd name="connsiteX10" fmla="*/ 27527 w 72009"/>
                <a:gd name="connsiteY10" fmla="*/ 59627 h 106584"/>
                <a:gd name="connsiteX11" fmla="*/ 44768 w 72009"/>
                <a:gd name="connsiteY11" fmla="*/ 78200 h 106584"/>
                <a:gd name="connsiteX12" fmla="*/ 25527 w 72009"/>
                <a:gd name="connsiteY12" fmla="*/ 93250 h 106584"/>
                <a:gd name="connsiteX13" fmla="*/ 3239 w 72009"/>
                <a:gd name="connsiteY13" fmla="*/ 75533 h 106584"/>
                <a:gd name="connsiteX14" fmla="*/ 0 w 72009"/>
                <a:gd name="connsiteY14" fmla="*/ 75533 h 106584"/>
                <a:gd name="connsiteX15" fmla="*/ 0 w 72009"/>
                <a:gd name="connsiteY15" fmla="*/ 101537 h 106584"/>
                <a:gd name="connsiteX16" fmla="*/ 29718 w 72009"/>
                <a:gd name="connsiteY16" fmla="*/ 106585 h 106584"/>
                <a:gd name="connsiteX17" fmla="*/ 61341 w 72009"/>
                <a:gd name="connsiteY17" fmla="*/ 96774 h 106584"/>
                <a:gd name="connsiteX18" fmla="*/ 72009 w 72009"/>
                <a:gd name="connsiteY18" fmla="*/ 73152 h 106584"/>
                <a:gd name="connsiteX19" fmla="*/ 51721 w 72009"/>
                <a:gd name="connsiteY19" fmla="*/ 45625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2009" h="106584">
                  <a:moveTo>
                    <a:pt x="51911" y="45530"/>
                  </a:moveTo>
                  <a:lnTo>
                    <a:pt x="43625" y="41624"/>
                  </a:lnTo>
                  <a:cubicBezTo>
                    <a:pt x="36576" y="38386"/>
                    <a:pt x="28289" y="34385"/>
                    <a:pt x="28289" y="25908"/>
                  </a:cubicBezTo>
                  <a:cubicBezTo>
                    <a:pt x="28289" y="18669"/>
                    <a:pt x="35052" y="13049"/>
                    <a:pt x="44863" y="13049"/>
                  </a:cubicBezTo>
                  <a:cubicBezTo>
                    <a:pt x="60579" y="13049"/>
                    <a:pt x="63627" y="24003"/>
                    <a:pt x="65151" y="29432"/>
                  </a:cubicBezTo>
                  <a:lnTo>
                    <a:pt x="68199" y="29432"/>
                  </a:lnTo>
                  <a:lnTo>
                    <a:pt x="68199" y="5239"/>
                  </a:lnTo>
                  <a:cubicBezTo>
                    <a:pt x="63437" y="3524"/>
                    <a:pt x="53816" y="0"/>
                    <a:pt x="40005" y="0"/>
                  </a:cubicBezTo>
                  <a:cubicBezTo>
                    <a:pt x="14859" y="0"/>
                    <a:pt x="1333" y="14002"/>
                    <a:pt x="1333" y="30575"/>
                  </a:cubicBezTo>
                  <a:cubicBezTo>
                    <a:pt x="1333" y="45815"/>
                    <a:pt x="12478" y="52007"/>
                    <a:pt x="18383" y="55245"/>
                  </a:cubicBezTo>
                  <a:lnTo>
                    <a:pt x="27527" y="59627"/>
                  </a:lnTo>
                  <a:cubicBezTo>
                    <a:pt x="35147" y="63532"/>
                    <a:pt x="44768" y="68580"/>
                    <a:pt x="44768" y="78200"/>
                  </a:cubicBezTo>
                  <a:cubicBezTo>
                    <a:pt x="44768" y="89154"/>
                    <a:pt x="34766" y="93250"/>
                    <a:pt x="25527" y="93250"/>
                  </a:cubicBezTo>
                  <a:cubicBezTo>
                    <a:pt x="9144" y="93250"/>
                    <a:pt x="5239" y="81915"/>
                    <a:pt x="3239" y="75533"/>
                  </a:cubicBezTo>
                  <a:lnTo>
                    <a:pt x="0" y="75533"/>
                  </a:lnTo>
                  <a:lnTo>
                    <a:pt x="0" y="101537"/>
                  </a:lnTo>
                  <a:cubicBezTo>
                    <a:pt x="8287" y="104203"/>
                    <a:pt x="15907" y="106585"/>
                    <a:pt x="29718" y="106585"/>
                  </a:cubicBezTo>
                  <a:cubicBezTo>
                    <a:pt x="46958" y="106585"/>
                    <a:pt x="56578" y="100870"/>
                    <a:pt x="61341" y="96774"/>
                  </a:cubicBezTo>
                  <a:cubicBezTo>
                    <a:pt x="68104" y="90869"/>
                    <a:pt x="72009" y="81915"/>
                    <a:pt x="72009" y="73152"/>
                  </a:cubicBezTo>
                  <a:cubicBezTo>
                    <a:pt x="72009" y="55245"/>
                    <a:pt x="56959" y="48006"/>
                    <a:pt x="51721" y="45625"/>
                  </a:cubicBezTo>
                </a:path>
              </a:pathLst>
            </a:custGeom>
            <a:grpFill/>
            <a:ln w="0" cap="flat">
              <a:noFill/>
              <a:prstDash val="solid"/>
              <a:miter/>
            </a:ln>
          </p:spPr>
          <p:txBody>
            <a:bodyPr rtlCol="0" anchor="ctr"/>
            <a:lstStyle/>
            <a:p>
              <a:endParaRPr lang="en-CA" dirty="0"/>
            </a:p>
          </p:txBody>
        </p:sp>
        <p:sp>
          <p:nvSpPr>
            <p:cNvPr id="13" name="Freeform: Shape 111">
              <a:extLst>
                <a:ext uri="{FF2B5EF4-FFF2-40B4-BE49-F238E27FC236}">
                  <a16:creationId xmlns:a16="http://schemas.microsoft.com/office/drawing/2014/main" id="{D74F10EA-1A75-C2C1-1657-3BF2EDE96556}"/>
                </a:ext>
              </a:extLst>
            </p:cNvPr>
            <p:cNvSpPr/>
            <p:nvPr/>
          </p:nvSpPr>
          <p:spPr>
            <a:xfrm>
              <a:off x="912157" y="635422"/>
              <a:ext cx="182689" cy="101060"/>
            </a:xfrm>
            <a:custGeom>
              <a:avLst/>
              <a:gdLst>
                <a:gd name="connsiteX0" fmla="*/ 182690 w 182689"/>
                <a:gd name="connsiteY0" fmla="*/ 95 h 101060"/>
                <a:gd name="connsiteX1" fmla="*/ 143827 w 182689"/>
                <a:gd name="connsiteY1" fmla="*/ 95 h 101060"/>
                <a:gd name="connsiteX2" fmla="*/ 143827 w 182689"/>
                <a:gd name="connsiteY2" fmla="*/ 3143 h 101060"/>
                <a:gd name="connsiteX3" fmla="*/ 152971 w 182689"/>
                <a:gd name="connsiteY3" fmla="*/ 12287 h 101060"/>
                <a:gd name="connsiteX4" fmla="*/ 150781 w 182689"/>
                <a:gd name="connsiteY4" fmla="*/ 19907 h 101060"/>
                <a:gd name="connsiteX5" fmla="*/ 129635 w 182689"/>
                <a:gd name="connsiteY5" fmla="*/ 67913 h 101060"/>
                <a:gd name="connsiteX6" fmla="*/ 109538 w 182689"/>
                <a:gd name="connsiteY6" fmla="*/ 19907 h 101060"/>
                <a:gd name="connsiteX7" fmla="*/ 108014 w 182689"/>
                <a:gd name="connsiteY7" fmla="*/ 12668 h 101060"/>
                <a:gd name="connsiteX8" fmla="*/ 116777 w 182689"/>
                <a:gd name="connsiteY8" fmla="*/ 3048 h 101060"/>
                <a:gd name="connsiteX9" fmla="*/ 116777 w 182689"/>
                <a:gd name="connsiteY9" fmla="*/ 0 h 101060"/>
                <a:gd name="connsiteX10" fmla="*/ 66389 w 182689"/>
                <a:gd name="connsiteY10" fmla="*/ 0 h 101060"/>
                <a:gd name="connsiteX11" fmla="*/ 66389 w 182689"/>
                <a:gd name="connsiteY11" fmla="*/ 3048 h 101060"/>
                <a:gd name="connsiteX12" fmla="*/ 78200 w 182689"/>
                <a:gd name="connsiteY12" fmla="*/ 12859 h 101060"/>
                <a:gd name="connsiteX13" fmla="*/ 83248 w 182689"/>
                <a:gd name="connsiteY13" fmla="*/ 23527 h 101060"/>
                <a:gd name="connsiteX14" fmla="*/ 63151 w 182689"/>
                <a:gd name="connsiteY14" fmla="*/ 67818 h 101060"/>
                <a:gd name="connsiteX15" fmla="*/ 43720 w 182689"/>
                <a:gd name="connsiteY15" fmla="*/ 20479 h 101060"/>
                <a:gd name="connsiteX16" fmla="*/ 41720 w 182689"/>
                <a:gd name="connsiteY16" fmla="*/ 12668 h 101060"/>
                <a:gd name="connsiteX17" fmla="*/ 50673 w 182689"/>
                <a:gd name="connsiteY17" fmla="*/ 3048 h 101060"/>
                <a:gd name="connsiteX18" fmla="*/ 50673 w 182689"/>
                <a:gd name="connsiteY18" fmla="*/ 0 h 101060"/>
                <a:gd name="connsiteX19" fmla="*/ 0 w 182689"/>
                <a:gd name="connsiteY19" fmla="*/ 0 h 101060"/>
                <a:gd name="connsiteX20" fmla="*/ 0 w 182689"/>
                <a:gd name="connsiteY20" fmla="*/ 3048 h 101060"/>
                <a:gd name="connsiteX21" fmla="*/ 14192 w 182689"/>
                <a:gd name="connsiteY21" fmla="*/ 18764 h 101060"/>
                <a:gd name="connsiteX22" fmla="*/ 50006 w 182689"/>
                <a:gd name="connsiteY22" fmla="*/ 101060 h 101060"/>
                <a:gd name="connsiteX23" fmla="*/ 62865 w 182689"/>
                <a:gd name="connsiteY23" fmla="*/ 101060 h 101060"/>
                <a:gd name="connsiteX24" fmla="*/ 90583 w 182689"/>
                <a:gd name="connsiteY24" fmla="*/ 41624 h 101060"/>
                <a:gd name="connsiteX25" fmla="*/ 116777 w 182689"/>
                <a:gd name="connsiteY25" fmla="*/ 101060 h 101060"/>
                <a:gd name="connsiteX26" fmla="*/ 129635 w 182689"/>
                <a:gd name="connsiteY26" fmla="*/ 101060 h 101060"/>
                <a:gd name="connsiteX27" fmla="*/ 168307 w 182689"/>
                <a:gd name="connsiteY27" fmla="*/ 18764 h 101060"/>
                <a:gd name="connsiteX28" fmla="*/ 182690 w 182689"/>
                <a:gd name="connsiteY28" fmla="*/ 3048 h 101060"/>
                <a:gd name="connsiteX29" fmla="*/ 182690 w 182689"/>
                <a:gd name="connsiteY29" fmla="*/ 0 h 101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82689" h="101060">
                  <a:moveTo>
                    <a:pt x="182690" y="95"/>
                  </a:moveTo>
                  <a:lnTo>
                    <a:pt x="143827" y="95"/>
                  </a:lnTo>
                  <a:lnTo>
                    <a:pt x="143827" y="3143"/>
                  </a:lnTo>
                  <a:cubicBezTo>
                    <a:pt x="146209" y="3619"/>
                    <a:pt x="152971" y="4667"/>
                    <a:pt x="152971" y="12287"/>
                  </a:cubicBezTo>
                  <a:cubicBezTo>
                    <a:pt x="152971" y="14668"/>
                    <a:pt x="151924" y="17335"/>
                    <a:pt x="150781" y="19907"/>
                  </a:cubicBezTo>
                  <a:lnTo>
                    <a:pt x="129635" y="67913"/>
                  </a:lnTo>
                  <a:lnTo>
                    <a:pt x="109538" y="19907"/>
                  </a:lnTo>
                  <a:cubicBezTo>
                    <a:pt x="108871" y="17716"/>
                    <a:pt x="108014" y="14859"/>
                    <a:pt x="108014" y="12668"/>
                  </a:cubicBezTo>
                  <a:cubicBezTo>
                    <a:pt x="108014" y="5048"/>
                    <a:pt x="113919" y="3715"/>
                    <a:pt x="116777" y="3048"/>
                  </a:cubicBezTo>
                  <a:lnTo>
                    <a:pt x="116777" y="0"/>
                  </a:lnTo>
                  <a:lnTo>
                    <a:pt x="66389" y="0"/>
                  </a:lnTo>
                  <a:lnTo>
                    <a:pt x="66389" y="3048"/>
                  </a:lnTo>
                  <a:cubicBezTo>
                    <a:pt x="72104" y="4096"/>
                    <a:pt x="74676" y="5620"/>
                    <a:pt x="78200" y="12859"/>
                  </a:cubicBezTo>
                  <a:lnTo>
                    <a:pt x="83248" y="23527"/>
                  </a:lnTo>
                  <a:lnTo>
                    <a:pt x="63151" y="67818"/>
                  </a:lnTo>
                  <a:lnTo>
                    <a:pt x="43720" y="20479"/>
                  </a:lnTo>
                  <a:cubicBezTo>
                    <a:pt x="42863" y="18288"/>
                    <a:pt x="41720" y="15430"/>
                    <a:pt x="41720" y="12668"/>
                  </a:cubicBezTo>
                  <a:cubicBezTo>
                    <a:pt x="41720" y="6953"/>
                    <a:pt x="45053" y="3905"/>
                    <a:pt x="50673" y="3048"/>
                  </a:cubicBezTo>
                  <a:lnTo>
                    <a:pt x="50673" y="0"/>
                  </a:lnTo>
                  <a:lnTo>
                    <a:pt x="0" y="0"/>
                  </a:lnTo>
                  <a:lnTo>
                    <a:pt x="0" y="3048"/>
                  </a:lnTo>
                  <a:cubicBezTo>
                    <a:pt x="8287" y="5905"/>
                    <a:pt x="9430" y="7620"/>
                    <a:pt x="14192" y="18764"/>
                  </a:cubicBezTo>
                  <a:lnTo>
                    <a:pt x="50006" y="101060"/>
                  </a:lnTo>
                  <a:lnTo>
                    <a:pt x="62865" y="101060"/>
                  </a:lnTo>
                  <a:lnTo>
                    <a:pt x="90583" y="41624"/>
                  </a:lnTo>
                  <a:lnTo>
                    <a:pt x="116777" y="101060"/>
                  </a:lnTo>
                  <a:lnTo>
                    <a:pt x="129635" y="101060"/>
                  </a:lnTo>
                  <a:lnTo>
                    <a:pt x="168307" y="18764"/>
                  </a:lnTo>
                  <a:cubicBezTo>
                    <a:pt x="172879" y="8953"/>
                    <a:pt x="174212" y="5905"/>
                    <a:pt x="182690" y="3048"/>
                  </a:cubicBezTo>
                  <a:lnTo>
                    <a:pt x="182690" y="0"/>
                  </a:lnTo>
                  <a:close/>
                </a:path>
              </a:pathLst>
            </a:custGeom>
            <a:grpFill/>
            <a:ln w="0" cap="flat">
              <a:noFill/>
              <a:prstDash val="solid"/>
              <a:miter/>
            </a:ln>
          </p:spPr>
          <p:txBody>
            <a:bodyPr rtlCol="0" anchor="ctr"/>
            <a:lstStyle/>
            <a:p>
              <a:endParaRPr lang="en-CA" dirty="0"/>
            </a:p>
          </p:txBody>
        </p:sp>
        <p:sp>
          <p:nvSpPr>
            <p:cNvPr id="14" name="Freeform: Shape 112">
              <a:extLst>
                <a:ext uri="{FF2B5EF4-FFF2-40B4-BE49-F238E27FC236}">
                  <a16:creationId xmlns:a16="http://schemas.microsoft.com/office/drawing/2014/main" id="{836DB4B6-DFBB-8BDF-D62D-0C2F790F2666}"/>
                </a:ext>
              </a:extLst>
            </p:cNvPr>
            <p:cNvSpPr/>
            <p:nvPr/>
          </p:nvSpPr>
          <p:spPr>
            <a:xfrm>
              <a:off x="606690" y="577605"/>
              <a:ext cx="74009" cy="40957"/>
            </a:xfrm>
            <a:custGeom>
              <a:avLst/>
              <a:gdLst>
                <a:gd name="connsiteX0" fmla="*/ 5810 w 74009"/>
                <a:gd name="connsiteY0" fmla="*/ 7620 h 40957"/>
                <a:gd name="connsiteX1" fmla="*/ 20288 w 74009"/>
                <a:gd name="connsiteY1" fmla="*/ 40958 h 40957"/>
                <a:gd name="connsiteX2" fmla="*/ 25527 w 74009"/>
                <a:gd name="connsiteY2" fmla="*/ 40958 h 40957"/>
                <a:gd name="connsiteX3" fmla="*/ 36767 w 74009"/>
                <a:gd name="connsiteY3" fmla="*/ 16859 h 40957"/>
                <a:gd name="connsiteX4" fmla="*/ 47339 w 74009"/>
                <a:gd name="connsiteY4" fmla="*/ 40958 h 40957"/>
                <a:gd name="connsiteX5" fmla="*/ 52578 w 74009"/>
                <a:gd name="connsiteY5" fmla="*/ 40958 h 40957"/>
                <a:gd name="connsiteX6" fmla="*/ 68199 w 74009"/>
                <a:gd name="connsiteY6" fmla="*/ 7620 h 40957"/>
                <a:gd name="connsiteX7" fmla="*/ 74009 w 74009"/>
                <a:gd name="connsiteY7" fmla="*/ 1238 h 40957"/>
                <a:gd name="connsiteX8" fmla="*/ 74009 w 74009"/>
                <a:gd name="connsiteY8" fmla="*/ 0 h 40957"/>
                <a:gd name="connsiteX9" fmla="*/ 58293 w 74009"/>
                <a:gd name="connsiteY9" fmla="*/ 0 h 40957"/>
                <a:gd name="connsiteX10" fmla="*/ 58293 w 74009"/>
                <a:gd name="connsiteY10" fmla="*/ 1238 h 40957"/>
                <a:gd name="connsiteX11" fmla="*/ 62008 w 74009"/>
                <a:gd name="connsiteY11" fmla="*/ 4953 h 40957"/>
                <a:gd name="connsiteX12" fmla="*/ 61151 w 74009"/>
                <a:gd name="connsiteY12" fmla="*/ 8096 h 40957"/>
                <a:gd name="connsiteX13" fmla="*/ 52578 w 74009"/>
                <a:gd name="connsiteY13" fmla="*/ 27527 h 40957"/>
                <a:gd name="connsiteX14" fmla="*/ 44482 w 74009"/>
                <a:gd name="connsiteY14" fmla="*/ 8096 h 40957"/>
                <a:gd name="connsiteX15" fmla="*/ 43815 w 74009"/>
                <a:gd name="connsiteY15" fmla="*/ 5144 h 40957"/>
                <a:gd name="connsiteX16" fmla="*/ 47339 w 74009"/>
                <a:gd name="connsiteY16" fmla="*/ 1238 h 40957"/>
                <a:gd name="connsiteX17" fmla="*/ 47339 w 74009"/>
                <a:gd name="connsiteY17" fmla="*/ 0 h 40957"/>
                <a:gd name="connsiteX18" fmla="*/ 26860 w 74009"/>
                <a:gd name="connsiteY18" fmla="*/ 0 h 40957"/>
                <a:gd name="connsiteX19" fmla="*/ 26860 w 74009"/>
                <a:gd name="connsiteY19" fmla="*/ 1238 h 40957"/>
                <a:gd name="connsiteX20" fmla="*/ 31623 w 74009"/>
                <a:gd name="connsiteY20" fmla="*/ 5239 h 40957"/>
                <a:gd name="connsiteX21" fmla="*/ 33623 w 74009"/>
                <a:gd name="connsiteY21" fmla="*/ 9620 h 40957"/>
                <a:gd name="connsiteX22" fmla="*/ 25527 w 74009"/>
                <a:gd name="connsiteY22" fmla="*/ 27527 h 40957"/>
                <a:gd name="connsiteX23" fmla="*/ 17621 w 74009"/>
                <a:gd name="connsiteY23" fmla="*/ 8287 h 40957"/>
                <a:gd name="connsiteX24" fmla="*/ 16859 w 74009"/>
                <a:gd name="connsiteY24" fmla="*/ 5144 h 40957"/>
                <a:gd name="connsiteX25" fmla="*/ 20479 w 74009"/>
                <a:gd name="connsiteY25" fmla="*/ 1238 h 40957"/>
                <a:gd name="connsiteX26" fmla="*/ 20479 w 74009"/>
                <a:gd name="connsiteY26" fmla="*/ 0 h 40957"/>
                <a:gd name="connsiteX27" fmla="*/ 0 w 74009"/>
                <a:gd name="connsiteY27" fmla="*/ 0 h 40957"/>
                <a:gd name="connsiteX28" fmla="*/ 0 w 74009"/>
                <a:gd name="connsiteY28" fmla="*/ 1238 h 40957"/>
                <a:gd name="connsiteX29" fmla="*/ 5715 w 74009"/>
                <a:gd name="connsiteY29" fmla="*/ 7620 h 40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4009" h="40957">
                  <a:moveTo>
                    <a:pt x="5810" y="7620"/>
                  </a:moveTo>
                  <a:lnTo>
                    <a:pt x="20288" y="40958"/>
                  </a:lnTo>
                  <a:lnTo>
                    <a:pt x="25527" y="40958"/>
                  </a:lnTo>
                  <a:lnTo>
                    <a:pt x="36767" y="16859"/>
                  </a:lnTo>
                  <a:lnTo>
                    <a:pt x="47339" y="40958"/>
                  </a:lnTo>
                  <a:lnTo>
                    <a:pt x="52578" y="40958"/>
                  </a:lnTo>
                  <a:lnTo>
                    <a:pt x="68199" y="7620"/>
                  </a:lnTo>
                  <a:cubicBezTo>
                    <a:pt x="70104" y="3620"/>
                    <a:pt x="70580" y="2381"/>
                    <a:pt x="74009" y="1238"/>
                  </a:cubicBezTo>
                  <a:lnTo>
                    <a:pt x="74009" y="0"/>
                  </a:lnTo>
                  <a:lnTo>
                    <a:pt x="58293" y="0"/>
                  </a:lnTo>
                  <a:lnTo>
                    <a:pt x="58293" y="1238"/>
                  </a:lnTo>
                  <a:cubicBezTo>
                    <a:pt x="59246" y="1429"/>
                    <a:pt x="62008" y="1810"/>
                    <a:pt x="62008" y="4953"/>
                  </a:cubicBezTo>
                  <a:cubicBezTo>
                    <a:pt x="62008" y="5906"/>
                    <a:pt x="61532" y="6953"/>
                    <a:pt x="61151" y="8096"/>
                  </a:cubicBezTo>
                  <a:lnTo>
                    <a:pt x="52578" y="27527"/>
                  </a:lnTo>
                  <a:lnTo>
                    <a:pt x="44482" y="8096"/>
                  </a:lnTo>
                  <a:cubicBezTo>
                    <a:pt x="44196" y="7239"/>
                    <a:pt x="43815" y="6096"/>
                    <a:pt x="43815" y="5144"/>
                  </a:cubicBezTo>
                  <a:cubicBezTo>
                    <a:pt x="43815" y="2000"/>
                    <a:pt x="46196" y="1524"/>
                    <a:pt x="47339" y="1238"/>
                  </a:cubicBezTo>
                  <a:lnTo>
                    <a:pt x="47339" y="0"/>
                  </a:lnTo>
                  <a:lnTo>
                    <a:pt x="26860" y="0"/>
                  </a:lnTo>
                  <a:lnTo>
                    <a:pt x="26860" y="1238"/>
                  </a:lnTo>
                  <a:cubicBezTo>
                    <a:pt x="29147" y="1715"/>
                    <a:pt x="30194" y="2286"/>
                    <a:pt x="31623" y="5239"/>
                  </a:cubicBezTo>
                  <a:lnTo>
                    <a:pt x="33623" y="9620"/>
                  </a:lnTo>
                  <a:lnTo>
                    <a:pt x="25527" y="27527"/>
                  </a:lnTo>
                  <a:lnTo>
                    <a:pt x="17621" y="8287"/>
                  </a:lnTo>
                  <a:cubicBezTo>
                    <a:pt x="17240" y="7430"/>
                    <a:pt x="16859" y="6287"/>
                    <a:pt x="16859" y="5144"/>
                  </a:cubicBezTo>
                  <a:cubicBezTo>
                    <a:pt x="16859" y="2858"/>
                    <a:pt x="18193" y="1619"/>
                    <a:pt x="20479" y="1238"/>
                  </a:cubicBezTo>
                  <a:lnTo>
                    <a:pt x="20479" y="0"/>
                  </a:lnTo>
                  <a:lnTo>
                    <a:pt x="0" y="0"/>
                  </a:lnTo>
                  <a:lnTo>
                    <a:pt x="0" y="1238"/>
                  </a:lnTo>
                  <a:cubicBezTo>
                    <a:pt x="3334" y="2381"/>
                    <a:pt x="3810" y="3048"/>
                    <a:pt x="5715" y="7620"/>
                  </a:cubicBezTo>
                </a:path>
              </a:pathLst>
            </a:custGeom>
            <a:grpFill/>
            <a:ln w="0" cap="flat">
              <a:noFill/>
              <a:prstDash val="solid"/>
              <a:miter/>
            </a:ln>
          </p:spPr>
          <p:txBody>
            <a:bodyPr rtlCol="0" anchor="ctr"/>
            <a:lstStyle/>
            <a:p>
              <a:endParaRPr lang="en-CA" dirty="0"/>
            </a:p>
          </p:txBody>
        </p:sp>
        <p:sp>
          <p:nvSpPr>
            <p:cNvPr id="15" name="Freeform: Shape 113">
              <a:extLst>
                <a:ext uri="{FF2B5EF4-FFF2-40B4-BE49-F238E27FC236}">
                  <a16:creationId xmlns:a16="http://schemas.microsoft.com/office/drawing/2014/main" id="{EE3B9CB2-9186-B8C0-997A-E52DA3525E02}"/>
                </a:ext>
              </a:extLst>
            </p:cNvPr>
            <p:cNvSpPr/>
            <p:nvPr/>
          </p:nvSpPr>
          <p:spPr>
            <a:xfrm>
              <a:off x="1093513" y="629802"/>
              <a:ext cx="55435" cy="104679"/>
            </a:xfrm>
            <a:custGeom>
              <a:avLst/>
              <a:gdLst>
                <a:gd name="connsiteX0" fmla="*/ 41910 w 55435"/>
                <a:gd name="connsiteY0" fmla="*/ 81439 h 104679"/>
                <a:gd name="connsiteX1" fmla="*/ 41910 w 55435"/>
                <a:gd name="connsiteY1" fmla="*/ 0 h 104679"/>
                <a:gd name="connsiteX2" fmla="*/ 0 w 55435"/>
                <a:gd name="connsiteY2" fmla="*/ 20479 h 104679"/>
                <a:gd name="connsiteX3" fmla="*/ 1333 w 55435"/>
                <a:gd name="connsiteY3" fmla="*/ 22860 h 104679"/>
                <a:gd name="connsiteX4" fmla="*/ 14859 w 55435"/>
                <a:gd name="connsiteY4" fmla="*/ 39433 h 104679"/>
                <a:gd name="connsiteX5" fmla="*/ 14859 w 55435"/>
                <a:gd name="connsiteY5" fmla="*/ 80010 h 104679"/>
                <a:gd name="connsiteX6" fmla="*/ 1715 w 55435"/>
                <a:gd name="connsiteY6" fmla="*/ 101632 h 104679"/>
                <a:gd name="connsiteX7" fmla="*/ 1715 w 55435"/>
                <a:gd name="connsiteY7" fmla="*/ 104680 h 104679"/>
                <a:gd name="connsiteX8" fmla="*/ 55435 w 55435"/>
                <a:gd name="connsiteY8" fmla="*/ 104680 h 104679"/>
                <a:gd name="connsiteX9" fmla="*/ 55435 w 55435"/>
                <a:gd name="connsiteY9" fmla="*/ 101632 h 104679"/>
                <a:gd name="connsiteX10" fmla="*/ 41910 w 55435"/>
                <a:gd name="connsiteY10" fmla="*/ 81343 h 104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35" h="104679">
                  <a:moveTo>
                    <a:pt x="41910" y="81439"/>
                  </a:moveTo>
                  <a:lnTo>
                    <a:pt x="41910" y="0"/>
                  </a:lnTo>
                  <a:lnTo>
                    <a:pt x="0" y="20479"/>
                  </a:lnTo>
                  <a:lnTo>
                    <a:pt x="1333" y="22860"/>
                  </a:lnTo>
                  <a:cubicBezTo>
                    <a:pt x="14192" y="22193"/>
                    <a:pt x="14859" y="28099"/>
                    <a:pt x="14859" y="39433"/>
                  </a:cubicBezTo>
                  <a:lnTo>
                    <a:pt x="14859" y="80010"/>
                  </a:lnTo>
                  <a:cubicBezTo>
                    <a:pt x="14859" y="92488"/>
                    <a:pt x="14859" y="97727"/>
                    <a:pt x="1715" y="101632"/>
                  </a:cubicBezTo>
                  <a:lnTo>
                    <a:pt x="1715" y="104680"/>
                  </a:lnTo>
                  <a:lnTo>
                    <a:pt x="55435" y="104680"/>
                  </a:lnTo>
                  <a:lnTo>
                    <a:pt x="55435" y="101632"/>
                  </a:lnTo>
                  <a:cubicBezTo>
                    <a:pt x="43625" y="98774"/>
                    <a:pt x="41910" y="95726"/>
                    <a:pt x="41910" y="81343"/>
                  </a:cubicBezTo>
                </a:path>
              </a:pathLst>
            </a:custGeom>
            <a:grpFill/>
            <a:ln w="0" cap="flat">
              <a:noFill/>
              <a:prstDash val="solid"/>
              <a:miter/>
            </a:ln>
          </p:spPr>
          <p:txBody>
            <a:bodyPr rtlCol="0" anchor="ctr"/>
            <a:lstStyle/>
            <a:p>
              <a:endParaRPr lang="en-CA" dirty="0"/>
            </a:p>
          </p:txBody>
        </p:sp>
        <p:sp>
          <p:nvSpPr>
            <p:cNvPr id="16" name="Freeform: Shape 114">
              <a:extLst>
                <a:ext uri="{FF2B5EF4-FFF2-40B4-BE49-F238E27FC236}">
                  <a16:creationId xmlns:a16="http://schemas.microsoft.com/office/drawing/2014/main" id="{B9FD2C06-17F3-5190-DA09-B4F908D2C397}"/>
                </a:ext>
              </a:extLst>
            </p:cNvPr>
            <p:cNvSpPr/>
            <p:nvPr/>
          </p:nvSpPr>
          <p:spPr>
            <a:xfrm>
              <a:off x="1148948" y="631802"/>
              <a:ext cx="93821" cy="106584"/>
            </a:xfrm>
            <a:custGeom>
              <a:avLst/>
              <a:gdLst>
                <a:gd name="connsiteX0" fmla="*/ 90678 w 93821"/>
                <a:gd name="connsiteY0" fmla="*/ 70104 h 106584"/>
                <a:gd name="connsiteX1" fmla="*/ 58769 w 93821"/>
                <a:gd name="connsiteY1" fmla="*/ 85439 h 106584"/>
                <a:gd name="connsiteX2" fmla="*/ 24479 w 93821"/>
                <a:gd name="connsiteY2" fmla="*/ 47625 h 106584"/>
                <a:gd name="connsiteX3" fmla="*/ 54388 w 93821"/>
                <a:gd name="connsiteY3" fmla="*/ 12668 h 106584"/>
                <a:gd name="connsiteX4" fmla="*/ 82296 w 93821"/>
                <a:gd name="connsiteY4" fmla="*/ 36005 h 106584"/>
                <a:gd name="connsiteX5" fmla="*/ 85344 w 93821"/>
                <a:gd name="connsiteY5" fmla="*/ 36005 h 106584"/>
                <a:gd name="connsiteX6" fmla="*/ 90392 w 93821"/>
                <a:gd name="connsiteY6" fmla="*/ 11144 h 106584"/>
                <a:gd name="connsiteX7" fmla="*/ 54388 w 93821"/>
                <a:gd name="connsiteY7" fmla="*/ 0 h 106584"/>
                <a:gd name="connsiteX8" fmla="*/ 0 w 93821"/>
                <a:gd name="connsiteY8" fmla="*/ 55912 h 106584"/>
                <a:gd name="connsiteX9" fmla="*/ 48006 w 93821"/>
                <a:gd name="connsiteY9" fmla="*/ 106585 h 106584"/>
                <a:gd name="connsiteX10" fmla="*/ 93821 w 93821"/>
                <a:gd name="connsiteY10" fmla="*/ 71914 h 106584"/>
                <a:gd name="connsiteX11" fmla="*/ 90583 w 93821"/>
                <a:gd name="connsiteY11" fmla="*/ 70199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3821" h="106584">
                  <a:moveTo>
                    <a:pt x="90678" y="70104"/>
                  </a:moveTo>
                  <a:cubicBezTo>
                    <a:pt x="84106" y="76676"/>
                    <a:pt x="75343" y="85439"/>
                    <a:pt x="58769" y="85439"/>
                  </a:cubicBezTo>
                  <a:cubicBezTo>
                    <a:pt x="33242" y="85439"/>
                    <a:pt x="24479" y="64008"/>
                    <a:pt x="24479" y="47625"/>
                  </a:cubicBezTo>
                  <a:cubicBezTo>
                    <a:pt x="24479" y="30194"/>
                    <a:pt x="33242" y="12668"/>
                    <a:pt x="54388" y="12668"/>
                  </a:cubicBezTo>
                  <a:cubicBezTo>
                    <a:pt x="74009" y="12668"/>
                    <a:pt x="78867" y="26384"/>
                    <a:pt x="82296" y="36005"/>
                  </a:cubicBezTo>
                  <a:lnTo>
                    <a:pt x="85344" y="36005"/>
                  </a:lnTo>
                  <a:lnTo>
                    <a:pt x="90392" y="11144"/>
                  </a:lnTo>
                  <a:cubicBezTo>
                    <a:pt x="85535" y="7906"/>
                    <a:pt x="73819" y="0"/>
                    <a:pt x="54388" y="0"/>
                  </a:cubicBezTo>
                  <a:cubicBezTo>
                    <a:pt x="21241" y="0"/>
                    <a:pt x="0" y="25146"/>
                    <a:pt x="0" y="55912"/>
                  </a:cubicBezTo>
                  <a:cubicBezTo>
                    <a:pt x="0" y="77724"/>
                    <a:pt x="12668" y="106585"/>
                    <a:pt x="48006" y="106585"/>
                  </a:cubicBezTo>
                  <a:cubicBezTo>
                    <a:pt x="64770" y="106585"/>
                    <a:pt x="81153" y="100679"/>
                    <a:pt x="93821" y="71914"/>
                  </a:cubicBezTo>
                  <a:lnTo>
                    <a:pt x="90583" y="70199"/>
                  </a:lnTo>
                  <a:close/>
                </a:path>
              </a:pathLst>
            </a:custGeom>
            <a:grpFill/>
            <a:ln w="0" cap="flat">
              <a:noFill/>
              <a:prstDash val="solid"/>
              <a:miter/>
            </a:ln>
          </p:spPr>
          <p:txBody>
            <a:bodyPr rtlCol="0" anchor="ctr"/>
            <a:lstStyle/>
            <a:p>
              <a:endParaRPr lang="en-CA" dirty="0"/>
            </a:p>
          </p:txBody>
        </p:sp>
        <p:sp>
          <p:nvSpPr>
            <p:cNvPr id="17" name="Freeform: Shape 115">
              <a:extLst>
                <a:ext uri="{FF2B5EF4-FFF2-40B4-BE49-F238E27FC236}">
                  <a16:creationId xmlns:a16="http://schemas.microsoft.com/office/drawing/2014/main" id="{01C03870-1FA6-664C-3893-213F77275BFA}"/>
                </a:ext>
              </a:extLst>
            </p:cNvPr>
            <p:cNvSpPr/>
            <p:nvPr/>
          </p:nvSpPr>
          <p:spPr>
            <a:xfrm>
              <a:off x="1238007" y="577795"/>
              <a:ext cx="125825" cy="156876"/>
            </a:xfrm>
            <a:custGeom>
              <a:avLst/>
              <a:gdLst>
                <a:gd name="connsiteX0" fmla="*/ 111633 w 125825"/>
                <a:gd name="connsiteY0" fmla="*/ 141542 h 156876"/>
                <a:gd name="connsiteX1" fmla="*/ 69914 w 125825"/>
                <a:gd name="connsiteY1" fmla="*/ 97631 h 156876"/>
                <a:gd name="connsiteX2" fmla="*/ 100489 w 125825"/>
                <a:gd name="connsiteY2" fmla="*/ 70295 h 156876"/>
                <a:gd name="connsiteX3" fmla="*/ 115348 w 125825"/>
                <a:gd name="connsiteY3" fmla="*/ 60674 h 156876"/>
                <a:gd name="connsiteX4" fmla="*/ 115348 w 125825"/>
                <a:gd name="connsiteY4" fmla="*/ 57626 h 156876"/>
                <a:gd name="connsiteX5" fmla="*/ 72771 w 125825"/>
                <a:gd name="connsiteY5" fmla="*/ 57626 h 156876"/>
                <a:gd name="connsiteX6" fmla="*/ 72771 w 125825"/>
                <a:gd name="connsiteY6" fmla="*/ 60674 h 156876"/>
                <a:gd name="connsiteX7" fmla="*/ 78867 w 125825"/>
                <a:gd name="connsiteY7" fmla="*/ 65913 h 156876"/>
                <a:gd name="connsiteX8" fmla="*/ 72771 w 125825"/>
                <a:gd name="connsiteY8" fmla="*/ 74867 h 156876"/>
                <a:gd name="connsiteX9" fmla="*/ 42196 w 125825"/>
                <a:gd name="connsiteY9" fmla="*/ 101727 h 156876"/>
                <a:gd name="connsiteX10" fmla="*/ 42196 w 125825"/>
                <a:gd name="connsiteY10" fmla="*/ 0 h 156876"/>
                <a:gd name="connsiteX11" fmla="*/ 0 w 125825"/>
                <a:gd name="connsiteY11" fmla="*/ 21622 h 156876"/>
                <a:gd name="connsiteX12" fmla="*/ 1333 w 125825"/>
                <a:gd name="connsiteY12" fmla="*/ 24289 h 156876"/>
                <a:gd name="connsiteX13" fmla="*/ 5525 w 125825"/>
                <a:gd name="connsiteY13" fmla="*/ 23622 h 156876"/>
                <a:gd name="connsiteX14" fmla="*/ 15145 w 125825"/>
                <a:gd name="connsiteY14" fmla="*/ 40862 h 156876"/>
                <a:gd name="connsiteX15" fmla="*/ 15145 w 125825"/>
                <a:gd name="connsiteY15" fmla="*/ 136303 h 156876"/>
                <a:gd name="connsiteX16" fmla="*/ 2667 w 125825"/>
                <a:gd name="connsiteY16" fmla="*/ 153734 h 156876"/>
                <a:gd name="connsiteX17" fmla="*/ 2667 w 125825"/>
                <a:gd name="connsiteY17" fmla="*/ 156781 h 156876"/>
                <a:gd name="connsiteX18" fmla="*/ 54674 w 125825"/>
                <a:gd name="connsiteY18" fmla="*/ 156781 h 156876"/>
                <a:gd name="connsiteX19" fmla="*/ 54674 w 125825"/>
                <a:gd name="connsiteY19" fmla="*/ 153734 h 156876"/>
                <a:gd name="connsiteX20" fmla="*/ 42196 w 125825"/>
                <a:gd name="connsiteY20" fmla="*/ 134303 h 156876"/>
                <a:gd name="connsiteX21" fmla="*/ 42196 w 125825"/>
                <a:gd name="connsiteY21" fmla="*/ 105728 h 156876"/>
                <a:gd name="connsiteX22" fmla="*/ 76010 w 125825"/>
                <a:gd name="connsiteY22" fmla="*/ 141542 h 156876"/>
                <a:gd name="connsiteX23" fmla="*/ 110109 w 125825"/>
                <a:gd name="connsiteY23" fmla="*/ 156877 h 156876"/>
                <a:gd name="connsiteX24" fmla="*/ 125825 w 125825"/>
                <a:gd name="connsiteY24" fmla="*/ 156877 h 156876"/>
                <a:gd name="connsiteX25" fmla="*/ 125825 w 125825"/>
                <a:gd name="connsiteY25" fmla="*/ 153829 h 156876"/>
                <a:gd name="connsiteX26" fmla="*/ 111633 w 125825"/>
                <a:gd name="connsiteY26" fmla="*/ 141637 h 156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5825" h="156876">
                  <a:moveTo>
                    <a:pt x="111633" y="141542"/>
                  </a:moveTo>
                  <a:lnTo>
                    <a:pt x="69914" y="97631"/>
                  </a:lnTo>
                  <a:lnTo>
                    <a:pt x="100489" y="70295"/>
                  </a:lnTo>
                  <a:cubicBezTo>
                    <a:pt x="108966" y="62865"/>
                    <a:pt x="109252" y="62675"/>
                    <a:pt x="115348" y="60674"/>
                  </a:cubicBezTo>
                  <a:lnTo>
                    <a:pt x="115348" y="57626"/>
                  </a:lnTo>
                  <a:lnTo>
                    <a:pt x="72771" y="57626"/>
                  </a:lnTo>
                  <a:lnTo>
                    <a:pt x="72771" y="60674"/>
                  </a:lnTo>
                  <a:cubicBezTo>
                    <a:pt x="74771" y="61151"/>
                    <a:pt x="78867" y="62008"/>
                    <a:pt x="78867" y="65913"/>
                  </a:cubicBezTo>
                  <a:cubicBezTo>
                    <a:pt x="78867" y="68771"/>
                    <a:pt x="76867" y="70771"/>
                    <a:pt x="72771" y="74867"/>
                  </a:cubicBezTo>
                  <a:lnTo>
                    <a:pt x="42196" y="101727"/>
                  </a:lnTo>
                  <a:lnTo>
                    <a:pt x="42196" y="0"/>
                  </a:lnTo>
                  <a:lnTo>
                    <a:pt x="0" y="21622"/>
                  </a:lnTo>
                  <a:lnTo>
                    <a:pt x="1333" y="24289"/>
                  </a:lnTo>
                  <a:cubicBezTo>
                    <a:pt x="2858" y="23813"/>
                    <a:pt x="4191" y="23622"/>
                    <a:pt x="5525" y="23622"/>
                  </a:cubicBezTo>
                  <a:cubicBezTo>
                    <a:pt x="14859" y="23622"/>
                    <a:pt x="15145" y="32099"/>
                    <a:pt x="15145" y="40862"/>
                  </a:cubicBezTo>
                  <a:lnTo>
                    <a:pt x="15145" y="136303"/>
                  </a:lnTo>
                  <a:cubicBezTo>
                    <a:pt x="15145" y="145733"/>
                    <a:pt x="14097" y="151828"/>
                    <a:pt x="2667" y="153734"/>
                  </a:cubicBezTo>
                  <a:lnTo>
                    <a:pt x="2667" y="156781"/>
                  </a:lnTo>
                  <a:lnTo>
                    <a:pt x="54674" y="156781"/>
                  </a:lnTo>
                  <a:lnTo>
                    <a:pt x="54674" y="153734"/>
                  </a:lnTo>
                  <a:cubicBezTo>
                    <a:pt x="42481" y="151067"/>
                    <a:pt x="42196" y="144304"/>
                    <a:pt x="42196" y="134303"/>
                  </a:cubicBezTo>
                  <a:lnTo>
                    <a:pt x="42196" y="105728"/>
                  </a:lnTo>
                  <a:lnTo>
                    <a:pt x="76010" y="141542"/>
                  </a:lnTo>
                  <a:cubicBezTo>
                    <a:pt x="86963" y="152876"/>
                    <a:pt x="91059" y="156591"/>
                    <a:pt x="110109" y="156877"/>
                  </a:cubicBezTo>
                  <a:lnTo>
                    <a:pt x="125825" y="156877"/>
                  </a:lnTo>
                  <a:lnTo>
                    <a:pt x="125825" y="153829"/>
                  </a:lnTo>
                  <a:cubicBezTo>
                    <a:pt x="120110" y="151448"/>
                    <a:pt x="115824" y="146399"/>
                    <a:pt x="111633" y="141637"/>
                  </a:cubicBezTo>
                </a:path>
              </a:pathLst>
            </a:custGeom>
            <a:grpFill/>
            <a:ln w="0" cap="flat">
              <a:noFill/>
              <a:prstDash val="solid"/>
              <a:miter/>
            </a:ln>
          </p:spPr>
          <p:txBody>
            <a:bodyPr rtlCol="0" anchor="ctr"/>
            <a:lstStyle/>
            <a:p>
              <a:endParaRPr lang="en-CA" dirty="0"/>
            </a:p>
          </p:txBody>
        </p:sp>
        <p:sp>
          <p:nvSpPr>
            <p:cNvPr id="18" name="Freeform: Shape 116">
              <a:extLst>
                <a:ext uri="{FF2B5EF4-FFF2-40B4-BE49-F238E27FC236}">
                  <a16:creationId xmlns:a16="http://schemas.microsoft.com/office/drawing/2014/main" id="{801C5CE6-D0FD-F571-3779-80D3D901E2A7}"/>
                </a:ext>
              </a:extLst>
            </p:cNvPr>
            <p:cNvSpPr/>
            <p:nvPr/>
          </p:nvSpPr>
          <p:spPr>
            <a:xfrm>
              <a:off x="896917" y="555316"/>
              <a:ext cx="67056" cy="63245"/>
            </a:xfrm>
            <a:custGeom>
              <a:avLst/>
              <a:gdLst>
                <a:gd name="connsiteX0" fmla="*/ 17717 w 67056"/>
                <a:gd name="connsiteY0" fmla="*/ 61436 h 63245"/>
                <a:gd name="connsiteX1" fmla="*/ 12382 w 67056"/>
                <a:gd name="connsiteY1" fmla="*/ 53721 h 63245"/>
                <a:gd name="connsiteX2" fmla="*/ 12382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2" y="59722"/>
                    <a:pt x="12382" y="53721"/>
                  </a:cubicBezTo>
                  <a:lnTo>
                    <a:pt x="12382"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4" y="58579"/>
                    <a:pt x="3810" y="60007"/>
                  </a:cubicBezTo>
                  <a:cubicBezTo>
                    <a:pt x="2667" y="61151"/>
                    <a:pt x="1333"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dirty="0"/>
            </a:p>
          </p:txBody>
        </p:sp>
        <p:sp>
          <p:nvSpPr>
            <p:cNvPr id="19" name="Freeform: Shape 117">
              <a:extLst>
                <a:ext uri="{FF2B5EF4-FFF2-40B4-BE49-F238E27FC236}">
                  <a16:creationId xmlns:a16="http://schemas.microsoft.com/office/drawing/2014/main" id="{8C4497C5-E09B-5E48-838A-0087F2F45B41}"/>
                </a:ext>
              </a:extLst>
            </p:cNvPr>
            <p:cNvSpPr/>
            <p:nvPr/>
          </p:nvSpPr>
          <p:spPr>
            <a:xfrm>
              <a:off x="498867" y="555316"/>
              <a:ext cx="67056" cy="63245"/>
            </a:xfrm>
            <a:custGeom>
              <a:avLst/>
              <a:gdLst>
                <a:gd name="connsiteX0" fmla="*/ 17717 w 67056"/>
                <a:gd name="connsiteY0" fmla="*/ 61436 h 63245"/>
                <a:gd name="connsiteX1" fmla="*/ 12383 w 67056"/>
                <a:gd name="connsiteY1" fmla="*/ 53721 h 63245"/>
                <a:gd name="connsiteX2" fmla="*/ 12383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3" y="59722"/>
                    <a:pt x="12383" y="53721"/>
                  </a:cubicBezTo>
                  <a:lnTo>
                    <a:pt x="12383"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3" y="58579"/>
                    <a:pt x="3810" y="60007"/>
                  </a:cubicBezTo>
                  <a:cubicBezTo>
                    <a:pt x="2667" y="61151"/>
                    <a:pt x="1334"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dirty="0"/>
            </a:p>
          </p:txBody>
        </p:sp>
        <p:sp>
          <p:nvSpPr>
            <p:cNvPr id="20" name="Freeform: Shape 118">
              <a:extLst>
                <a:ext uri="{FF2B5EF4-FFF2-40B4-BE49-F238E27FC236}">
                  <a16:creationId xmlns:a16="http://schemas.microsoft.com/office/drawing/2014/main" id="{7669BA80-A56A-8AAE-931B-4A041FAFF2B9}"/>
                </a:ext>
              </a:extLst>
            </p:cNvPr>
            <p:cNvSpPr/>
            <p:nvPr/>
          </p:nvSpPr>
          <p:spPr>
            <a:xfrm>
              <a:off x="963973" y="575986"/>
              <a:ext cx="44767" cy="43433"/>
            </a:xfrm>
            <a:custGeom>
              <a:avLst/>
              <a:gdLst>
                <a:gd name="connsiteX0" fmla="*/ 14859 w 44767"/>
                <a:gd name="connsiteY0" fmla="*/ 8953 h 43433"/>
                <a:gd name="connsiteX1" fmla="*/ 22003 w 44767"/>
                <a:gd name="connsiteY1" fmla="*/ 5334 h 43433"/>
                <a:gd name="connsiteX2" fmla="*/ 28670 w 44767"/>
                <a:gd name="connsiteY2" fmla="*/ 8287 h 43433"/>
                <a:gd name="connsiteX3" fmla="*/ 32956 w 44767"/>
                <a:gd name="connsiteY3" fmla="*/ 22669 h 43433"/>
                <a:gd name="connsiteX4" fmla="*/ 27337 w 44767"/>
                <a:gd name="connsiteY4" fmla="*/ 37433 h 43433"/>
                <a:gd name="connsiteX5" fmla="*/ 23146 w 44767"/>
                <a:gd name="connsiteY5" fmla="*/ 38481 h 43433"/>
                <a:gd name="connsiteX6" fmla="*/ 11716 w 44767"/>
                <a:gd name="connsiteY6" fmla="*/ 20669 h 43433"/>
                <a:gd name="connsiteX7" fmla="*/ 14859 w 44767"/>
                <a:gd name="connsiteY7" fmla="*/ 8953 h 43433"/>
                <a:gd name="connsiteX8" fmla="*/ 5810 w 44767"/>
                <a:gd name="connsiteY8" fmla="*/ 37433 h 43433"/>
                <a:gd name="connsiteX9" fmla="*/ 21812 w 44767"/>
                <a:gd name="connsiteY9" fmla="*/ 43434 h 43433"/>
                <a:gd name="connsiteX10" fmla="*/ 44767 w 44767"/>
                <a:gd name="connsiteY10" fmla="*/ 21526 h 43433"/>
                <a:gd name="connsiteX11" fmla="*/ 22669 w 44767"/>
                <a:gd name="connsiteY11" fmla="*/ 0 h 43433"/>
                <a:gd name="connsiteX12" fmla="*/ 0 w 44767"/>
                <a:gd name="connsiteY12" fmla="*/ 22003 h 43433"/>
                <a:gd name="connsiteX13" fmla="*/ 5905 w 44767"/>
                <a:gd name="connsiteY13" fmla="*/ 37338 h 43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4767" h="43433">
                  <a:moveTo>
                    <a:pt x="14859" y="8953"/>
                  </a:moveTo>
                  <a:cubicBezTo>
                    <a:pt x="16288" y="7144"/>
                    <a:pt x="18764" y="5334"/>
                    <a:pt x="22003" y="5334"/>
                  </a:cubicBezTo>
                  <a:cubicBezTo>
                    <a:pt x="24670" y="5334"/>
                    <a:pt x="27051" y="6572"/>
                    <a:pt x="28670" y="8287"/>
                  </a:cubicBezTo>
                  <a:cubicBezTo>
                    <a:pt x="30956" y="10763"/>
                    <a:pt x="32956" y="16097"/>
                    <a:pt x="32956" y="22669"/>
                  </a:cubicBezTo>
                  <a:cubicBezTo>
                    <a:pt x="32956" y="25717"/>
                    <a:pt x="32671" y="34195"/>
                    <a:pt x="27337" y="37433"/>
                  </a:cubicBezTo>
                  <a:cubicBezTo>
                    <a:pt x="26098" y="38100"/>
                    <a:pt x="24575" y="38481"/>
                    <a:pt x="23146" y="38481"/>
                  </a:cubicBezTo>
                  <a:cubicBezTo>
                    <a:pt x="14954" y="38481"/>
                    <a:pt x="11716" y="28575"/>
                    <a:pt x="11716" y="20669"/>
                  </a:cubicBezTo>
                  <a:cubicBezTo>
                    <a:pt x="11716" y="16002"/>
                    <a:pt x="12668" y="11716"/>
                    <a:pt x="14859" y="8953"/>
                  </a:cubicBezTo>
                  <a:moveTo>
                    <a:pt x="5810" y="37433"/>
                  </a:moveTo>
                  <a:cubicBezTo>
                    <a:pt x="10763" y="42672"/>
                    <a:pt x="16859" y="43434"/>
                    <a:pt x="21812" y="43434"/>
                  </a:cubicBezTo>
                  <a:cubicBezTo>
                    <a:pt x="38290" y="43434"/>
                    <a:pt x="44767" y="32004"/>
                    <a:pt x="44767" y="21526"/>
                  </a:cubicBezTo>
                  <a:cubicBezTo>
                    <a:pt x="44767" y="10287"/>
                    <a:pt x="37528" y="0"/>
                    <a:pt x="22669" y="0"/>
                  </a:cubicBezTo>
                  <a:cubicBezTo>
                    <a:pt x="8668" y="0"/>
                    <a:pt x="0" y="10096"/>
                    <a:pt x="0" y="22003"/>
                  </a:cubicBezTo>
                  <a:cubicBezTo>
                    <a:pt x="0" y="28003"/>
                    <a:pt x="2191" y="33623"/>
                    <a:pt x="5905" y="37338"/>
                  </a:cubicBezTo>
                </a:path>
              </a:pathLst>
            </a:custGeom>
            <a:grpFill/>
            <a:ln w="0" cap="flat">
              <a:noFill/>
              <a:prstDash val="solid"/>
              <a:miter/>
            </a:ln>
          </p:spPr>
          <p:txBody>
            <a:bodyPr rtlCol="0" anchor="ctr"/>
            <a:lstStyle/>
            <a:p>
              <a:endParaRPr lang="en-CA" dirty="0"/>
            </a:p>
          </p:txBody>
        </p:sp>
        <p:sp>
          <p:nvSpPr>
            <p:cNvPr id="21" name="Freeform: Shape 119">
              <a:extLst>
                <a:ext uri="{FF2B5EF4-FFF2-40B4-BE49-F238E27FC236}">
                  <a16:creationId xmlns:a16="http://schemas.microsoft.com/office/drawing/2014/main" id="{B4EC387F-2B9F-37C4-C47D-D56ECD050FFE}"/>
                </a:ext>
              </a:extLst>
            </p:cNvPr>
            <p:cNvSpPr/>
            <p:nvPr/>
          </p:nvSpPr>
          <p:spPr>
            <a:xfrm>
              <a:off x="1008645"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5"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385"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dirty="0"/>
            </a:p>
          </p:txBody>
        </p:sp>
        <p:sp>
          <p:nvSpPr>
            <p:cNvPr id="22" name="Freeform: Shape 120">
              <a:extLst>
                <a:ext uri="{FF2B5EF4-FFF2-40B4-BE49-F238E27FC236}">
                  <a16:creationId xmlns:a16="http://schemas.microsoft.com/office/drawing/2014/main" id="{08CB3747-4768-DE9B-8ADF-BDD899403B5C}"/>
                </a:ext>
              </a:extLst>
            </p:cNvPr>
            <p:cNvSpPr/>
            <p:nvPr/>
          </p:nvSpPr>
          <p:spPr>
            <a:xfrm>
              <a:off x="1100180" y="576176"/>
              <a:ext cx="41814" cy="43338"/>
            </a:xfrm>
            <a:custGeom>
              <a:avLst/>
              <a:gdLst>
                <a:gd name="connsiteX0" fmla="*/ 13145 w 41814"/>
                <a:gd name="connsiteY0" fmla="*/ 8763 h 43338"/>
                <a:gd name="connsiteX1" fmla="*/ 21241 w 41814"/>
                <a:gd name="connsiteY1" fmla="*/ 5048 h 43338"/>
                <a:gd name="connsiteX2" fmla="*/ 29147 w 41814"/>
                <a:gd name="connsiteY2" fmla="*/ 8954 h 43338"/>
                <a:gd name="connsiteX3" fmla="*/ 30956 w 41814"/>
                <a:gd name="connsiteY3" fmla="*/ 15240 h 43338"/>
                <a:gd name="connsiteX4" fmla="*/ 10192 w 41814"/>
                <a:gd name="connsiteY4" fmla="*/ 15240 h 43338"/>
                <a:gd name="connsiteX5" fmla="*/ 13145 w 41814"/>
                <a:gd name="connsiteY5" fmla="*/ 8763 h 43338"/>
                <a:gd name="connsiteX6" fmla="*/ 21431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8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145" y="8763"/>
                  </a:moveTo>
                  <a:cubicBezTo>
                    <a:pt x="16002" y="5239"/>
                    <a:pt x="19622" y="5048"/>
                    <a:pt x="21241" y="5048"/>
                  </a:cubicBezTo>
                  <a:cubicBezTo>
                    <a:pt x="23241" y="5048"/>
                    <a:pt x="26765" y="5429"/>
                    <a:pt x="29147" y="8954"/>
                  </a:cubicBezTo>
                  <a:cubicBezTo>
                    <a:pt x="30575" y="11049"/>
                    <a:pt x="30861" y="13049"/>
                    <a:pt x="30956" y="15240"/>
                  </a:cubicBezTo>
                  <a:lnTo>
                    <a:pt x="10192" y="15240"/>
                  </a:lnTo>
                  <a:cubicBezTo>
                    <a:pt x="10763" y="13240"/>
                    <a:pt x="11335" y="10859"/>
                    <a:pt x="13145" y="8763"/>
                  </a:cubicBezTo>
                  <a:moveTo>
                    <a:pt x="21431" y="43339"/>
                  </a:moveTo>
                  <a:cubicBezTo>
                    <a:pt x="32766" y="43339"/>
                    <a:pt x="37243"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9" y="572"/>
                    <a:pt x="25622" y="0"/>
                    <a:pt x="21908"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dirty="0"/>
            </a:p>
          </p:txBody>
        </p:sp>
        <p:sp>
          <p:nvSpPr>
            <p:cNvPr id="23" name="Freeform: Shape 121">
              <a:extLst>
                <a:ext uri="{FF2B5EF4-FFF2-40B4-BE49-F238E27FC236}">
                  <a16:creationId xmlns:a16="http://schemas.microsoft.com/office/drawing/2014/main" id="{8F071174-5C91-D8D2-D832-1AFA9A7940CE}"/>
                </a:ext>
              </a:extLst>
            </p:cNvPr>
            <p:cNvSpPr/>
            <p:nvPr/>
          </p:nvSpPr>
          <p:spPr>
            <a:xfrm>
              <a:off x="566495" y="576176"/>
              <a:ext cx="41814" cy="43338"/>
            </a:xfrm>
            <a:custGeom>
              <a:avLst/>
              <a:gdLst>
                <a:gd name="connsiteX0" fmla="*/ 13049 w 41814"/>
                <a:gd name="connsiteY0" fmla="*/ 8763 h 43338"/>
                <a:gd name="connsiteX1" fmla="*/ 21145 w 41814"/>
                <a:gd name="connsiteY1" fmla="*/ 5048 h 43338"/>
                <a:gd name="connsiteX2" fmla="*/ 29051 w 41814"/>
                <a:gd name="connsiteY2" fmla="*/ 8954 h 43338"/>
                <a:gd name="connsiteX3" fmla="*/ 30956 w 41814"/>
                <a:gd name="connsiteY3" fmla="*/ 15240 h 43338"/>
                <a:gd name="connsiteX4" fmla="*/ 10192 w 41814"/>
                <a:gd name="connsiteY4" fmla="*/ 15240 h 43338"/>
                <a:gd name="connsiteX5" fmla="*/ 13144 w 41814"/>
                <a:gd name="connsiteY5" fmla="*/ 8763 h 43338"/>
                <a:gd name="connsiteX6" fmla="*/ 21336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7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049" y="8763"/>
                  </a:moveTo>
                  <a:cubicBezTo>
                    <a:pt x="15907" y="5239"/>
                    <a:pt x="19526" y="5048"/>
                    <a:pt x="21145" y="5048"/>
                  </a:cubicBezTo>
                  <a:cubicBezTo>
                    <a:pt x="23146" y="5048"/>
                    <a:pt x="26670" y="5429"/>
                    <a:pt x="29051" y="8954"/>
                  </a:cubicBezTo>
                  <a:cubicBezTo>
                    <a:pt x="30480" y="11049"/>
                    <a:pt x="30766" y="13049"/>
                    <a:pt x="30956" y="15240"/>
                  </a:cubicBezTo>
                  <a:lnTo>
                    <a:pt x="10192" y="15240"/>
                  </a:lnTo>
                  <a:cubicBezTo>
                    <a:pt x="10763" y="13240"/>
                    <a:pt x="11335" y="10859"/>
                    <a:pt x="13144" y="8763"/>
                  </a:cubicBezTo>
                  <a:moveTo>
                    <a:pt x="21336" y="43339"/>
                  </a:moveTo>
                  <a:cubicBezTo>
                    <a:pt x="32671" y="43339"/>
                    <a:pt x="37147"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8" y="572"/>
                    <a:pt x="25622" y="0"/>
                    <a:pt x="21907"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dirty="0"/>
            </a:p>
          </p:txBody>
        </p:sp>
        <p:sp>
          <p:nvSpPr>
            <p:cNvPr id="24" name="Freeform: Shape 122">
              <a:extLst>
                <a:ext uri="{FF2B5EF4-FFF2-40B4-BE49-F238E27FC236}">
                  <a16:creationId xmlns:a16="http://schemas.microsoft.com/office/drawing/2014/main" id="{211FD8A8-17C2-F10A-3917-375C6B2C5971}"/>
                </a:ext>
              </a:extLst>
            </p:cNvPr>
            <p:cNvSpPr/>
            <p:nvPr/>
          </p:nvSpPr>
          <p:spPr>
            <a:xfrm>
              <a:off x="1143519" y="576176"/>
              <a:ext cx="41814" cy="43529"/>
            </a:xfrm>
            <a:custGeom>
              <a:avLst/>
              <a:gdLst>
                <a:gd name="connsiteX0" fmla="*/ 19050 w 41814"/>
                <a:gd name="connsiteY0" fmla="*/ 22765 h 43529"/>
                <a:gd name="connsiteX1" fmla="*/ 25717 w 41814"/>
                <a:gd name="connsiteY1" fmla="*/ 19526 h 43529"/>
                <a:gd name="connsiteX2" fmla="*/ 25717 w 41814"/>
                <a:gd name="connsiteY2" fmla="*/ 30956 h 43529"/>
                <a:gd name="connsiteX3" fmla="*/ 16859 w 41814"/>
                <a:gd name="connsiteY3" fmla="*/ 35909 h 43529"/>
                <a:gd name="connsiteX4" fmla="*/ 11144 w 41814"/>
                <a:gd name="connsiteY4" fmla="*/ 30480 h 43529"/>
                <a:gd name="connsiteX5" fmla="*/ 19050 w 41814"/>
                <a:gd name="connsiteY5" fmla="*/ 22765 h 43529"/>
                <a:gd name="connsiteX6" fmla="*/ 12954 w 41814"/>
                <a:gd name="connsiteY6" fmla="*/ 43244 h 43529"/>
                <a:gd name="connsiteX7" fmla="*/ 26575 w 41814"/>
                <a:gd name="connsiteY7" fmla="*/ 36671 h 43529"/>
                <a:gd name="connsiteX8" fmla="*/ 31813 w 41814"/>
                <a:gd name="connsiteY8" fmla="*/ 43529 h 43529"/>
                <a:gd name="connsiteX9" fmla="*/ 41815 w 41814"/>
                <a:gd name="connsiteY9" fmla="*/ 36100 h 43529"/>
                <a:gd name="connsiteX10" fmla="*/ 41148 w 41814"/>
                <a:gd name="connsiteY10" fmla="*/ 35052 h 43529"/>
                <a:gd name="connsiteX11" fmla="*/ 36385 w 41814"/>
                <a:gd name="connsiteY11" fmla="*/ 26003 h 43529"/>
                <a:gd name="connsiteX12" fmla="*/ 36385 w 41814"/>
                <a:gd name="connsiteY12" fmla="*/ 16383 h 43529"/>
                <a:gd name="connsiteX13" fmla="*/ 33814 w 41814"/>
                <a:gd name="connsiteY13" fmla="*/ 5048 h 43529"/>
                <a:gd name="connsiteX14" fmla="*/ 20574 w 41814"/>
                <a:gd name="connsiteY14" fmla="*/ 0 h 43529"/>
                <a:gd name="connsiteX15" fmla="*/ 5239 w 41814"/>
                <a:gd name="connsiteY15" fmla="*/ 2858 h 43529"/>
                <a:gd name="connsiteX16" fmla="*/ 3810 w 41814"/>
                <a:gd name="connsiteY16" fmla="*/ 12287 h 43529"/>
                <a:gd name="connsiteX17" fmla="*/ 5239 w 41814"/>
                <a:gd name="connsiteY17" fmla="*/ 12287 h 43529"/>
                <a:gd name="connsiteX18" fmla="*/ 10096 w 41814"/>
                <a:gd name="connsiteY18" fmla="*/ 7715 h 43529"/>
                <a:gd name="connsiteX19" fmla="*/ 18288 w 41814"/>
                <a:gd name="connsiteY19" fmla="*/ 5429 h 43529"/>
                <a:gd name="connsiteX20" fmla="*/ 24860 w 41814"/>
                <a:gd name="connsiteY20" fmla="*/ 8668 h 43529"/>
                <a:gd name="connsiteX21" fmla="*/ 25432 w 41814"/>
                <a:gd name="connsiteY21" fmla="*/ 11621 h 43529"/>
                <a:gd name="connsiteX22" fmla="*/ 16859 w 41814"/>
                <a:gd name="connsiteY22" fmla="*/ 18479 h 43529"/>
                <a:gd name="connsiteX23" fmla="*/ 13811 w 41814"/>
                <a:gd name="connsiteY23" fmla="*/ 19145 h 43529"/>
                <a:gd name="connsiteX24" fmla="*/ 0 w 41814"/>
                <a:gd name="connsiteY24" fmla="*/ 31909 h 43529"/>
                <a:gd name="connsiteX25" fmla="*/ 12859 w 41814"/>
                <a:gd name="connsiteY25" fmla="*/ 43339 h 43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1814" h="43529">
                  <a:moveTo>
                    <a:pt x="19050" y="22765"/>
                  </a:moveTo>
                  <a:cubicBezTo>
                    <a:pt x="22288" y="21717"/>
                    <a:pt x="23050" y="21336"/>
                    <a:pt x="25717" y="19526"/>
                  </a:cubicBezTo>
                  <a:lnTo>
                    <a:pt x="25717" y="30956"/>
                  </a:lnTo>
                  <a:cubicBezTo>
                    <a:pt x="21812" y="35528"/>
                    <a:pt x="17812" y="35909"/>
                    <a:pt x="16859" y="35909"/>
                  </a:cubicBezTo>
                  <a:cubicBezTo>
                    <a:pt x="13525" y="35909"/>
                    <a:pt x="11144" y="33528"/>
                    <a:pt x="11144" y="30480"/>
                  </a:cubicBezTo>
                  <a:cubicBezTo>
                    <a:pt x="11144" y="25432"/>
                    <a:pt x="16764" y="23527"/>
                    <a:pt x="19050" y="22765"/>
                  </a:cubicBezTo>
                  <a:moveTo>
                    <a:pt x="12954" y="43244"/>
                  </a:moveTo>
                  <a:cubicBezTo>
                    <a:pt x="20002" y="43244"/>
                    <a:pt x="23622" y="39624"/>
                    <a:pt x="26575" y="36671"/>
                  </a:cubicBezTo>
                  <a:cubicBezTo>
                    <a:pt x="27527" y="39815"/>
                    <a:pt x="28670" y="41434"/>
                    <a:pt x="31813" y="43529"/>
                  </a:cubicBezTo>
                  <a:lnTo>
                    <a:pt x="41815" y="36100"/>
                  </a:lnTo>
                  <a:lnTo>
                    <a:pt x="41148" y="35052"/>
                  </a:lnTo>
                  <a:cubicBezTo>
                    <a:pt x="36481" y="33052"/>
                    <a:pt x="36385" y="31052"/>
                    <a:pt x="36385" y="26003"/>
                  </a:cubicBezTo>
                  <a:lnTo>
                    <a:pt x="36385" y="16383"/>
                  </a:lnTo>
                  <a:cubicBezTo>
                    <a:pt x="36385" y="11716"/>
                    <a:pt x="36385" y="8287"/>
                    <a:pt x="33814" y="5048"/>
                  </a:cubicBezTo>
                  <a:cubicBezTo>
                    <a:pt x="30099" y="286"/>
                    <a:pt x="23813" y="0"/>
                    <a:pt x="20574" y="0"/>
                  </a:cubicBezTo>
                  <a:cubicBezTo>
                    <a:pt x="16954" y="0"/>
                    <a:pt x="11621" y="572"/>
                    <a:pt x="5239" y="2858"/>
                  </a:cubicBezTo>
                  <a:lnTo>
                    <a:pt x="3810" y="12287"/>
                  </a:lnTo>
                  <a:lnTo>
                    <a:pt x="5239" y="12287"/>
                  </a:lnTo>
                  <a:cubicBezTo>
                    <a:pt x="6477" y="10763"/>
                    <a:pt x="7810" y="9144"/>
                    <a:pt x="10096" y="7715"/>
                  </a:cubicBezTo>
                  <a:cubicBezTo>
                    <a:pt x="12573" y="6191"/>
                    <a:pt x="15621" y="5429"/>
                    <a:pt x="18288" y="5429"/>
                  </a:cubicBezTo>
                  <a:cubicBezTo>
                    <a:pt x="20955" y="5429"/>
                    <a:pt x="23717" y="6286"/>
                    <a:pt x="24860" y="8668"/>
                  </a:cubicBezTo>
                  <a:cubicBezTo>
                    <a:pt x="25337" y="9620"/>
                    <a:pt x="25432" y="10668"/>
                    <a:pt x="25432" y="11621"/>
                  </a:cubicBezTo>
                  <a:cubicBezTo>
                    <a:pt x="25432" y="15907"/>
                    <a:pt x="21050" y="17335"/>
                    <a:pt x="16859" y="18479"/>
                  </a:cubicBezTo>
                  <a:lnTo>
                    <a:pt x="13811" y="19145"/>
                  </a:lnTo>
                  <a:cubicBezTo>
                    <a:pt x="9620" y="20193"/>
                    <a:pt x="0" y="22670"/>
                    <a:pt x="0" y="31909"/>
                  </a:cubicBezTo>
                  <a:cubicBezTo>
                    <a:pt x="0" y="36576"/>
                    <a:pt x="2953" y="43339"/>
                    <a:pt x="12859" y="43339"/>
                  </a:cubicBezTo>
                </a:path>
              </a:pathLst>
            </a:custGeom>
            <a:grpFill/>
            <a:ln w="0" cap="flat">
              <a:noFill/>
              <a:prstDash val="solid"/>
              <a:miter/>
            </a:ln>
          </p:spPr>
          <p:txBody>
            <a:bodyPr rtlCol="0" anchor="ctr"/>
            <a:lstStyle/>
            <a:p>
              <a:endParaRPr lang="en-CA" dirty="0"/>
            </a:p>
          </p:txBody>
        </p:sp>
        <p:sp>
          <p:nvSpPr>
            <p:cNvPr id="25" name="Freeform: Shape 123">
              <a:extLst>
                <a:ext uri="{FF2B5EF4-FFF2-40B4-BE49-F238E27FC236}">
                  <a16:creationId xmlns:a16="http://schemas.microsoft.com/office/drawing/2014/main" id="{A8378FEA-2750-3E32-EC07-DA85C129EAA9}"/>
                </a:ext>
              </a:extLst>
            </p:cNvPr>
            <p:cNvSpPr/>
            <p:nvPr/>
          </p:nvSpPr>
          <p:spPr>
            <a:xfrm>
              <a:off x="1183619"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4"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481"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dirty="0"/>
            </a:p>
          </p:txBody>
        </p:sp>
        <p:sp>
          <p:nvSpPr>
            <p:cNvPr id="26" name="Freeform: Shape 124">
              <a:extLst>
                <a:ext uri="{FF2B5EF4-FFF2-40B4-BE49-F238E27FC236}">
                  <a16:creationId xmlns:a16="http://schemas.microsoft.com/office/drawing/2014/main" id="{00C5F4DB-6A9C-4620-6066-4AF4DF6DA846}"/>
                </a:ext>
              </a:extLst>
            </p:cNvPr>
            <p:cNvSpPr/>
            <p:nvPr/>
          </p:nvSpPr>
          <p:spPr>
            <a:xfrm>
              <a:off x="675556" y="589225"/>
              <a:ext cx="123039" cy="33623"/>
            </a:xfrm>
            <a:custGeom>
              <a:avLst/>
              <a:gdLst>
                <a:gd name="connsiteX0" fmla="*/ 91821 w 123039"/>
                <a:gd name="connsiteY0" fmla="*/ 0 h 33623"/>
                <a:gd name="connsiteX1" fmla="*/ 0 w 123039"/>
                <a:gd name="connsiteY1" fmla="*/ 29813 h 33623"/>
                <a:gd name="connsiteX2" fmla="*/ 62008 w 123039"/>
                <a:gd name="connsiteY2" fmla="*/ 11906 h 33623"/>
                <a:gd name="connsiteX3" fmla="*/ 58579 w 123039"/>
                <a:gd name="connsiteY3" fmla="*/ 21336 h 33623"/>
                <a:gd name="connsiteX4" fmla="*/ 92393 w 123039"/>
                <a:gd name="connsiteY4" fmla="*/ 31147 h 33623"/>
                <a:gd name="connsiteX5" fmla="*/ 104108 w 123039"/>
                <a:gd name="connsiteY5" fmla="*/ 27242 h 33623"/>
                <a:gd name="connsiteX6" fmla="*/ 76772 w 123039"/>
                <a:gd name="connsiteY6" fmla="*/ 17717 h 33623"/>
                <a:gd name="connsiteX7" fmla="*/ 105347 w 123039"/>
                <a:gd name="connsiteY7" fmla="*/ 11240 h 33623"/>
                <a:gd name="connsiteX8" fmla="*/ 119920 w 123039"/>
                <a:gd name="connsiteY8" fmla="*/ 33623 h 33623"/>
                <a:gd name="connsiteX9" fmla="*/ 121444 w 123039"/>
                <a:gd name="connsiteY9" fmla="*/ 31052 h 33623"/>
                <a:gd name="connsiteX10" fmla="*/ 91821 w 123039"/>
                <a:gd name="connsiteY10" fmla="*/ 95 h 33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039" h="33623">
                  <a:moveTo>
                    <a:pt x="91821" y="0"/>
                  </a:moveTo>
                  <a:cubicBezTo>
                    <a:pt x="53435" y="1619"/>
                    <a:pt x="0" y="29813"/>
                    <a:pt x="0" y="29813"/>
                  </a:cubicBezTo>
                  <a:cubicBezTo>
                    <a:pt x="0" y="29813"/>
                    <a:pt x="29432" y="16573"/>
                    <a:pt x="62008" y="11906"/>
                  </a:cubicBezTo>
                  <a:cubicBezTo>
                    <a:pt x="59246" y="14954"/>
                    <a:pt x="57912" y="18193"/>
                    <a:pt x="58579" y="21336"/>
                  </a:cubicBezTo>
                  <a:cubicBezTo>
                    <a:pt x="60198" y="29242"/>
                    <a:pt x="77438" y="34195"/>
                    <a:pt x="92393" y="31147"/>
                  </a:cubicBezTo>
                  <a:cubicBezTo>
                    <a:pt x="96679" y="30194"/>
                    <a:pt x="100489" y="28575"/>
                    <a:pt x="104108" y="27242"/>
                  </a:cubicBezTo>
                  <a:cubicBezTo>
                    <a:pt x="100965" y="28384"/>
                    <a:pt x="76295" y="27242"/>
                    <a:pt x="76772" y="17717"/>
                  </a:cubicBezTo>
                  <a:cubicBezTo>
                    <a:pt x="77153" y="10573"/>
                    <a:pt x="93345" y="6858"/>
                    <a:pt x="105347" y="11240"/>
                  </a:cubicBezTo>
                  <a:cubicBezTo>
                    <a:pt x="115348" y="14859"/>
                    <a:pt x="122587" y="27813"/>
                    <a:pt x="119920" y="33623"/>
                  </a:cubicBezTo>
                  <a:cubicBezTo>
                    <a:pt x="120491" y="32766"/>
                    <a:pt x="120968" y="31909"/>
                    <a:pt x="121444" y="31052"/>
                  </a:cubicBezTo>
                  <a:cubicBezTo>
                    <a:pt x="126016" y="21145"/>
                    <a:pt x="122111" y="-1238"/>
                    <a:pt x="91821" y="95"/>
                  </a:cubicBezTo>
                </a:path>
              </a:pathLst>
            </a:custGeom>
            <a:grpFill/>
            <a:ln w="0" cap="flat">
              <a:noFill/>
              <a:prstDash val="solid"/>
              <a:miter/>
            </a:ln>
          </p:spPr>
          <p:txBody>
            <a:bodyPr rtlCol="0" anchor="ctr"/>
            <a:lstStyle/>
            <a:p>
              <a:endParaRPr lang="en-CA" dirty="0"/>
            </a:p>
          </p:txBody>
        </p:sp>
        <p:sp>
          <p:nvSpPr>
            <p:cNvPr id="27" name="Freeform: Shape 125">
              <a:extLst>
                <a:ext uri="{FF2B5EF4-FFF2-40B4-BE49-F238E27FC236}">
                  <a16:creationId xmlns:a16="http://schemas.microsoft.com/office/drawing/2014/main" id="{D46D021C-844E-6432-C07C-7A7E18C1F467}"/>
                </a:ext>
              </a:extLst>
            </p:cNvPr>
            <p:cNvSpPr/>
            <p:nvPr/>
          </p:nvSpPr>
          <p:spPr>
            <a:xfrm>
              <a:off x="818717" y="587896"/>
              <a:ext cx="72245" cy="30725"/>
            </a:xfrm>
            <a:custGeom>
              <a:avLst/>
              <a:gdLst>
                <a:gd name="connsiteX0" fmla="*/ 72104 w 72245"/>
                <a:gd name="connsiteY0" fmla="*/ 10092 h 30725"/>
                <a:gd name="connsiteX1" fmla="*/ 42100 w 72245"/>
                <a:gd name="connsiteY1" fmla="*/ 948 h 30725"/>
                <a:gd name="connsiteX2" fmla="*/ 25527 w 72245"/>
                <a:gd name="connsiteY2" fmla="*/ 7425 h 30725"/>
                <a:gd name="connsiteX3" fmla="*/ 0 w 72245"/>
                <a:gd name="connsiteY3" fmla="*/ 26570 h 30725"/>
                <a:gd name="connsiteX4" fmla="*/ 13144 w 72245"/>
                <a:gd name="connsiteY4" fmla="*/ 19331 h 30725"/>
                <a:gd name="connsiteX5" fmla="*/ 52388 w 72245"/>
                <a:gd name="connsiteY5" fmla="*/ 14759 h 30725"/>
                <a:gd name="connsiteX6" fmla="*/ 33338 w 72245"/>
                <a:gd name="connsiteY6" fmla="*/ 27237 h 30725"/>
                <a:gd name="connsiteX7" fmla="*/ 21336 w 72245"/>
                <a:gd name="connsiteY7" fmla="*/ 26189 h 30725"/>
                <a:gd name="connsiteX8" fmla="*/ 47625 w 72245"/>
                <a:gd name="connsiteY8" fmla="*/ 29809 h 30725"/>
                <a:gd name="connsiteX9" fmla="*/ 72104 w 72245"/>
                <a:gd name="connsiteY9" fmla="*/ 10187 h 30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2245" h="30725">
                  <a:moveTo>
                    <a:pt x="72104" y="10092"/>
                  </a:moveTo>
                  <a:cubicBezTo>
                    <a:pt x="70580" y="2186"/>
                    <a:pt x="57150" y="-2005"/>
                    <a:pt x="42100" y="948"/>
                  </a:cubicBezTo>
                  <a:cubicBezTo>
                    <a:pt x="35719" y="2186"/>
                    <a:pt x="30004" y="4853"/>
                    <a:pt x="25527" y="7425"/>
                  </a:cubicBezTo>
                  <a:cubicBezTo>
                    <a:pt x="15049" y="13426"/>
                    <a:pt x="0" y="26570"/>
                    <a:pt x="0" y="26570"/>
                  </a:cubicBezTo>
                  <a:cubicBezTo>
                    <a:pt x="3619" y="23999"/>
                    <a:pt x="8287" y="21617"/>
                    <a:pt x="13144" y="19331"/>
                  </a:cubicBezTo>
                  <a:cubicBezTo>
                    <a:pt x="19431" y="16379"/>
                    <a:pt x="48863" y="4853"/>
                    <a:pt x="52388" y="14759"/>
                  </a:cubicBezTo>
                  <a:cubicBezTo>
                    <a:pt x="53912" y="19236"/>
                    <a:pt x="48387" y="25332"/>
                    <a:pt x="33338" y="27237"/>
                  </a:cubicBezTo>
                  <a:cubicBezTo>
                    <a:pt x="29337" y="27713"/>
                    <a:pt x="24098" y="27523"/>
                    <a:pt x="21336" y="26189"/>
                  </a:cubicBezTo>
                  <a:cubicBezTo>
                    <a:pt x="26575" y="30285"/>
                    <a:pt x="36671" y="31904"/>
                    <a:pt x="47625" y="29809"/>
                  </a:cubicBezTo>
                  <a:cubicBezTo>
                    <a:pt x="62674" y="26951"/>
                    <a:pt x="73628" y="18188"/>
                    <a:pt x="72104" y="10187"/>
                  </a:cubicBezTo>
                </a:path>
              </a:pathLst>
            </a:custGeom>
            <a:grpFill/>
            <a:ln w="0" cap="flat">
              <a:noFill/>
              <a:prstDash val="solid"/>
              <a:miter/>
            </a:ln>
          </p:spPr>
          <p:txBody>
            <a:bodyPr rtlCol="0" anchor="ctr"/>
            <a:lstStyle/>
            <a:p>
              <a:endParaRPr lang="en-CA" dirty="0"/>
            </a:p>
          </p:txBody>
        </p:sp>
        <p:sp>
          <p:nvSpPr>
            <p:cNvPr id="28" name="Freeform: Shape 126">
              <a:extLst>
                <a:ext uri="{FF2B5EF4-FFF2-40B4-BE49-F238E27FC236}">
                  <a16:creationId xmlns:a16="http://schemas.microsoft.com/office/drawing/2014/main" id="{6E311538-650C-EE02-C979-1734A052D254}"/>
                </a:ext>
              </a:extLst>
            </p:cNvPr>
            <p:cNvSpPr/>
            <p:nvPr/>
          </p:nvSpPr>
          <p:spPr>
            <a:xfrm>
              <a:off x="669269" y="541975"/>
              <a:ext cx="205549" cy="81158"/>
            </a:xfrm>
            <a:custGeom>
              <a:avLst/>
              <a:gdLst>
                <a:gd name="connsiteX0" fmla="*/ 0 w 205549"/>
                <a:gd name="connsiteY0" fmla="*/ 74206 h 81158"/>
                <a:gd name="connsiteX1" fmla="*/ 180213 w 205549"/>
                <a:gd name="connsiteY1" fmla="*/ 20485 h 81158"/>
                <a:gd name="connsiteX2" fmla="*/ 130588 w 205549"/>
                <a:gd name="connsiteY2" fmla="*/ 81159 h 81158"/>
                <a:gd name="connsiteX3" fmla="*/ 205550 w 205549"/>
                <a:gd name="connsiteY3" fmla="*/ 5626 h 81158"/>
                <a:gd name="connsiteX4" fmla="*/ 0 w 205549"/>
                <a:gd name="connsiteY4" fmla="*/ 74206 h 811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549" h="81158">
                  <a:moveTo>
                    <a:pt x="0" y="74206"/>
                  </a:moveTo>
                  <a:cubicBezTo>
                    <a:pt x="0" y="74206"/>
                    <a:pt x="120491" y="11245"/>
                    <a:pt x="180213" y="20485"/>
                  </a:cubicBezTo>
                  <a:cubicBezTo>
                    <a:pt x="156877" y="55537"/>
                    <a:pt x="130588" y="81159"/>
                    <a:pt x="130588" y="81159"/>
                  </a:cubicBezTo>
                  <a:cubicBezTo>
                    <a:pt x="168497" y="55822"/>
                    <a:pt x="191643" y="29629"/>
                    <a:pt x="205550" y="5626"/>
                  </a:cubicBezTo>
                  <a:cubicBezTo>
                    <a:pt x="130493" y="-24188"/>
                    <a:pt x="0" y="74206"/>
                    <a:pt x="0" y="74206"/>
                  </a:cubicBezTo>
                </a:path>
              </a:pathLst>
            </a:custGeom>
            <a:grpFill/>
            <a:ln w="0" cap="flat">
              <a:noFill/>
              <a:prstDash val="solid"/>
              <a:miter/>
            </a:ln>
          </p:spPr>
          <p:txBody>
            <a:bodyPr rtlCol="0" anchor="ctr"/>
            <a:lstStyle/>
            <a:p>
              <a:endParaRPr lang="en-CA" dirty="0"/>
            </a:p>
          </p:txBody>
        </p:sp>
        <p:sp>
          <p:nvSpPr>
            <p:cNvPr id="29" name="Freeform: Shape 127">
              <a:extLst>
                <a:ext uri="{FF2B5EF4-FFF2-40B4-BE49-F238E27FC236}">
                  <a16:creationId xmlns:a16="http://schemas.microsoft.com/office/drawing/2014/main" id="{FCAA8714-0578-E77F-2507-2C50E76F9C0D}"/>
                </a:ext>
              </a:extLst>
            </p:cNvPr>
            <p:cNvSpPr/>
            <p:nvPr/>
          </p:nvSpPr>
          <p:spPr>
            <a:xfrm>
              <a:off x="705750" y="394630"/>
              <a:ext cx="187050" cy="184404"/>
            </a:xfrm>
            <a:custGeom>
              <a:avLst/>
              <a:gdLst>
                <a:gd name="connsiteX0" fmla="*/ 165735 w 187050"/>
                <a:gd name="connsiteY0" fmla="*/ 128397 h 184404"/>
                <a:gd name="connsiteX1" fmla="*/ 139827 w 187050"/>
                <a:gd name="connsiteY1" fmla="*/ 106299 h 184404"/>
                <a:gd name="connsiteX2" fmla="*/ 48387 w 187050"/>
                <a:gd name="connsiteY2" fmla="*/ 144018 h 184404"/>
                <a:gd name="connsiteX3" fmla="*/ 96679 w 187050"/>
                <a:gd name="connsiteY3" fmla="*/ 29242 h 184404"/>
                <a:gd name="connsiteX4" fmla="*/ 176498 w 187050"/>
                <a:gd name="connsiteY4" fmla="*/ 59150 h 184404"/>
                <a:gd name="connsiteX5" fmla="*/ 165830 w 187050"/>
                <a:gd name="connsiteY5" fmla="*/ 128302 h 184404"/>
                <a:gd name="connsiteX6" fmla="*/ 182594 w 187050"/>
                <a:gd name="connsiteY6" fmla="*/ 54578 h 184404"/>
                <a:gd name="connsiteX7" fmla="*/ 141161 w 187050"/>
                <a:gd name="connsiteY7" fmla="*/ 26765 h 184404"/>
                <a:gd name="connsiteX8" fmla="*/ 134112 w 187050"/>
                <a:gd name="connsiteY8" fmla="*/ 0 h 184404"/>
                <a:gd name="connsiteX9" fmla="*/ 135255 w 187050"/>
                <a:gd name="connsiteY9" fmla="*/ 24575 h 184404"/>
                <a:gd name="connsiteX10" fmla="*/ 64865 w 187050"/>
                <a:gd name="connsiteY10" fmla="*/ 15812 h 184404"/>
                <a:gd name="connsiteX11" fmla="*/ 0 w 187050"/>
                <a:gd name="connsiteY11" fmla="*/ 184404 h 184404"/>
                <a:gd name="connsiteX12" fmla="*/ 139827 w 187050"/>
                <a:gd name="connsiteY12" fmla="*/ 121825 h 184404"/>
                <a:gd name="connsiteX13" fmla="*/ 170212 w 187050"/>
                <a:gd name="connsiteY13" fmla="*/ 149828 h 184404"/>
                <a:gd name="connsiteX14" fmla="*/ 182594 w 187050"/>
                <a:gd name="connsiteY14" fmla="*/ 54673 h 184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7050" h="184404">
                  <a:moveTo>
                    <a:pt x="165735" y="128397"/>
                  </a:moveTo>
                  <a:cubicBezTo>
                    <a:pt x="153638" y="109442"/>
                    <a:pt x="139827" y="106299"/>
                    <a:pt x="139827" y="106299"/>
                  </a:cubicBezTo>
                  <a:cubicBezTo>
                    <a:pt x="104870" y="96965"/>
                    <a:pt x="48387" y="144018"/>
                    <a:pt x="48387" y="144018"/>
                  </a:cubicBezTo>
                  <a:cubicBezTo>
                    <a:pt x="123539" y="54293"/>
                    <a:pt x="96679" y="29242"/>
                    <a:pt x="96679" y="29242"/>
                  </a:cubicBezTo>
                  <a:cubicBezTo>
                    <a:pt x="153448" y="29242"/>
                    <a:pt x="176498" y="59150"/>
                    <a:pt x="176498" y="59150"/>
                  </a:cubicBezTo>
                  <a:cubicBezTo>
                    <a:pt x="183547" y="80963"/>
                    <a:pt x="175546" y="105823"/>
                    <a:pt x="165830" y="128302"/>
                  </a:cubicBezTo>
                  <a:moveTo>
                    <a:pt x="182594" y="54578"/>
                  </a:moveTo>
                  <a:cubicBezTo>
                    <a:pt x="182594" y="54578"/>
                    <a:pt x="170212" y="38291"/>
                    <a:pt x="141161" y="26765"/>
                  </a:cubicBezTo>
                  <a:cubicBezTo>
                    <a:pt x="139637" y="16669"/>
                    <a:pt x="137065" y="7811"/>
                    <a:pt x="134112" y="0"/>
                  </a:cubicBezTo>
                  <a:cubicBezTo>
                    <a:pt x="135731" y="6858"/>
                    <a:pt x="136017" y="16764"/>
                    <a:pt x="135255" y="24575"/>
                  </a:cubicBezTo>
                  <a:cubicBezTo>
                    <a:pt x="117539" y="18383"/>
                    <a:pt x="94393" y="14192"/>
                    <a:pt x="64865" y="15812"/>
                  </a:cubicBezTo>
                  <a:cubicBezTo>
                    <a:pt x="64865" y="15812"/>
                    <a:pt x="128111" y="45339"/>
                    <a:pt x="0" y="184404"/>
                  </a:cubicBezTo>
                  <a:cubicBezTo>
                    <a:pt x="0" y="184404"/>
                    <a:pt x="104966" y="112490"/>
                    <a:pt x="139827" y="121825"/>
                  </a:cubicBezTo>
                  <a:cubicBezTo>
                    <a:pt x="139827" y="121825"/>
                    <a:pt x="154876" y="123920"/>
                    <a:pt x="170212" y="149828"/>
                  </a:cubicBezTo>
                  <a:cubicBezTo>
                    <a:pt x="198501" y="96774"/>
                    <a:pt x="182594" y="54673"/>
                    <a:pt x="182594" y="54673"/>
                  </a:cubicBezTo>
                </a:path>
              </a:pathLst>
            </a:custGeom>
            <a:grpFill/>
            <a:ln w="0" cap="flat">
              <a:noFill/>
              <a:prstDash val="solid"/>
              <a:miter/>
            </a:ln>
          </p:spPr>
          <p:txBody>
            <a:bodyPr rtlCol="0" anchor="ctr"/>
            <a:lstStyle/>
            <a:p>
              <a:endParaRPr lang="en-CA" dirty="0"/>
            </a:p>
          </p:txBody>
        </p:sp>
        <p:sp>
          <p:nvSpPr>
            <p:cNvPr id="30" name="Freeform: Shape 128">
              <a:extLst>
                <a:ext uri="{FF2B5EF4-FFF2-40B4-BE49-F238E27FC236}">
                  <a16:creationId xmlns:a16="http://schemas.microsoft.com/office/drawing/2014/main" id="{95E82293-888E-9CC4-CBF4-E23C4BFFC29E}"/>
                </a:ext>
              </a:extLst>
            </p:cNvPr>
            <p:cNvSpPr/>
            <p:nvPr/>
          </p:nvSpPr>
          <p:spPr>
            <a:xfrm>
              <a:off x="781188" y="396019"/>
              <a:ext cx="54325" cy="15469"/>
            </a:xfrm>
            <a:custGeom>
              <a:avLst/>
              <a:gdLst>
                <a:gd name="connsiteX0" fmla="*/ 53721 w 54325"/>
                <a:gd name="connsiteY0" fmla="*/ 1277 h 15469"/>
                <a:gd name="connsiteX1" fmla="*/ 0 w 54325"/>
                <a:gd name="connsiteY1" fmla="*/ 7754 h 15469"/>
                <a:gd name="connsiteX2" fmla="*/ 54007 w 54325"/>
                <a:gd name="connsiteY2" fmla="*/ 15469 h 15469"/>
                <a:gd name="connsiteX3" fmla="*/ 53721 w 54325"/>
                <a:gd name="connsiteY3" fmla="*/ 1277 h 15469"/>
              </a:gdLst>
              <a:ahLst/>
              <a:cxnLst>
                <a:cxn ang="0">
                  <a:pos x="connsiteX0" y="connsiteY0"/>
                </a:cxn>
                <a:cxn ang="0">
                  <a:pos x="connsiteX1" y="connsiteY1"/>
                </a:cxn>
                <a:cxn ang="0">
                  <a:pos x="connsiteX2" y="connsiteY2"/>
                </a:cxn>
                <a:cxn ang="0">
                  <a:pos x="connsiteX3" y="connsiteY3"/>
                </a:cxn>
              </a:cxnLst>
              <a:rect l="l" t="t" r="r" b="b"/>
              <a:pathLst>
                <a:path w="54325" h="15469">
                  <a:moveTo>
                    <a:pt x="53721" y="1277"/>
                  </a:moveTo>
                  <a:cubicBezTo>
                    <a:pt x="20479" y="-3485"/>
                    <a:pt x="2096" y="6516"/>
                    <a:pt x="0" y="7754"/>
                  </a:cubicBezTo>
                  <a:cubicBezTo>
                    <a:pt x="34671" y="8707"/>
                    <a:pt x="41815" y="12421"/>
                    <a:pt x="54007" y="15469"/>
                  </a:cubicBezTo>
                  <a:cubicBezTo>
                    <a:pt x="54864" y="10802"/>
                    <a:pt x="53721" y="1277"/>
                    <a:pt x="53721" y="1277"/>
                  </a:cubicBezTo>
                </a:path>
              </a:pathLst>
            </a:custGeom>
            <a:grpFill/>
            <a:ln w="0" cap="flat">
              <a:noFill/>
              <a:prstDash val="solid"/>
              <a:miter/>
            </a:ln>
          </p:spPr>
          <p:txBody>
            <a:bodyPr rtlCol="0" anchor="ctr"/>
            <a:lstStyle/>
            <a:p>
              <a:endParaRPr lang="en-CA" dirty="0"/>
            </a:p>
          </p:txBody>
        </p:sp>
      </p:grpSp>
    </p:spTree>
    <p:extLst>
      <p:ext uri="{BB962C8B-B14F-4D97-AF65-F5344CB8AC3E}">
        <p14:creationId xmlns:p14="http://schemas.microsoft.com/office/powerpoint/2010/main" val="425950029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12_Custom Layout">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64CC934-CFF5-B41B-AE53-31FD0CCBB67C}"/>
              </a:ext>
            </a:extLst>
          </p:cNvPr>
          <p:cNvSpPr>
            <a:spLocks noGrp="1"/>
          </p:cNvSpPr>
          <p:nvPr>
            <p:ph type="title"/>
          </p:nvPr>
        </p:nvSpPr>
        <p:spPr>
          <a:xfrm>
            <a:off x="214147" y="1270000"/>
            <a:ext cx="3335170" cy="1280160"/>
          </a:xfrm>
          <a:prstGeom prst="rect">
            <a:avLst/>
          </a:prstGeom>
        </p:spPr>
        <p:txBody>
          <a:bodyPr anchor="b"/>
          <a:lstStyle>
            <a:lvl1pPr>
              <a:defRPr sz="3200">
                <a:solidFill>
                  <a:srgbClr val="14203E"/>
                </a:solidFill>
                <a:latin typeface="DM Serif Text" pitchFamily="2" charset="0"/>
              </a:defRPr>
            </a:lvl1pPr>
          </a:lstStyle>
          <a:p>
            <a:r>
              <a:rPr lang="en-US" dirty="0"/>
              <a:t>Click to edit Master title style</a:t>
            </a:r>
            <a:endParaRPr lang="en-CA" dirty="0"/>
          </a:p>
        </p:txBody>
      </p:sp>
      <p:sp>
        <p:nvSpPr>
          <p:cNvPr id="4" name="Text Placeholder 3">
            <a:extLst>
              <a:ext uri="{FF2B5EF4-FFF2-40B4-BE49-F238E27FC236}">
                <a16:creationId xmlns:a16="http://schemas.microsoft.com/office/drawing/2014/main" id="{5141E300-B656-DDFD-427A-8A73368E54CC}"/>
              </a:ext>
            </a:extLst>
          </p:cNvPr>
          <p:cNvSpPr>
            <a:spLocks noGrp="1"/>
          </p:cNvSpPr>
          <p:nvPr>
            <p:ph type="body" sz="half" idx="2"/>
          </p:nvPr>
        </p:nvSpPr>
        <p:spPr>
          <a:xfrm>
            <a:off x="214147" y="2682240"/>
            <a:ext cx="3335170" cy="2905760"/>
          </a:xfrm>
          <a:prstGeom prst="rect">
            <a:avLst/>
          </a:prstGeom>
        </p:spPr>
        <p:txBody>
          <a:bodyPr/>
          <a:lstStyle>
            <a:lvl1pPr marL="0" indent="0">
              <a:buNone/>
              <a:defRPr sz="1600">
                <a:solidFill>
                  <a:srgbClr val="14203E"/>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Picture Placeholder 2">
            <a:extLst>
              <a:ext uri="{FF2B5EF4-FFF2-40B4-BE49-F238E27FC236}">
                <a16:creationId xmlns:a16="http://schemas.microsoft.com/office/drawing/2014/main" id="{84C7A063-F109-1AEA-87F8-ED4086B980F3}"/>
              </a:ext>
            </a:extLst>
          </p:cNvPr>
          <p:cNvSpPr>
            <a:spLocks noGrp="1"/>
          </p:cNvSpPr>
          <p:nvPr>
            <p:ph type="pic" idx="1"/>
          </p:nvPr>
        </p:nvSpPr>
        <p:spPr>
          <a:xfrm>
            <a:off x="3958389" y="0"/>
            <a:ext cx="8233611" cy="6858000"/>
          </a:xfrm>
          <a:prstGeom prst="rect">
            <a:avLst/>
          </a:prstGeo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grpSp>
        <p:nvGrpSpPr>
          <p:cNvPr id="6" name="Group 5">
            <a:extLst>
              <a:ext uri="{FF2B5EF4-FFF2-40B4-BE49-F238E27FC236}">
                <a16:creationId xmlns:a16="http://schemas.microsoft.com/office/drawing/2014/main" id="{67E56F85-C9E1-F784-DAF6-A8F5CDFF8347}"/>
              </a:ext>
            </a:extLst>
          </p:cNvPr>
          <p:cNvGrpSpPr/>
          <p:nvPr userDrawn="1"/>
        </p:nvGrpSpPr>
        <p:grpSpPr>
          <a:xfrm rot="16200000">
            <a:off x="476600" y="3376209"/>
            <a:ext cx="6858002" cy="105581"/>
            <a:chOff x="0" y="6724259"/>
            <a:chExt cx="12192000" cy="133741"/>
          </a:xfrm>
        </p:grpSpPr>
        <p:sp>
          <p:nvSpPr>
            <p:cNvPr id="7" name="Rectangle 6">
              <a:extLst>
                <a:ext uri="{FF2B5EF4-FFF2-40B4-BE49-F238E27FC236}">
                  <a16:creationId xmlns:a16="http://schemas.microsoft.com/office/drawing/2014/main" id="{A84C9218-C543-AD00-4EA4-F303DFBC6445}"/>
                </a:ext>
              </a:extLst>
            </p:cNvPr>
            <p:cNvSpPr/>
            <p:nvPr userDrawn="1"/>
          </p:nvSpPr>
          <p:spPr>
            <a:xfrm flipH="1" flipV="1">
              <a:off x="9132164" y="6724259"/>
              <a:ext cx="3059836" cy="133741"/>
            </a:xfrm>
            <a:prstGeom prst="rect">
              <a:avLst/>
            </a:prstGeom>
            <a:solidFill>
              <a:srgbClr val="5D6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Rectangle 7">
              <a:extLst>
                <a:ext uri="{FF2B5EF4-FFF2-40B4-BE49-F238E27FC236}">
                  <a16:creationId xmlns:a16="http://schemas.microsoft.com/office/drawing/2014/main" id="{D3A7DFD8-5B50-12C8-967D-CF869FBD2552}"/>
                </a:ext>
              </a:extLst>
            </p:cNvPr>
            <p:cNvSpPr/>
            <p:nvPr userDrawn="1"/>
          </p:nvSpPr>
          <p:spPr>
            <a:xfrm flipH="1" flipV="1">
              <a:off x="6088110" y="6724259"/>
              <a:ext cx="3059836" cy="133741"/>
            </a:xfrm>
            <a:prstGeom prst="rect">
              <a:avLst/>
            </a:prstGeom>
            <a:solidFill>
              <a:srgbClr val="FDD6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Rectangle 8">
              <a:extLst>
                <a:ext uri="{FF2B5EF4-FFF2-40B4-BE49-F238E27FC236}">
                  <a16:creationId xmlns:a16="http://schemas.microsoft.com/office/drawing/2014/main" id="{3E82F3E6-FCF6-6376-C4E3-C6573FACCA31}"/>
                </a:ext>
              </a:extLst>
            </p:cNvPr>
            <p:cNvSpPr/>
            <p:nvPr userDrawn="1"/>
          </p:nvSpPr>
          <p:spPr>
            <a:xfrm flipH="1" flipV="1">
              <a:off x="3044055" y="6724259"/>
              <a:ext cx="3059836" cy="133741"/>
            </a:xfrm>
            <a:prstGeom prst="rect">
              <a:avLst/>
            </a:prstGeom>
            <a:solidFill>
              <a:srgbClr val="1161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ectangle 9">
              <a:extLst>
                <a:ext uri="{FF2B5EF4-FFF2-40B4-BE49-F238E27FC236}">
                  <a16:creationId xmlns:a16="http://schemas.microsoft.com/office/drawing/2014/main" id="{EEFD56E0-1424-6250-4ACD-2E875686AA1E}"/>
                </a:ext>
              </a:extLst>
            </p:cNvPr>
            <p:cNvSpPr/>
            <p:nvPr userDrawn="1"/>
          </p:nvSpPr>
          <p:spPr>
            <a:xfrm flipH="1" flipV="1">
              <a:off x="0" y="6724259"/>
              <a:ext cx="3059836" cy="133741"/>
            </a:xfrm>
            <a:prstGeom prst="rect">
              <a:avLst/>
            </a:prstGeom>
            <a:solidFill>
              <a:srgbClr val="1420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rgbClr val="FFFF00"/>
                </a:solidFill>
              </a:endParaRPr>
            </a:p>
          </p:txBody>
        </p:sp>
      </p:grpSp>
      <p:pic>
        <p:nvPicPr>
          <p:cNvPr id="11" name="Picture 10">
            <a:extLst>
              <a:ext uri="{FF2B5EF4-FFF2-40B4-BE49-F238E27FC236}">
                <a16:creationId xmlns:a16="http://schemas.microsoft.com/office/drawing/2014/main" id="{672AA11D-9DCA-1435-C4F7-8F02BFA21DBF}"/>
              </a:ext>
            </a:extLst>
          </p:cNvPr>
          <p:cNvPicPr>
            <a:picLocks noChangeAspect="1"/>
          </p:cNvPicPr>
          <p:nvPr userDrawn="1"/>
        </p:nvPicPr>
        <p:blipFill>
          <a:blip r:embed="rId2"/>
          <a:stretch>
            <a:fillRect/>
          </a:stretch>
        </p:blipFill>
        <p:spPr>
          <a:xfrm>
            <a:off x="214147" y="587250"/>
            <a:ext cx="1551317" cy="273327"/>
          </a:xfrm>
          <a:prstGeom prst="rect">
            <a:avLst/>
          </a:prstGeom>
        </p:spPr>
      </p:pic>
      <p:grpSp>
        <p:nvGrpSpPr>
          <p:cNvPr id="2" name="Graphic 10">
            <a:extLst>
              <a:ext uri="{FF2B5EF4-FFF2-40B4-BE49-F238E27FC236}">
                <a16:creationId xmlns:a16="http://schemas.microsoft.com/office/drawing/2014/main" id="{CC0BAC18-D07D-43E3-506E-77EC471857F5}"/>
              </a:ext>
            </a:extLst>
          </p:cNvPr>
          <p:cNvGrpSpPr/>
          <p:nvPr userDrawn="1"/>
        </p:nvGrpSpPr>
        <p:grpSpPr>
          <a:xfrm>
            <a:off x="214147" y="6309366"/>
            <a:ext cx="1031608" cy="356522"/>
            <a:chOff x="367232" y="394630"/>
            <a:chExt cx="996600" cy="344423"/>
          </a:xfrm>
          <a:solidFill>
            <a:srgbClr val="14203E"/>
          </a:solidFill>
        </p:grpSpPr>
        <p:sp>
          <p:nvSpPr>
            <p:cNvPr id="12" name="Freeform: Shape 105">
              <a:extLst>
                <a:ext uri="{FF2B5EF4-FFF2-40B4-BE49-F238E27FC236}">
                  <a16:creationId xmlns:a16="http://schemas.microsoft.com/office/drawing/2014/main" id="{B210FEC4-468E-B9ED-A801-B1F23728510B}"/>
                </a:ext>
              </a:extLst>
            </p:cNvPr>
            <p:cNvSpPr/>
            <p:nvPr/>
          </p:nvSpPr>
          <p:spPr>
            <a:xfrm>
              <a:off x="1057127" y="577414"/>
              <a:ext cx="46958" cy="41433"/>
            </a:xfrm>
            <a:custGeom>
              <a:avLst/>
              <a:gdLst>
                <a:gd name="connsiteX0" fmla="*/ 5620 w 46958"/>
                <a:gd name="connsiteY0" fmla="*/ 6953 h 41433"/>
                <a:gd name="connsiteX1" fmla="*/ 20288 w 46958"/>
                <a:gd name="connsiteY1" fmla="*/ 41434 h 41433"/>
                <a:gd name="connsiteX2" fmla="*/ 25622 w 46958"/>
                <a:gd name="connsiteY2" fmla="*/ 41434 h 41433"/>
                <a:gd name="connsiteX3" fmla="*/ 41529 w 46958"/>
                <a:gd name="connsiteY3" fmla="*/ 6953 h 41433"/>
                <a:gd name="connsiteX4" fmla="*/ 46958 w 46958"/>
                <a:gd name="connsiteY4" fmla="*/ 1524 h 41433"/>
                <a:gd name="connsiteX5" fmla="*/ 46958 w 46958"/>
                <a:gd name="connsiteY5" fmla="*/ 190 h 41433"/>
                <a:gd name="connsiteX6" fmla="*/ 31337 w 46958"/>
                <a:gd name="connsiteY6" fmla="*/ 190 h 41433"/>
                <a:gd name="connsiteX7" fmla="*/ 31337 w 46958"/>
                <a:gd name="connsiteY7" fmla="*/ 1524 h 41433"/>
                <a:gd name="connsiteX8" fmla="*/ 35052 w 46958"/>
                <a:gd name="connsiteY8" fmla="*/ 4953 h 41433"/>
                <a:gd name="connsiteX9" fmla="*/ 34195 w 46958"/>
                <a:gd name="connsiteY9" fmla="*/ 8382 h 41433"/>
                <a:gd name="connsiteX10" fmla="*/ 25622 w 46958"/>
                <a:gd name="connsiteY10" fmla="*/ 27813 h 41433"/>
                <a:gd name="connsiteX11" fmla="*/ 17717 w 46958"/>
                <a:gd name="connsiteY11" fmla="*/ 7715 h 41433"/>
                <a:gd name="connsiteX12" fmla="*/ 16954 w 46958"/>
                <a:gd name="connsiteY12" fmla="*/ 4763 h 41433"/>
                <a:gd name="connsiteX13" fmla="*/ 20288 w 46958"/>
                <a:gd name="connsiteY13" fmla="*/ 1333 h 41433"/>
                <a:gd name="connsiteX14" fmla="*/ 20288 w 46958"/>
                <a:gd name="connsiteY14" fmla="*/ 0 h 41433"/>
                <a:gd name="connsiteX15" fmla="*/ 0 w 46958"/>
                <a:gd name="connsiteY15" fmla="*/ 0 h 41433"/>
                <a:gd name="connsiteX16" fmla="*/ 0 w 46958"/>
                <a:gd name="connsiteY16" fmla="*/ 1333 h 41433"/>
                <a:gd name="connsiteX17" fmla="*/ 5620 w 46958"/>
                <a:gd name="connsiteY17" fmla="*/ 6763 h 41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6958" h="41433">
                  <a:moveTo>
                    <a:pt x="5620" y="6953"/>
                  </a:moveTo>
                  <a:lnTo>
                    <a:pt x="20288" y="41434"/>
                  </a:lnTo>
                  <a:lnTo>
                    <a:pt x="25622" y="41434"/>
                  </a:lnTo>
                  <a:lnTo>
                    <a:pt x="41529" y="6953"/>
                  </a:lnTo>
                  <a:cubicBezTo>
                    <a:pt x="43434" y="3048"/>
                    <a:pt x="44196" y="1905"/>
                    <a:pt x="46958" y="1524"/>
                  </a:cubicBezTo>
                  <a:lnTo>
                    <a:pt x="46958" y="190"/>
                  </a:lnTo>
                  <a:lnTo>
                    <a:pt x="31337" y="190"/>
                  </a:lnTo>
                  <a:lnTo>
                    <a:pt x="31337" y="1524"/>
                  </a:lnTo>
                  <a:cubicBezTo>
                    <a:pt x="32385" y="1619"/>
                    <a:pt x="35052" y="2000"/>
                    <a:pt x="35052" y="4953"/>
                  </a:cubicBezTo>
                  <a:cubicBezTo>
                    <a:pt x="35052" y="6001"/>
                    <a:pt x="34481" y="7715"/>
                    <a:pt x="34195" y="8382"/>
                  </a:cubicBezTo>
                  <a:lnTo>
                    <a:pt x="25622" y="27813"/>
                  </a:lnTo>
                  <a:lnTo>
                    <a:pt x="17717" y="7715"/>
                  </a:lnTo>
                  <a:cubicBezTo>
                    <a:pt x="17335" y="6858"/>
                    <a:pt x="16954" y="5715"/>
                    <a:pt x="16954" y="4763"/>
                  </a:cubicBezTo>
                  <a:cubicBezTo>
                    <a:pt x="16954" y="2000"/>
                    <a:pt x="19336" y="1524"/>
                    <a:pt x="20288" y="1333"/>
                  </a:cubicBezTo>
                  <a:lnTo>
                    <a:pt x="20288" y="0"/>
                  </a:lnTo>
                  <a:lnTo>
                    <a:pt x="0" y="0"/>
                  </a:lnTo>
                  <a:lnTo>
                    <a:pt x="0" y="1333"/>
                  </a:lnTo>
                  <a:cubicBezTo>
                    <a:pt x="2762" y="1715"/>
                    <a:pt x="4096" y="3239"/>
                    <a:pt x="5620" y="6763"/>
                  </a:cubicBezTo>
                </a:path>
              </a:pathLst>
            </a:custGeom>
            <a:grpFill/>
            <a:ln w="0" cap="flat">
              <a:noFill/>
              <a:prstDash val="solid"/>
              <a:miter/>
            </a:ln>
          </p:spPr>
          <p:txBody>
            <a:bodyPr rtlCol="0" anchor="ctr"/>
            <a:lstStyle/>
            <a:p>
              <a:endParaRPr lang="en-CA" dirty="0"/>
            </a:p>
          </p:txBody>
        </p:sp>
        <p:sp>
          <p:nvSpPr>
            <p:cNvPr id="13" name="Freeform: Shape 106">
              <a:extLst>
                <a:ext uri="{FF2B5EF4-FFF2-40B4-BE49-F238E27FC236}">
                  <a16:creationId xmlns:a16="http://schemas.microsoft.com/office/drawing/2014/main" id="{E9BD19B2-66FB-D2A0-8857-E7FA0F96C1B0}"/>
                </a:ext>
              </a:extLst>
            </p:cNvPr>
            <p:cNvSpPr/>
            <p:nvPr/>
          </p:nvSpPr>
          <p:spPr>
            <a:xfrm>
              <a:off x="367232" y="580462"/>
              <a:ext cx="125063" cy="154114"/>
            </a:xfrm>
            <a:custGeom>
              <a:avLst/>
              <a:gdLst>
                <a:gd name="connsiteX0" fmla="*/ 84487 w 125063"/>
                <a:gd name="connsiteY0" fmla="*/ 131921 h 154114"/>
                <a:gd name="connsiteX1" fmla="*/ 58484 w 125063"/>
                <a:gd name="connsiteY1" fmla="*/ 138208 h 154114"/>
                <a:gd name="connsiteX2" fmla="*/ 42958 w 125063"/>
                <a:gd name="connsiteY2" fmla="*/ 118777 h 154114"/>
                <a:gd name="connsiteX3" fmla="*/ 42958 w 125063"/>
                <a:gd name="connsiteY3" fmla="*/ 81248 h 154114"/>
                <a:gd name="connsiteX4" fmla="*/ 58007 w 125063"/>
                <a:gd name="connsiteY4" fmla="*/ 81248 h 154114"/>
                <a:gd name="connsiteX5" fmla="*/ 81820 w 125063"/>
                <a:gd name="connsiteY5" fmla="*/ 86487 h 154114"/>
                <a:gd name="connsiteX6" fmla="*/ 94012 w 125063"/>
                <a:gd name="connsiteY6" fmla="*/ 110490 h 154114"/>
                <a:gd name="connsiteX7" fmla="*/ 84392 w 125063"/>
                <a:gd name="connsiteY7" fmla="*/ 131921 h 154114"/>
                <a:gd name="connsiteX8" fmla="*/ 43053 w 125063"/>
                <a:gd name="connsiteY8" fmla="*/ 16192 h 154114"/>
                <a:gd name="connsiteX9" fmla="*/ 52197 w 125063"/>
                <a:gd name="connsiteY9" fmla="*/ 16192 h 154114"/>
                <a:gd name="connsiteX10" fmla="*/ 74295 w 125063"/>
                <a:gd name="connsiteY10" fmla="*/ 19050 h 154114"/>
                <a:gd name="connsiteX11" fmla="*/ 86773 w 125063"/>
                <a:gd name="connsiteY11" fmla="*/ 40862 h 154114"/>
                <a:gd name="connsiteX12" fmla="*/ 54673 w 125063"/>
                <a:gd name="connsiteY12" fmla="*/ 64865 h 154114"/>
                <a:gd name="connsiteX13" fmla="*/ 43053 w 125063"/>
                <a:gd name="connsiteY13" fmla="*/ 64865 h 154114"/>
                <a:gd name="connsiteX14" fmla="*/ 43053 w 125063"/>
                <a:gd name="connsiteY14" fmla="*/ 16192 h 154114"/>
                <a:gd name="connsiteX15" fmla="*/ 86201 w 125063"/>
                <a:gd name="connsiteY15" fmla="*/ 70771 h 154114"/>
                <a:gd name="connsiteX16" fmla="*/ 117443 w 125063"/>
                <a:gd name="connsiteY16" fmla="*/ 36290 h 154114"/>
                <a:gd name="connsiteX17" fmla="*/ 96679 w 125063"/>
                <a:gd name="connsiteY17" fmla="*/ 4191 h 154114"/>
                <a:gd name="connsiteX18" fmla="*/ 64198 w 125063"/>
                <a:gd name="connsiteY18" fmla="*/ 0 h 154114"/>
                <a:gd name="connsiteX19" fmla="*/ 0 w 125063"/>
                <a:gd name="connsiteY19" fmla="*/ 0 h 154114"/>
                <a:gd name="connsiteX20" fmla="*/ 0 w 125063"/>
                <a:gd name="connsiteY20" fmla="*/ 3239 h 154114"/>
                <a:gd name="connsiteX21" fmla="*/ 13335 w 125063"/>
                <a:gd name="connsiteY21" fmla="*/ 24003 h 154114"/>
                <a:gd name="connsiteX22" fmla="*/ 13335 w 125063"/>
                <a:gd name="connsiteY22" fmla="*/ 130969 h 154114"/>
                <a:gd name="connsiteX23" fmla="*/ 0 w 125063"/>
                <a:gd name="connsiteY23" fmla="*/ 150876 h 154114"/>
                <a:gd name="connsiteX24" fmla="*/ 0 w 125063"/>
                <a:gd name="connsiteY24" fmla="*/ 154114 h 154114"/>
                <a:gd name="connsiteX25" fmla="*/ 65913 w 125063"/>
                <a:gd name="connsiteY25" fmla="*/ 154114 h 154114"/>
                <a:gd name="connsiteX26" fmla="*/ 105632 w 125063"/>
                <a:gd name="connsiteY26" fmla="*/ 146304 h 154114"/>
                <a:gd name="connsiteX27" fmla="*/ 125063 w 125063"/>
                <a:gd name="connsiteY27" fmla="*/ 111347 h 154114"/>
                <a:gd name="connsiteX28" fmla="*/ 86201 w 125063"/>
                <a:gd name="connsiteY28" fmla="*/ 70771 h 154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5063" h="154114">
                  <a:moveTo>
                    <a:pt x="84487" y="131921"/>
                  </a:moveTo>
                  <a:cubicBezTo>
                    <a:pt x="77724" y="136969"/>
                    <a:pt x="67247" y="138208"/>
                    <a:pt x="58484" y="138208"/>
                  </a:cubicBezTo>
                  <a:cubicBezTo>
                    <a:pt x="43244" y="138208"/>
                    <a:pt x="42958" y="129445"/>
                    <a:pt x="42958" y="118777"/>
                  </a:cubicBezTo>
                  <a:lnTo>
                    <a:pt x="42958" y="81248"/>
                  </a:lnTo>
                  <a:lnTo>
                    <a:pt x="58007" y="81248"/>
                  </a:lnTo>
                  <a:cubicBezTo>
                    <a:pt x="64961" y="81248"/>
                    <a:pt x="73724" y="81439"/>
                    <a:pt x="81820" y="86487"/>
                  </a:cubicBezTo>
                  <a:cubicBezTo>
                    <a:pt x="86011" y="89059"/>
                    <a:pt x="94012" y="96107"/>
                    <a:pt x="94012" y="110490"/>
                  </a:cubicBezTo>
                  <a:cubicBezTo>
                    <a:pt x="94012" y="121158"/>
                    <a:pt x="89249" y="128207"/>
                    <a:pt x="84392" y="131921"/>
                  </a:cubicBezTo>
                  <a:moveTo>
                    <a:pt x="43053" y="16192"/>
                  </a:moveTo>
                  <a:lnTo>
                    <a:pt x="52197" y="16192"/>
                  </a:lnTo>
                  <a:cubicBezTo>
                    <a:pt x="61151" y="16192"/>
                    <a:pt x="68104" y="16383"/>
                    <a:pt x="74295" y="19050"/>
                  </a:cubicBezTo>
                  <a:cubicBezTo>
                    <a:pt x="83058" y="22955"/>
                    <a:pt x="86773" y="30670"/>
                    <a:pt x="86773" y="40862"/>
                  </a:cubicBezTo>
                  <a:cubicBezTo>
                    <a:pt x="86773" y="60484"/>
                    <a:pt x="69533" y="64865"/>
                    <a:pt x="54673" y="64865"/>
                  </a:cubicBezTo>
                  <a:lnTo>
                    <a:pt x="43053" y="64865"/>
                  </a:lnTo>
                  <a:lnTo>
                    <a:pt x="43053" y="16192"/>
                  </a:lnTo>
                  <a:close/>
                  <a:moveTo>
                    <a:pt x="86201" y="70771"/>
                  </a:moveTo>
                  <a:cubicBezTo>
                    <a:pt x="102775" y="66389"/>
                    <a:pt x="117443" y="56769"/>
                    <a:pt x="117443" y="36290"/>
                  </a:cubicBezTo>
                  <a:cubicBezTo>
                    <a:pt x="117443" y="23431"/>
                    <a:pt x="111728" y="10287"/>
                    <a:pt x="96679" y="4191"/>
                  </a:cubicBezTo>
                  <a:cubicBezTo>
                    <a:pt x="88202" y="667"/>
                    <a:pt x="77724" y="0"/>
                    <a:pt x="64198" y="0"/>
                  </a:cubicBezTo>
                  <a:lnTo>
                    <a:pt x="0" y="0"/>
                  </a:lnTo>
                  <a:lnTo>
                    <a:pt x="0" y="3239"/>
                  </a:lnTo>
                  <a:cubicBezTo>
                    <a:pt x="13335" y="4953"/>
                    <a:pt x="13335" y="12668"/>
                    <a:pt x="13335" y="24003"/>
                  </a:cubicBezTo>
                  <a:lnTo>
                    <a:pt x="13335" y="130969"/>
                  </a:lnTo>
                  <a:cubicBezTo>
                    <a:pt x="13335" y="142970"/>
                    <a:pt x="11811" y="148685"/>
                    <a:pt x="0" y="150876"/>
                  </a:cubicBezTo>
                  <a:lnTo>
                    <a:pt x="0" y="154114"/>
                  </a:lnTo>
                  <a:lnTo>
                    <a:pt x="65913" y="154114"/>
                  </a:lnTo>
                  <a:cubicBezTo>
                    <a:pt x="77724" y="154114"/>
                    <a:pt x="92774" y="154114"/>
                    <a:pt x="105632" y="146304"/>
                  </a:cubicBezTo>
                  <a:cubicBezTo>
                    <a:pt x="115634" y="140208"/>
                    <a:pt x="125063" y="128397"/>
                    <a:pt x="125063" y="111347"/>
                  </a:cubicBezTo>
                  <a:cubicBezTo>
                    <a:pt x="125063" y="87344"/>
                    <a:pt x="107156" y="75152"/>
                    <a:pt x="86201" y="70771"/>
                  </a:cubicBezTo>
                </a:path>
              </a:pathLst>
            </a:custGeom>
            <a:grpFill/>
            <a:ln w="0" cap="flat">
              <a:noFill/>
              <a:prstDash val="solid"/>
              <a:miter/>
            </a:ln>
          </p:spPr>
          <p:txBody>
            <a:bodyPr rtlCol="0" anchor="ctr"/>
            <a:lstStyle/>
            <a:p>
              <a:endParaRPr lang="en-CA" dirty="0"/>
            </a:p>
          </p:txBody>
        </p:sp>
        <p:sp>
          <p:nvSpPr>
            <p:cNvPr id="14" name="Freeform: Shape 107">
              <a:extLst>
                <a:ext uri="{FF2B5EF4-FFF2-40B4-BE49-F238E27FC236}">
                  <a16:creationId xmlns:a16="http://schemas.microsoft.com/office/drawing/2014/main" id="{7DCE9081-FE27-F45B-78E9-D1B0319945C2}"/>
                </a:ext>
              </a:extLst>
            </p:cNvPr>
            <p:cNvSpPr/>
            <p:nvPr/>
          </p:nvSpPr>
          <p:spPr>
            <a:xfrm>
              <a:off x="489533" y="629897"/>
              <a:ext cx="86867" cy="104775"/>
            </a:xfrm>
            <a:custGeom>
              <a:avLst/>
              <a:gdLst>
                <a:gd name="connsiteX0" fmla="*/ 42101 w 86867"/>
                <a:gd name="connsiteY0" fmla="*/ 18764 h 104775"/>
                <a:gd name="connsiteX1" fmla="*/ 42101 w 86867"/>
                <a:gd name="connsiteY1" fmla="*/ 0 h 104775"/>
                <a:gd name="connsiteX2" fmla="*/ 0 w 86867"/>
                <a:gd name="connsiteY2" fmla="*/ 22098 h 104775"/>
                <a:gd name="connsiteX3" fmla="*/ 1048 w 86867"/>
                <a:gd name="connsiteY3" fmla="*/ 24479 h 104775"/>
                <a:gd name="connsiteX4" fmla="*/ 15049 w 86867"/>
                <a:gd name="connsiteY4" fmla="*/ 46291 h 104775"/>
                <a:gd name="connsiteX5" fmla="*/ 15049 w 86867"/>
                <a:gd name="connsiteY5" fmla="*/ 78581 h 104775"/>
                <a:gd name="connsiteX6" fmla="*/ 13335 w 86867"/>
                <a:gd name="connsiteY6" fmla="*/ 92583 h 104775"/>
                <a:gd name="connsiteX7" fmla="*/ 2191 w 86867"/>
                <a:gd name="connsiteY7" fmla="*/ 101727 h 104775"/>
                <a:gd name="connsiteX8" fmla="*/ 2191 w 86867"/>
                <a:gd name="connsiteY8" fmla="*/ 104775 h 104775"/>
                <a:gd name="connsiteX9" fmla="*/ 55435 w 86867"/>
                <a:gd name="connsiteY9" fmla="*/ 104775 h 104775"/>
                <a:gd name="connsiteX10" fmla="*/ 55435 w 86867"/>
                <a:gd name="connsiteY10" fmla="*/ 101727 h 104775"/>
                <a:gd name="connsiteX11" fmla="*/ 42101 w 86867"/>
                <a:gd name="connsiteY11" fmla="*/ 78581 h 104775"/>
                <a:gd name="connsiteX12" fmla="*/ 42101 w 86867"/>
                <a:gd name="connsiteY12" fmla="*/ 48673 h 104775"/>
                <a:gd name="connsiteX13" fmla="*/ 46482 w 86867"/>
                <a:gd name="connsiteY13" fmla="*/ 30956 h 104775"/>
                <a:gd name="connsiteX14" fmla="*/ 63532 w 86867"/>
                <a:gd name="connsiteY14" fmla="*/ 22193 h 104775"/>
                <a:gd name="connsiteX15" fmla="*/ 79724 w 86867"/>
                <a:gd name="connsiteY15" fmla="*/ 32861 h 104775"/>
                <a:gd name="connsiteX16" fmla="*/ 82296 w 86867"/>
                <a:gd name="connsiteY16" fmla="*/ 32861 h 104775"/>
                <a:gd name="connsiteX17" fmla="*/ 86868 w 86867"/>
                <a:gd name="connsiteY17" fmla="*/ 3619 h 104775"/>
                <a:gd name="connsiteX18" fmla="*/ 74200 w 86867"/>
                <a:gd name="connsiteY18" fmla="*/ 1238 h 104775"/>
                <a:gd name="connsiteX19" fmla="*/ 42101 w 86867"/>
                <a:gd name="connsiteY19" fmla="*/ 186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6867" h="104775">
                  <a:moveTo>
                    <a:pt x="42101" y="18764"/>
                  </a:moveTo>
                  <a:lnTo>
                    <a:pt x="42101" y="0"/>
                  </a:lnTo>
                  <a:lnTo>
                    <a:pt x="0" y="22098"/>
                  </a:lnTo>
                  <a:lnTo>
                    <a:pt x="1048" y="24479"/>
                  </a:lnTo>
                  <a:cubicBezTo>
                    <a:pt x="14764" y="24479"/>
                    <a:pt x="15049" y="35147"/>
                    <a:pt x="15049" y="46291"/>
                  </a:cubicBezTo>
                  <a:lnTo>
                    <a:pt x="15049" y="78581"/>
                  </a:lnTo>
                  <a:cubicBezTo>
                    <a:pt x="15049" y="82772"/>
                    <a:pt x="14859" y="88582"/>
                    <a:pt x="13335" y="92583"/>
                  </a:cubicBezTo>
                  <a:cubicBezTo>
                    <a:pt x="10477" y="98870"/>
                    <a:pt x="5429" y="100679"/>
                    <a:pt x="2191" y="101727"/>
                  </a:cubicBezTo>
                  <a:lnTo>
                    <a:pt x="2191" y="104775"/>
                  </a:lnTo>
                  <a:lnTo>
                    <a:pt x="55435" y="104775"/>
                  </a:lnTo>
                  <a:lnTo>
                    <a:pt x="55435" y="101727"/>
                  </a:lnTo>
                  <a:cubicBezTo>
                    <a:pt x="43434" y="97345"/>
                    <a:pt x="42101" y="94774"/>
                    <a:pt x="42101" y="78581"/>
                  </a:cubicBezTo>
                  <a:lnTo>
                    <a:pt x="42101" y="48673"/>
                  </a:lnTo>
                  <a:cubicBezTo>
                    <a:pt x="42101" y="43434"/>
                    <a:pt x="42101" y="37052"/>
                    <a:pt x="46482" y="30956"/>
                  </a:cubicBezTo>
                  <a:cubicBezTo>
                    <a:pt x="50387" y="25527"/>
                    <a:pt x="56293" y="22193"/>
                    <a:pt x="63532" y="22193"/>
                  </a:cubicBezTo>
                  <a:cubicBezTo>
                    <a:pt x="73152" y="22193"/>
                    <a:pt x="77057" y="28289"/>
                    <a:pt x="79724" y="32861"/>
                  </a:cubicBezTo>
                  <a:lnTo>
                    <a:pt x="82296" y="32861"/>
                  </a:lnTo>
                  <a:lnTo>
                    <a:pt x="86868" y="3619"/>
                  </a:lnTo>
                  <a:cubicBezTo>
                    <a:pt x="84487" y="2762"/>
                    <a:pt x="80296" y="1238"/>
                    <a:pt x="74200" y="1238"/>
                  </a:cubicBezTo>
                  <a:cubicBezTo>
                    <a:pt x="57626" y="1238"/>
                    <a:pt x="48863" y="11049"/>
                    <a:pt x="42101" y="18669"/>
                  </a:cubicBezTo>
                </a:path>
              </a:pathLst>
            </a:custGeom>
            <a:grpFill/>
            <a:ln w="0" cap="flat">
              <a:noFill/>
              <a:prstDash val="solid"/>
              <a:miter/>
            </a:ln>
          </p:spPr>
          <p:txBody>
            <a:bodyPr rtlCol="0" anchor="ctr"/>
            <a:lstStyle/>
            <a:p>
              <a:endParaRPr lang="en-CA" dirty="0"/>
            </a:p>
          </p:txBody>
        </p:sp>
        <p:sp>
          <p:nvSpPr>
            <p:cNvPr id="15" name="Freeform: Shape 108">
              <a:extLst>
                <a:ext uri="{FF2B5EF4-FFF2-40B4-BE49-F238E27FC236}">
                  <a16:creationId xmlns:a16="http://schemas.microsoft.com/office/drawing/2014/main" id="{8543CE72-622D-720F-AAAA-BC9B4FBE1F6E}"/>
                </a:ext>
              </a:extLst>
            </p:cNvPr>
            <p:cNvSpPr/>
            <p:nvPr/>
          </p:nvSpPr>
          <p:spPr>
            <a:xfrm>
              <a:off x="580211" y="631802"/>
              <a:ext cx="124586" cy="107251"/>
            </a:xfrm>
            <a:custGeom>
              <a:avLst/>
              <a:gdLst>
                <a:gd name="connsiteX0" fmla="*/ 112014 w 124586"/>
                <a:gd name="connsiteY0" fmla="*/ 66199 h 107251"/>
                <a:gd name="connsiteX1" fmla="*/ 112014 w 124586"/>
                <a:gd name="connsiteY1" fmla="*/ 95 h 107251"/>
                <a:gd name="connsiteX2" fmla="*/ 71818 w 124586"/>
                <a:gd name="connsiteY2" fmla="*/ 8192 h 107251"/>
                <a:gd name="connsiteX3" fmla="*/ 71818 w 124586"/>
                <a:gd name="connsiteY3" fmla="*/ 11240 h 107251"/>
                <a:gd name="connsiteX4" fmla="*/ 84677 w 124586"/>
                <a:gd name="connsiteY4" fmla="*/ 27337 h 107251"/>
                <a:gd name="connsiteX5" fmla="*/ 84677 w 124586"/>
                <a:gd name="connsiteY5" fmla="*/ 62484 h 107251"/>
                <a:gd name="connsiteX6" fmla="*/ 79439 w 124586"/>
                <a:gd name="connsiteY6" fmla="*/ 79534 h 107251"/>
                <a:gd name="connsiteX7" fmla="*/ 60484 w 124586"/>
                <a:gd name="connsiteY7" fmla="*/ 87344 h 107251"/>
                <a:gd name="connsiteX8" fmla="*/ 41053 w 124586"/>
                <a:gd name="connsiteY8" fmla="*/ 74295 h 107251"/>
                <a:gd name="connsiteX9" fmla="*/ 39529 w 124586"/>
                <a:gd name="connsiteY9" fmla="*/ 62484 h 107251"/>
                <a:gd name="connsiteX10" fmla="*/ 39529 w 124586"/>
                <a:gd name="connsiteY10" fmla="*/ 0 h 107251"/>
                <a:gd name="connsiteX11" fmla="*/ 0 w 124586"/>
                <a:gd name="connsiteY11" fmla="*/ 8096 h 107251"/>
                <a:gd name="connsiteX12" fmla="*/ 0 w 124586"/>
                <a:gd name="connsiteY12" fmla="*/ 11144 h 107251"/>
                <a:gd name="connsiteX13" fmla="*/ 12192 w 124586"/>
                <a:gd name="connsiteY13" fmla="*/ 29909 h 107251"/>
                <a:gd name="connsiteX14" fmla="*/ 12192 w 124586"/>
                <a:gd name="connsiteY14" fmla="*/ 68104 h 107251"/>
                <a:gd name="connsiteX15" fmla="*/ 19145 w 124586"/>
                <a:gd name="connsiteY15" fmla="*/ 94107 h 107251"/>
                <a:gd name="connsiteX16" fmla="*/ 48196 w 124586"/>
                <a:gd name="connsiteY16" fmla="*/ 106585 h 107251"/>
                <a:gd name="connsiteX17" fmla="*/ 86201 w 124586"/>
                <a:gd name="connsiteY17" fmla="*/ 87154 h 107251"/>
                <a:gd name="connsiteX18" fmla="*/ 100584 w 124586"/>
                <a:gd name="connsiteY18" fmla="*/ 107252 h 107251"/>
                <a:gd name="connsiteX19" fmla="*/ 124587 w 124586"/>
                <a:gd name="connsiteY19" fmla="*/ 89344 h 107251"/>
                <a:gd name="connsiteX20" fmla="*/ 123253 w 124586"/>
                <a:gd name="connsiteY20" fmla="*/ 87154 h 107251"/>
                <a:gd name="connsiteX21" fmla="*/ 111919 w 124586"/>
                <a:gd name="connsiteY21" fmla="*/ 66199 h 107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4586" h="107251">
                  <a:moveTo>
                    <a:pt x="112014" y="66199"/>
                  </a:moveTo>
                  <a:lnTo>
                    <a:pt x="112014" y="95"/>
                  </a:lnTo>
                  <a:lnTo>
                    <a:pt x="71818" y="8192"/>
                  </a:lnTo>
                  <a:lnTo>
                    <a:pt x="71818" y="11240"/>
                  </a:lnTo>
                  <a:cubicBezTo>
                    <a:pt x="82487" y="12764"/>
                    <a:pt x="84677" y="16955"/>
                    <a:pt x="84677" y="27337"/>
                  </a:cubicBezTo>
                  <a:lnTo>
                    <a:pt x="84677" y="62484"/>
                  </a:lnTo>
                  <a:cubicBezTo>
                    <a:pt x="84677" y="67056"/>
                    <a:pt x="84487" y="73628"/>
                    <a:pt x="79439" y="79534"/>
                  </a:cubicBezTo>
                  <a:cubicBezTo>
                    <a:pt x="75533" y="84106"/>
                    <a:pt x="68961" y="87344"/>
                    <a:pt x="60484" y="87344"/>
                  </a:cubicBezTo>
                  <a:cubicBezTo>
                    <a:pt x="50387" y="87344"/>
                    <a:pt x="43720" y="82296"/>
                    <a:pt x="41053" y="74295"/>
                  </a:cubicBezTo>
                  <a:cubicBezTo>
                    <a:pt x="40005" y="70771"/>
                    <a:pt x="39529" y="67342"/>
                    <a:pt x="39529" y="62484"/>
                  </a:cubicBezTo>
                  <a:lnTo>
                    <a:pt x="39529" y="0"/>
                  </a:lnTo>
                  <a:lnTo>
                    <a:pt x="0" y="8096"/>
                  </a:lnTo>
                  <a:lnTo>
                    <a:pt x="0" y="11144"/>
                  </a:lnTo>
                  <a:cubicBezTo>
                    <a:pt x="11144" y="12668"/>
                    <a:pt x="12192" y="18383"/>
                    <a:pt x="12192" y="29909"/>
                  </a:cubicBezTo>
                  <a:lnTo>
                    <a:pt x="12192" y="68104"/>
                  </a:lnTo>
                  <a:cubicBezTo>
                    <a:pt x="12192" y="76200"/>
                    <a:pt x="12668" y="85820"/>
                    <a:pt x="19145" y="94107"/>
                  </a:cubicBezTo>
                  <a:cubicBezTo>
                    <a:pt x="22003" y="97822"/>
                    <a:pt x="30099" y="106585"/>
                    <a:pt x="48196" y="106585"/>
                  </a:cubicBezTo>
                  <a:cubicBezTo>
                    <a:pt x="66294" y="106585"/>
                    <a:pt x="78772" y="97155"/>
                    <a:pt x="86201" y="87154"/>
                  </a:cubicBezTo>
                  <a:cubicBezTo>
                    <a:pt x="87725" y="93250"/>
                    <a:pt x="90583" y="99822"/>
                    <a:pt x="100584" y="107252"/>
                  </a:cubicBezTo>
                  <a:lnTo>
                    <a:pt x="124587" y="89344"/>
                  </a:lnTo>
                  <a:lnTo>
                    <a:pt x="123253" y="87154"/>
                  </a:lnTo>
                  <a:cubicBezTo>
                    <a:pt x="111919" y="84963"/>
                    <a:pt x="111919" y="76867"/>
                    <a:pt x="111919" y="66199"/>
                  </a:cubicBezTo>
                </a:path>
              </a:pathLst>
            </a:custGeom>
            <a:grpFill/>
            <a:ln w="0" cap="flat">
              <a:noFill/>
              <a:prstDash val="solid"/>
              <a:miter/>
            </a:ln>
          </p:spPr>
          <p:txBody>
            <a:bodyPr rtlCol="0" anchor="ctr"/>
            <a:lstStyle/>
            <a:p>
              <a:endParaRPr lang="en-CA" dirty="0"/>
            </a:p>
          </p:txBody>
        </p:sp>
        <p:sp>
          <p:nvSpPr>
            <p:cNvPr id="16" name="Freeform: Shape 109">
              <a:extLst>
                <a:ext uri="{FF2B5EF4-FFF2-40B4-BE49-F238E27FC236}">
                  <a16:creationId xmlns:a16="http://schemas.microsoft.com/office/drawing/2014/main" id="{C3FC65DC-A642-A82A-2882-067587BD4FB1}"/>
                </a:ext>
              </a:extLst>
            </p:cNvPr>
            <p:cNvSpPr/>
            <p:nvPr/>
          </p:nvSpPr>
          <p:spPr>
            <a:xfrm>
              <a:off x="705178" y="629897"/>
              <a:ext cx="127825" cy="104775"/>
            </a:xfrm>
            <a:custGeom>
              <a:avLst/>
              <a:gdLst>
                <a:gd name="connsiteX0" fmla="*/ 114586 w 127825"/>
                <a:gd name="connsiteY0" fmla="*/ 79629 h 104775"/>
                <a:gd name="connsiteX1" fmla="*/ 114586 w 127825"/>
                <a:gd name="connsiteY1" fmla="*/ 42101 h 104775"/>
                <a:gd name="connsiteX2" fmla="*/ 107823 w 127825"/>
                <a:gd name="connsiteY2" fmla="*/ 14383 h 104775"/>
                <a:gd name="connsiteX3" fmla="*/ 79248 w 127825"/>
                <a:gd name="connsiteY3" fmla="*/ 1905 h 104775"/>
                <a:gd name="connsiteX4" fmla="*/ 42386 w 127825"/>
                <a:gd name="connsiteY4" fmla="*/ 18955 h 104775"/>
                <a:gd name="connsiteX5" fmla="*/ 42386 w 127825"/>
                <a:gd name="connsiteY5" fmla="*/ 0 h 104775"/>
                <a:gd name="connsiteX6" fmla="*/ 0 w 127825"/>
                <a:gd name="connsiteY6" fmla="*/ 22003 h 104775"/>
                <a:gd name="connsiteX7" fmla="*/ 1524 w 127825"/>
                <a:gd name="connsiteY7" fmla="*/ 24670 h 104775"/>
                <a:gd name="connsiteX8" fmla="*/ 15050 w 127825"/>
                <a:gd name="connsiteY8" fmla="*/ 46101 h 104775"/>
                <a:gd name="connsiteX9" fmla="*/ 15050 w 127825"/>
                <a:gd name="connsiteY9" fmla="*/ 79248 h 104775"/>
                <a:gd name="connsiteX10" fmla="*/ 1905 w 127825"/>
                <a:gd name="connsiteY10" fmla="*/ 101727 h 104775"/>
                <a:gd name="connsiteX11" fmla="*/ 1905 w 127825"/>
                <a:gd name="connsiteY11" fmla="*/ 104775 h 104775"/>
                <a:gd name="connsiteX12" fmla="*/ 54769 w 127825"/>
                <a:gd name="connsiteY12" fmla="*/ 104775 h 104775"/>
                <a:gd name="connsiteX13" fmla="*/ 54578 w 127825"/>
                <a:gd name="connsiteY13" fmla="*/ 101727 h 104775"/>
                <a:gd name="connsiteX14" fmla="*/ 42386 w 127825"/>
                <a:gd name="connsiteY14" fmla="*/ 81820 h 104775"/>
                <a:gd name="connsiteX15" fmla="*/ 42386 w 127825"/>
                <a:gd name="connsiteY15" fmla="*/ 44482 h 104775"/>
                <a:gd name="connsiteX16" fmla="*/ 50292 w 127825"/>
                <a:gd name="connsiteY16" fmla="*/ 25908 h 104775"/>
                <a:gd name="connsiteX17" fmla="*/ 65818 w 127825"/>
                <a:gd name="connsiteY17" fmla="*/ 21145 h 104775"/>
                <a:gd name="connsiteX18" fmla="*/ 87440 w 127825"/>
                <a:gd name="connsiteY18" fmla="*/ 44482 h 104775"/>
                <a:gd name="connsiteX19" fmla="*/ 87440 w 127825"/>
                <a:gd name="connsiteY19" fmla="*/ 81820 h 104775"/>
                <a:gd name="connsiteX20" fmla="*/ 75438 w 127825"/>
                <a:gd name="connsiteY20" fmla="*/ 101727 h 104775"/>
                <a:gd name="connsiteX21" fmla="*/ 75438 w 127825"/>
                <a:gd name="connsiteY21" fmla="*/ 104775 h 104775"/>
                <a:gd name="connsiteX22" fmla="*/ 127826 w 127825"/>
                <a:gd name="connsiteY22" fmla="*/ 104775 h 104775"/>
                <a:gd name="connsiteX23" fmla="*/ 127826 w 127825"/>
                <a:gd name="connsiteY23" fmla="*/ 101727 h 104775"/>
                <a:gd name="connsiteX24" fmla="*/ 114681 w 127825"/>
                <a:gd name="connsiteY24" fmla="*/ 7962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825" h="104775">
                  <a:moveTo>
                    <a:pt x="114586" y="79629"/>
                  </a:moveTo>
                  <a:lnTo>
                    <a:pt x="114586" y="42101"/>
                  </a:lnTo>
                  <a:cubicBezTo>
                    <a:pt x="114586" y="32480"/>
                    <a:pt x="114395" y="22669"/>
                    <a:pt x="107823" y="14383"/>
                  </a:cubicBezTo>
                  <a:cubicBezTo>
                    <a:pt x="103061" y="8096"/>
                    <a:pt x="93440" y="1905"/>
                    <a:pt x="79248" y="1905"/>
                  </a:cubicBezTo>
                  <a:cubicBezTo>
                    <a:pt x="60484" y="1905"/>
                    <a:pt x="49530" y="12192"/>
                    <a:pt x="42386" y="18955"/>
                  </a:cubicBezTo>
                  <a:lnTo>
                    <a:pt x="42386" y="0"/>
                  </a:lnTo>
                  <a:lnTo>
                    <a:pt x="0" y="22003"/>
                  </a:lnTo>
                  <a:lnTo>
                    <a:pt x="1524" y="24670"/>
                  </a:lnTo>
                  <a:cubicBezTo>
                    <a:pt x="14859" y="25146"/>
                    <a:pt x="15050" y="32099"/>
                    <a:pt x="15050" y="46101"/>
                  </a:cubicBezTo>
                  <a:lnTo>
                    <a:pt x="15050" y="79248"/>
                  </a:lnTo>
                  <a:cubicBezTo>
                    <a:pt x="15050" y="90202"/>
                    <a:pt x="14859" y="99727"/>
                    <a:pt x="1905" y="101727"/>
                  </a:cubicBezTo>
                  <a:lnTo>
                    <a:pt x="1905" y="104775"/>
                  </a:lnTo>
                  <a:lnTo>
                    <a:pt x="54769" y="104775"/>
                  </a:lnTo>
                  <a:lnTo>
                    <a:pt x="54578" y="101727"/>
                  </a:lnTo>
                  <a:cubicBezTo>
                    <a:pt x="42767" y="98489"/>
                    <a:pt x="42386" y="93631"/>
                    <a:pt x="42386" y="81820"/>
                  </a:cubicBezTo>
                  <a:lnTo>
                    <a:pt x="42386" y="44482"/>
                  </a:lnTo>
                  <a:cubicBezTo>
                    <a:pt x="42386" y="39243"/>
                    <a:pt x="42577" y="31814"/>
                    <a:pt x="50292" y="25908"/>
                  </a:cubicBezTo>
                  <a:cubicBezTo>
                    <a:pt x="53816" y="23336"/>
                    <a:pt x="58769" y="21145"/>
                    <a:pt x="65818" y="21145"/>
                  </a:cubicBezTo>
                  <a:cubicBezTo>
                    <a:pt x="87249" y="21145"/>
                    <a:pt x="87440" y="39052"/>
                    <a:pt x="87440" y="44482"/>
                  </a:cubicBezTo>
                  <a:lnTo>
                    <a:pt x="87440" y="81820"/>
                  </a:lnTo>
                  <a:cubicBezTo>
                    <a:pt x="87440" y="93154"/>
                    <a:pt x="87249" y="99060"/>
                    <a:pt x="75438" y="101727"/>
                  </a:cubicBezTo>
                  <a:lnTo>
                    <a:pt x="75438" y="104775"/>
                  </a:lnTo>
                  <a:lnTo>
                    <a:pt x="127826" y="104775"/>
                  </a:lnTo>
                  <a:lnTo>
                    <a:pt x="127826" y="101727"/>
                  </a:lnTo>
                  <a:cubicBezTo>
                    <a:pt x="114967" y="99346"/>
                    <a:pt x="114681" y="93250"/>
                    <a:pt x="114681" y="79629"/>
                  </a:cubicBezTo>
                </a:path>
              </a:pathLst>
            </a:custGeom>
            <a:grpFill/>
            <a:ln w="0" cap="flat">
              <a:noFill/>
              <a:prstDash val="solid"/>
              <a:miter/>
            </a:ln>
          </p:spPr>
          <p:txBody>
            <a:bodyPr rtlCol="0" anchor="ctr"/>
            <a:lstStyle/>
            <a:p>
              <a:endParaRPr lang="en-CA" dirty="0"/>
            </a:p>
          </p:txBody>
        </p:sp>
        <p:sp>
          <p:nvSpPr>
            <p:cNvPr id="17" name="Freeform: Shape 110">
              <a:extLst>
                <a:ext uri="{FF2B5EF4-FFF2-40B4-BE49-F238E27FC236}">
                  <a16:creationId xmlns:a16="http://schemas.microsoft.com/office/drawing/2014/main" id="{518478AC-BCAD-3E07-C26E-8DD9A5F477B5}"/>
                </a:ext>
              </a:extLst>
            </p:cNvPr>
            <p:cNvSpPr/>
            <p:nvPr/>
          </p:nvSpPr>
          <p:spPr>
            <a:xfrm>
              <a:off x="838528" y="631897"/>
              <a:ext cx="72009" cy="106584"/>
            </a:xfrm>
            <a:custGeom>
              <a:avLst/>
              <a:gdLst>
                <a:gd name="connsiteX0" fmla="*/ 51911 w 72009"/>
                <a:gd name="connsiteY0" fmla="*/ 45530 h 106584"/>
                <a:gd name="connsiteX1" fmla="*/ 43625 w 72009"/>
                <a:gd name="connsiteY1" fmla="*/ 41624 h 106584"/>
                <a:gd name="connsiteX2" fmla="*/ 28289 w 72009"/>
                <a:gd name="connsiteY2" fmla="*/ 25908 h 106584"/>
                <a:gd name="connsiteX3" fmla="*/ 44863 w 72009"/>
                <a:gd name="connsiteY3" fmla="*/ 13049 h 106584"/>
                <a:gd name="connsiteX4" fmla="*/ 65151 w 72009"/>
                <a:gd name="connsiteY4" fmla="*/ 29432 h 106584"/>
                <a:gd name="connsiteX5" fmla="*/ 68199 w 72009"/>
                <a:gd name="connsiteY5" fmla="*/ 29432 h 106584"/>
                <a:gd name="connsiteX6" fmla="*/ 68199 w 72009"/>
                <a:gd name="connsiteY6" fmla="*/ 5239 h 106584"/>
                <a:gd name="connsiteX7" fmla="*/ 40005 w 72009"/>
                <a:gd name="connsiteY7" fmla="*/ 0 h 106584"/>
                <a:gd name="connsiteX8" fmla="*/ 1333 w 72009"/>
                <a:gd name="connsiteY8" fmla="*/ 30575 h 106584"/>
                <a:gd name="connsiteX9" fmla="*/ 18383 w 72009"/>
                <a:gd name="connsiteY9" fmla="*/ 55245 h 106584"/>
                <a:gd name="connsiteX10" fmla="*/ 27527 w 72009"/>
                <a:gd name="connsiteY10" fmla="*/ 59627 h 106584"/>
                <a:gd name="connsiteX11" fmla="*/ 44768 w 72009"/>
                <a:gd name="connsiteY11" fmla="*/ 78200 h 106584"/>
                <a:gd name="connsiteX12" fmla="*/ 25527 w 72009"/>
                <a:gd name="connsiteY12" fmla="*/ 93250 h 106584"/>
                <a:gd name="connsiteX13" fmla="*/ 3239 w 72009"/>
                <a:gd name="connsiteY13" fmla="*/ 75533 h 106584"/>
                <a:gd name="connsiteX14" fmla="*/ 0 w 72009"/>
                <a:gd name="connsiteY14" fmla="*/ 75533 h 106584"/>
                <a:gd name="connsiteX15" fmla="*/ 0 w 72009"/>
                <a:gd name="connsiteY15" fmla="*/ 101537 h 106584"/>
                <a:gd name="connsiteX16" fmla="*/ 29718 w 72009"/>
                <a:gd name="connsiteY16" fmla="*/ 106585 h 106584"/>
                <a:gd name="connsiteX17" fmla="*/ 61341 w 72009"/>
                <a:gd name="connsiteY17" fmla="*/ 96774 h 106584"/>
                <a:gd name="connsiteX18" fmla="*/ 72009 w 72009"/>
                <a:gd name="connsiteY18" fmla="*/ 73152 h 106584"/>
                <a:gd name="connsiteX19" fmla="*/ 51721 w 72009"/>
                <a:gd name="connsiteY19" fmla="*/ 45625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2009" h="106584">
                  <a:moveTo>
                    <a:pt x="51911" y="45530"/>
                  </a:moveTo>
                  <a:lnTo>
                    <a:pt x="43625" y="41624"/>
                  </a:lnTo>
                  <a:cubicBezTo>
                    <a:pt x="36576" y="38386"/>
                    <a:pt x="28289" y="34385"/>
                    <a:pt x="28289" y="25908"/>
                  </a:cubicBezTo>
                  <a:cubicBezTo>
                    <a:pt x="28289" y="18669"/>
                    <a:pt x="35052" y="13049"/>
                    <a:pt x="44863" y="13049"/>
                  </a:cubicBezTo>
                  <a:cubicBezTo>
                    <a:pt x="60579" y="13049"/>
                    <a:pt x="63627" y="24003"/>
                    <a:pt x="65151" y="29432"/>
                  </a:cubicBezTo>
                  <a:lnTo>
                    <a:pt x="68199" y="29432"/>
                  </a:lnTo>
                  <a:lnTo>
                    <a:pt x="68199" y="5239"/>
                  </a:lnTo>
                  <a:cubicBezTo>
                    <a:pt x="63437" y="3524"/>
                    <a:pt x="53816" y="0"/>
                    <a:pt x="40005" y="0"/>
                  </a:cubicBezTo>
                  <a:cubicBezTo>
                    <a:pt x="14859" y="0"/>
                    <a:pt x="1333" y="14002"/>
                    <a:pt x="1333" y="30575"/>
                  </a:cubicBezTo>
                  <a:cubicBezTo>
                    <a:pt x="1333" y="45815"/>
                    <a:pt x="12478" y="52007"/>
                    <a:pt x="18383" y="55245"/>
                  </a:cubicBezTo>
                  <a:lnTo>
                    <a:pt x="27527" y="59627"/>
                  </a:lnTo>
                  <a:cubicBezTo>
                    <a:pt x="35147" y="63532"/>
                    <a:pt x="44768" y="68580"/>
                    <a:pt x="44768" y="78200"/>
                  </a:cubicBezTo>
                  <a:cubicBezTo>
                    <a:pt x="44768" y="89154"/>
                    <a:pt x="34766" y="93250"/>
                    <a:pt x="25527" y="93250"/>
                  </a:cubicBezTo>
                  <a:cubicBezTo>
                    <a:pt x="9144" y="93250"/>
                    <a:pt x="5239" y="81915"/>
                    <a:pt x="3239" y="75533"/>
                  </a:cubicBezTo>
                  <a:lnTo>
                    <a:pt x="0" y="75533"/>
                  </a:lnTo>
                  <a:lnTo>
                    <a:pt x="0" y="101537"/>
                  </a:lnTo>
                  <a:cubicBezTo>
                    <a:pt x="8287" y="104203"/>
                    <a:pt x="15907" y="106585"/>
                    <a:pt x="29718" y="106585"/>
                  </a:cubicBezTo>
                  <a:cubicBezTo>
                    <a:pt x="46958" y="106585"/>
                    <a:pt x="56578" y="100870"/>
                    <a:pt x="61341" y="96774"/>
                  </a:cubicBezTo>
                  <a:cubicBezTo>
                    <a:pt x="68104" y="90869"/>
                    <a:pt x="72009" y="81915"/>
                    <a:pt x="72009" y="73152"/>
                  </a:cubicBezTo>
                  <a:cubicBezTo>
                    <a:pt x="72009" y="55245"/>
                    <a:pt x="56959" y="48006"/>
                    <a:pt x="51721" y="45625"/>
                  </a:cubicBezTo>
                </a:path>
              </a:pathLst>
            </a:custGeom>
            <a:grpFill/>
            <a:ln w="0" cap="flat">
              <a:noFill/>
              <a:prstDash val="solid"/>
              <a:miter/>
            </a:ln>
          </p:spPr>
          <p:txBody>
            <a:bodyPr rtlCol="0" anchor="ctr"/>
            <a:lstStyle/>
            <a:p>
              <a:endParaRPr lang="en-CA" dirty="0"/>
            </a:p>
          </p:txBody>
        </p:sp>
        <p:sp>
          <p:nvSpPr>
            <p:cNvPr id="18" name="Freeform: Shape 111">
              <a:extLst>
                <a:ext uri="{FF2B5EF4-FFF2-40B4-BE49-F238E27FC236}">
                  <a16:creationId xmlns:a16="http://schemas.microsoft.com/office/drawing/2014/main" id="{3C1DFA44-A1C2-1914-2A04-A538FD32DDAB}"/>
                </a:ext>
              </a:extLst>
            </p:cNvPr>
            <p:cNvSpPr/>
            <p:nvPr/>
          </p:nvSpPr>
          <p:spPr>
            <a:xfrm>
              <a:off x="912157" y="635422"/>
              <a:ext cx="182689" cy="101060"/>
            </a:xfrm>
            <a:custGeom>
              <a:avLst/>
              <a:gdLst>
                <a:gd name="connsiteX0" fmla="*/ 182690 w 182689"/>
                <a:gd name="connsiteY0" fmla="*/ 95 h 101060"/>
                <a:gd name="connsiteX1" fmla="*/ 143827 w 182689"/>
                <a:gd name="connsiteY1" fmla="*/ 95 h 101060"/>
                <a:gd name="connsiteX2" fmla="*/ 143827 w 182689"/>
                <a:gd name="connsiteY2" fmla="*/ 3143 h 101060"/>
                <a:gd name="connsiteX3" fmla="*/ 152971 w 182689"/>
                <a:gd name="connsiteY3" fmla="*/ 12287 h 101060"/>
                <a:gd name="connsiteX4" fmla="*/ 150781 w 182689"/>
                <a:gd name="connsiteY4" fmla="*/ 19907 h 101060"/>
                <a:gd name="connsiteX5" fmla="*/ 129635 w 182689"/>
                <a:gd name="connsiteY5" fmla="*/ 67913 h 101060"/>
                <a:gd name="connsiteX6" fmla="*/ 109538 w 182689"/>
                <a:gd name="connsiteY6" fmla="*/ 19907 h 101060"/>
                <a:gd name="connsiteX7" fmla="*/ 108014 w 182689"/>
                <a:gd name="connsiteY7" fmla="*/ 12668 h 101060"/>
                <a:gd name="connsiteX8" fmla="*/ 116777 w 182689"/>
                <a:gd name="connsiteY8" fmla="*/ 3048 h 101060"/>
                <a:gd name="connsiteX9" fmla="*/ 116777 w 182689"/>
                <a:gd name="connsiteY9" fmla="*/ 0 h 101060"/>
                <a:gd name="connsiteX10" fmla="*/ 66389 w 182689"/>
                <a:gd name="connsiteY10" fmla="*/ 0 h 101060"/>
                <a:gd name="connsiteX11" fmla="*/ 66389 w 182689"/>
                <a:gd name="connsiteY11" fmla="*/ 3048 h 101060"/>
                <a:gd name="connsiteX12" fmla="*/ 78200 w 182689"/>
                <a:gd name="connsiteY12" fmla="*/ 12859 h 101060"/>
                <a:gd name="connsiteX13" fmla="*/ 83248 w 182689"/>
                <a:gd name="connsiteY13" fmla="*/ 23527 h 101060"/>
                <a:gd name="connsiteX14" fmla="*/ 63151 w 182689"/>
                <a:gd name="connsiteY14" fmla="*/ 67818 h 101060"/>
                <a:gd name="connsiteX15" fmla="*/ 43720 w 182689"/>
                <a:gd name="connsiteY15" fmla="*/ 20479 h 101060"/>
                <a:gd name="connsiteX16" fmla="*/ 41720 w 182689"/>
                <a:gd name="connsiteY16" fmla="*/ 12668 h 101060"/>
                <a:gd name="connsiteX17" fmla="*/ 50673 w 182689"/>
                <a:gd name="connsiteY17" fmla="*/ 3048 h 101060"/>
                <a:gd name="connsiteX18" fmla="*/ 50673 w 182689"/>
                <a:gd name="connsiteY18" fmla="*/ 0 h 101060"/>
                <a:gd name="connsiteX19" fmla="*/ 0 w 182689"/>
                <a:gd name="connsiteY19" fmla="*/ 0 h 101060"/>
                <a:gd name="connsiteX20" fmla="*/ 0 w 182689"/>
                <a:gd name="connsiteY20" fmla="*/ 3048 h 101060"/>
                <a:gd name="connsiteX21" fmla="*/ 14192 w 182689"/>
                <a:gd name="connsiteY21" fmla="*/ 18764 h 101060"/>
                <a:gd name="connsiteX22" fmla="*/ 50006 w 182689"/>
                <a:gd name="connsiteY22" fmla="*/ 101060 h 101060"/>
                <a:gd name="connsiteX23" fmla="*/ 62865 w 182689"/>
                <a:gd name="connsiteY23" fmla="*/ 101060 h 101060"/>
                <a:gd name="connsiteX24" fmla="*/ 90583 w 182689"/>
                <a:gd name="connsiteY24" fmla="*/ 41624 h 101060"/>
                <a:gd name="connsiteX25" fmla="*/ 116777 w 182689"/>
                <a:gd name="connsiteY25" fmla="*/ 101060 h 101060"/>
                <a:gd name="connsiteX26" fmla="*/ 129635 w 182689"/>
                <a:gd name="connsiteY26" fmla="*/ 101060 h 101060"/>
                <a:gd name="connsiteX27" fmla="*/ 168307 w 182689"/>
                <a:gd name="connsiteY27" fmla="*/ 18764 h 101060"/>
                <a:gd name="connsiteX28" fmla="*/ 182690 w 182689"/>
                <a:gd name="connsiteY28" fmla="*/ 3048 h 101060"/>
                <a:gd name="connsiteX29" fmla="*/ 182690 w 182689"/>
                <a:gd name="connsiteY29" fmla="*/ 0 h 101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82689" h="101060">
                  <a:moveTo>
                    <a:pt x="182690" y="95"/>
                  </a:moveTo>
                  <a:lnTo>
                    <a:pt x="143827" y="95"/>
                  </a:lnTo>
                  <a:lnTo>
                    <a:pt x="143827" y="3143"/>
                  </a:lnTo>
                  <a:cubicBezTo>
                    <a:pt x="146209" y="3619"/>
                    <a:pt x="152971" y="4667"/>
                    <a:pt x="152971" y="12287"/>
                  </a:cubicBezTo>
                  <a:cubicBezTo>
                    <a:pt x="152971" y="14668"/>
                    <a:pt x="151924" y="17335"/>
                    <a:pt x="150781" y="19907"/>
                  </a:cubicBezTo>
                  <a:lnTo>
                    <a:pt x="129635" y="67913"/>
                  </a:lnTo>
                  <a:lnTo>
                    <a:pt x="109538" y="19907"/>
                  </a:lnTo>
                  <a:cubicBezTo>
                    <a:pt x="108871" y="17716"/>
                    <a:pt x="108014" y="14859"/>
                    <a:pt x="108014" y="12668"/>
                  </a:cubicBezTo>
                  <a:cubicBezTo>
                    <a:pt x="108014" y="5048"/>
                    <a:pt x="113919" y="3715"/>
                    <a:pt x="116777" y="3048"/>
                  </a:cubicBezTo>
                  <a:lnTo>
                    <a:pt x="116777" y="0"/>
                  </a:lnTo>
                  <a:lnTo>
                    <a:pt x="66389" y="0"/>
                  </a:lnTo>
                  <a:lnTo>
                    <a:pt x="66389" y="3048"/>
                  </a:lnTo>
                  <a:cubicBezTo>
                    <a:pt x="72104" y="4096"/>
                    <a:pt x="74676" y="5620"/>
                    <a:pt x="78200" y="12859"/>
                  </a:cubicBezTo>
                  <a:lnTo>
                    <a:pt x="83248" y="23527"/>
                  </a:lnTo>
                  <a:lnTo>
                    <a:pt x="63151" y="67818"/>
                  </a:lnTo>
                  <a:lnTo>
                    <a:pt x="43720" y="20479"/>
                  </a:lnTo>
                  <a:cubicBezTo>
                    <a:pt x="42863" y="18288"/>
                    <a:pt x="41720" y="15430"/>
                    <a:pt x="41720" y="12668"/>
                  </a:cubicBezTo>
                  <a:cubicBezTo>
                    <a:pt x="41720" y="6953"/>
                    <a:pt x="45053" y="3905"/>
                    <a:pt x="50673" y="3048"/>
                  </a:cubicBezTo>
                  <a:lnTo>
                    <a:pt x="50673" y="0"/>
                  </a:lnTo>
                  <a:lnTo>
                    <a:pt x="0" y="0"/>
                  </a:lnTo>
                  <a:lnTo>
                    <a:pt x="0" y="3048"/>
                  </a:lnTo>
                  <a:cubicBezTo>
                    <a:pt x="8287" y="5905"/>
                    <a:pt x="9430" y="7620"/>
                    <a:pt x="14192" y="18764"/>
                  </a:cubicBezTo>
                  <a:lnTo>
                    <a:pt x="50006" y="101060"/>
                  </a:lnTo>
                  <a:lnTo>
                    <a:pt x="62865" y="101060"/>
                  </a:lnTo>
                  <a:lnTo>
                    <a:pt x="90583" y="41624"/>
                  </a:lnTo>
                  <a:lnTo>
                    <a:pt x="116777" y="101060"/>
                  </a:lnTo>
                  <a:lnTo>
                    <a:pt x="129635" y="101060"/>
                  </a:lnTo>
                  <a:lnTo>
                    <a:pt x="168307" y="18764"/>
                  </a:lnTo>
                  <a:cubicBezTo>
                    <a:pt x="172879" y="8953"/>
                    <a:pt x="174212" y="5905"/>
                    <a:pt x="182690" y="3048"/>
                  </a:cubicBezTo>
                  <a:lnTo>
                    <a:pt x="182690" y="0"/>
                  </a:lnTo>
                  <a:close/>
                </a:path>
              </a:pathLst>
            </a:custGeom>
            <a:grpFill/>
            <a:ln w="0" cap="flat">
              <a:noFill/>
              <a:prstDash val="solid"/>
              <a:miter/>
            </a:ln>
          </p:spPr>
          <p:txBody>
            <a:bodyPr rtlCol="0" anchor="ctr"/>
            <a:lstStyle/>
            <a:p>
              <a:endParaRPr lang="en-CA" dirty="0"/>
            </a:p>
          </p:txBody>
        </p:sp>
        <p:sp>
          <p:nvSpPr>
            <p:cNvPr id="19" name="Freeform: Shape 112">
              <a:extLst>
                <a:ext uri="{FF2B5EF4-FFF2-40B4-BE49-F238E27FC236}">
                  <a16:creationId xmlns:a16="http://schemas.microsoft.com/office/drawing/2014/main" id="{B0D7F140-52EF-DB64-3224-1335CAA60CE3}"/>
                </a:ext>
              </a:extLst>
            </p:cNvPr>
            <p:cNvSpPr/>
            <p:nvPr/>
          </p:nvSpPr>
          <p:spPr>
            <a:xfrm>
              <a:off x="606690" y="577605"/>
              <a:ext cx="74009" cy="40957"/>
            </a:xfrm>
            <a:custGeom>
              <a:avLst/>
              <a:gdLst>
                <a:gd name="connsiteX0" fmla="*/ 5810 w 74009"/>
                <a:gd name="connsiteY0" fmla="*/ 7620 h 40957"/>
                <a:gd name="connsiteX1" fmla="*/ 20288 w 74009"/>
                <a:gd name="connsiteY1" fmla="*/ 40958 h 40957"/>
                <a:gd name="connsiteX2" fmla="*/ 25527 w 74009"/>
                <a:gd name="connsiteY2" fmla="*/ 40958 h 40957"/>
                <a:gd name="connsiteX3" fmla="*/ 36767 w 74009"/>
                <a:gd name="connsiteY3" fmla="*/ 16859 h 40957"/>
                <a:gd name="connsiteX4" fmla="*/ 47339 w 74009"/>
                <a:gd name="connsiteY4" fmla="*/ 40958 h 40957"/>
                <a:gd name="connsiteX5" fmla="*/ 52578 w 74009"/>
                <a:gd name="connsiteY5" fmla="*/ 40958 h 40957"/>
                <a:gd name="connsiteX6" fmla="*/ 68199 w 74009"/>
                <a:gd name="connsiteY6" fmla="*/ 7620 h 40957"/>
                <a:gd name="connsiteX7" fmla="*/ 74009 w 74009"/>
                <a:gd name="connsiteY7" fmla="*/ 1238 h 40957"/>
                <a:gd name="connsiteX8" fmla="*/ 74009 w 74009"/>
                <a:gd name="connsiteY8" fmla="*/ 0 h 40957"/>
                <a:gd name="connsiteX9" fmla="*/ 58293 w 74009"/>
                <a:gd name="connsiteY9" fmla="*/ 0 h 40957"/>
                <a:gd name="connsiteX10" fmla="*/ 58293 w 74009"/>
                <a:gd name="connsiteY10" fmla="*/ 1238 h 40957"/>
                <a:gd name="connsiteX11" fmla="*/ 62008 w 74009"/>
                <a:gd name="connsiteY11" fmla="*/ 4953 h 40957"/>
                <a:gd name="connsiteX12" fmla="*/ 61151 w 74009"/>
                <a:gd name="connsiteY12" fmla="*/ 8096 h 40957"/>
                <a:gd name="connsiteX13" fmla="*/ 52578 w 74009"/>
                <a:gd name="connsiteY13" fmla="*/ 27527 h 40957"/>
                <a:gd name="connsiteX14" fmla="*/ 44482 w 74009"/>
                <a:gd name="connsiteY14" fmla="*/ 8096 h 40957"/>
                <a:gd name="connsiteX15" fmla="*/ 43815 w 74009"/>
                <a:gd name="connsiteY15" fmla="*/ 5144 h 40957"/>
                <a:gd name="connsiteX16" fmla="*/ 47339 w 74009"/>
                <a:gd name="connsiteY16" fmla="*/ 1238 h 40957"/>
                <a:gd name="connsiteX17" fmla="*/ 47339 w 74009"/>
                <a:gd name="connsiteY17" fmla="*/ 0 h 40957"/>
                <a:gd name="connsiteX18" fmla="*/ 26860 w 74009"/>
                <a:gd name="connsiteY18" fmla="*/ 0 h 40957"/>
                <a:gd name="connsiteX19" fmla="*/ 26860 w 74009"/>
                <a:gd name="connsiteY19" fmla="*/ 1238 h 40957"/>
                <a:gd name="connsiteX20" fmla="*/ 31623 w 74009"/>
                <a:gd name="connsiteY20" fmla="*/ 5239 h 40957"/>
                <a:gd name="connsiteX21" fmla="*/ 33623 w 74009"/>
                <a:gd name="connsiteY21" fmla="*/ 9620 h 40957"/>
                <a:gd name="connsiteX22" fmla="*/ 25527 w 74009"/>
                <a:gd name="connsiteY22" fmla="*/ 27527 h 40957"/>
                <a:gd name="connsiteX23" fmla="*/ 17621 w 74009"/>
                <a:gd name="connsiteY23" fmla="*/ 8287 h 40957"/>
                <a:gd name="connsiteX24" fmla="*/ 16859 w 74009"/>
                <a:gd name="connsiteY24" fmla="*/ 5144 h 40957"/>
                <a:gd name="connsiteX25" fmla="*/ 20479 w 74009"/>
                <a:gd name="connsiteY25" fmla="*/ 1238 h 40957"/>
                <a:gd name="connsiteX26" fmla="*/ 20479 w 74009"/>
                <a:gd name="connsiteY26" fmla="*/ 0 h 40957"/>
                <a:gd name="connsiteX27" fmla="*/ 0 w 74009"/>
                <a:gd name="connsiteY27" fmla="*/ 0 h 40957"/>
                <a:gd name="connsiteX28" fmla="*/ 0 w 74009"/>
                <a:gd name="connsiteY28" fmla="*/ 1238 h 40957"/>
                <a:gd name="connsiteX29" fmla="*/ 5715 w 74009"/>
                <a:gd name="connsiteY29" fmla="*/ 7620 h 40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4009" h="40957">
                  <a:moveTo>
                    <a:pt x="5810" y="7620"/>
                  </a:moveTo>
                  <a:lnTo>
                    <a:pt x="20288" y="40958"/>
                  </a:lnTo>
                  <a:lnTo>
                    <a:pt x="25527" y="40958"/>
                  </a:lnTo>
                  <a:lnTo>
                    <a:pt x="36767" y="16859"/>
                  </a:lnTo>
                  <a:lnTo>
                    <a:pt x="47339" y="40958"/>
                  </a:lnTo>
                  <a:lnTo>
                    <a:pt x="52578" y="40958"/>
                  </a:lnTo>
                  <a:lnTo>
                    <a:pt x="68199" y="7620"/>
                  </a:lnTo>
                  <a:cubicBezTo>
                    <a:pt x="70104" y="3620"/>
                    <a:pt x="70580" y="2381"/>
                    <a:pt x="74009" y="1238"/>
                  </a:cubicBezTo>
                  <a:lnTo>
                    <a:pt x="74009" y="0"/>
                  </a:lnTo>
                  <a:lnTo>
                    <a:pt x="58293" y="0"/>
                  </a:lnTo>
                  <a:lnTo>
                    <a:pt x="58293" y="1238"/>
                  </a:lnTo>
                  <a:cubicBezTo>
                    <a:pt x="59246" y="1429"/>
                    <a:pt x="62008" y="1810"/>
                    <a:pt x="62008" y="4953"/>
                  </a:cubicBezTo>
                  <a:cubicBezTo>
                    <a:pt x="62008" y="5906"/>
                    <a:pt x="61532" y="6953"/>
                    <a:pt x="61151" y="8096"/>
                  </a:cubicBezTo>
                  <a:lnTo>
                    <a:pt x="52578" y="27527"/>
                  </a:lnTo>
                  <a:lnTo>
                    <a:pt x="44482" y="8096"/>
                  </a:lnTo>
                  <a:cubicBezTo>
                    <a:pt x="44196" y="7239"/>
                    <a:pt x="43815" y="6096"/>
                    <a:pt x="43815" y="5144"/>
                  </a:cubicBezTo>
                  <a:cubicBezTo>
                    <a:pt x="43815" y="2000"/>
                    <a:pt x="46196" y="1524"/>
                    <a:pt x="47339" y="1238"/>
                  </a:cubicBezTo>
                  <a:lnTo>
                    <a:pt x="47339" y="0"/>
                  </a:lnTo>
                  <a:lnTo>
                    <a:pt x="26860" y="0"/>
                  </a:lnTo>
                  <a:lnTo>
                    <a:pt x="26860" y="1238"/>
                  </a:lnTo>
                  <a:cubicBezTo>
                    <a:pt x="29147" y="1715"/>
                    <a:pt x="30194" y="2286"/>
                    <a:pt x="31623" y="5239"/>
                  </a:cubicBezTo>
                  <a:lnTo>
                    <a:pt x="33623" y="9620"/>
                  </a:lnTo>
                  <a:lnTo>
                    <a:pt x="25527" y="27527"/>
                  </a:lnTo>
                  <a:lnTo>
                    <a:pt x="17621" y="8287"/>
                  </a:lnTo>
                  <a:cubicBezTo>
                    <a:pt x="17240" y="7430"/>
                    <a:pt x="16859" y="6287"/>
                    <a:pt x="16859" y="5144"/>
                  </a:cubicBezTo>
                  <a:cubicBezTo>
                    <a:pt x="16859" y="2858"/>
                    <a:pt x="18193" y="1619"/>
                    <a:pt x="20479" y="1238"/>
                  </a:cubicBezTo>
                  <a:lnTo>
                    <a:pt x="20479" y="0"/>
                  </a:lnTo>
                  <a:lnTo>
                    <a:pt x="0" y="0"/>
                  </a:lnTo>
                  <a:lnTo>
                    <a:pt x="0" y="1238"/>
                  </a:lnTo>
                  <a:cubicBezTo>
                    <a:pt x="3334" y="2381"/>
                    <a:pt x="3810" y="3048"/>
                    <a:pt x="5715" y="7620"/>
                  </a:cubicBezTo>
                </a:path>
              </a:pathLst>
            </a:custGeom>
            <a:grpFill/>
            <a:ln w="0" cap="flat">
              <a:noFill/>
              <a:prstDash val="solid"/>
              <a:miter/>
            </a:ln>
          </p:spPr>
          <p:txBody>
            <a:bodyPr rtlCol="0" anchor="ctr"/>
            <a:lstStyle/>
            <a:p>
              <a:endParaRPr lang="en-CA" dirty="0"/>
            </a:p>
          </p:txBody>
        </p:sp>
        <p:sp>
          <p:nvSpPr>
            <p:cNvPr id="20" name="Freeform: Shape 113">
              <a:extLst>
                <a:ext uri="{FF2B5EF4-FFF2-40B4-BE49-F238E27FC236}">
                  <a16:creationId xmlns:a16="http://schemas.microsoft.com/office/drawing/2014/main" id="{36C0BDAB-154D-1E6D-D046-E7D50D2B0E28}"/>
                </a:ext>
              </a:extLst>
            </p:cNvPr>
            <p:cNvSpPr/>
            <p:nvPr/>
          </p:nvSpPr>
          <p:spPr>
            <a:xfrm>
              <a:off x="1093513" y="629802"/>
              <a:ext cx="55435" cy="104679"/>
            </a:xfrm>
            <a:custGeom>
              <a:avLst/>
              <a:gdLst>
                <a:gd name="connsiteX0" fmla="*/ 41910 w 55435"/>
                <a:gd name="connsiteY0" fmla="*/ 81439 h 104679"/>
                <a:gd name="connsiteX1" fmla="*/ 41910 w 55435"/>
                <a:gd name="connsiteY1" fmla="*/ 0 h 104679"/>
                <a:gd name="connsiteX2" fmla="*/ 0 w 55435"/>
                <a:gd name="connsiteY2" fmla="*/ 20479 h 104679"/>
                <a:gd name="connsiteX3" fmla="*/ 1333 w 55435"/>
                <a:gd name="connsiteY3" fmla="*/ 22860 h 104679"/>
                <a:gd name="connsiteX4" fmla="*/ 14859 w 55435"/>
                <a:gd name="connsiteY4" fmla="*/ 39433 h 104679"/>
                <a:gd name="connsiteX5" fmla="*/ 14859 w 55435"/>
                <a:gd name="connsiteY5" fmla="*/ 80010 h 104679"/>
                <a:gd name="connsiteX6" fmla="*/ 1715 w 55435"/>
                <a:gd name="connsiteY6" fmla="*/ 101632 h 104679"/>
                <a:gd name="connsiteX7" fmla="*/ 1715 w 55435"/>
                <a:gd name="connsiteY7" fmla="*/ 104680 h 104679"/>
                <a:gd name="connsiteX8" fmla="*/ 55435 w 55435"/>
                <a:gd name="connsiteY8" fmla="*/ 104680 h 104679"/>
                <a:gd name="connsiteX9" fmla="*/ 55435 w 55435"/>
                <a:gd name="connsiteY9" fmla="*/ 101632 h 104679"/>
                <a:gd name="connsiteX10" fmla="*/ 41910 w 55435"/>
                <a:gd name="connsiteY10" fmla="*/ 81343 h 104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35" h="104679">
                  <a:moveTo>
                    <a:pt x="41910" y="81439"/>
                  </a:moveTo>
                  <a:lnTo>
                    <a:pt x="41910" y="0"/>
                  </a:lnTo>
                  <a:lnTo>
                    <a:pt x="0" y="20479"/>
                  </a:lnTo>
                  <a:lnTo>
                    <a:pt x="1333" y="22860"/>
                  </a:lnTo>
                  <a:cubicBezTo>
                    <a:pt x="14192" y="22193"/>
                    <a:pt x="14859" y="28099"/>
                    <a:pt x="14859" y="39433"/>
                  </a:cubicBezTo>
                  <a:lnTo>
                    <a:pt x="14859" y="80010"/>
                  </a:lnTo>
                  <a:cubicBezTo>
                    <a:pt x="14859" y="92488"/>
                    <a:pt x="14859" y="97727"/>
                    <a:pt x="1715" y="101632"/>
                  </a:cubicBezTo>
                  <a:lnTo>
                    <a:pt x="1715" y="104680"/>
                  </a:lnTo>
                  <a:lnTo>
                    <a:pt x="55435" y="104680"/>
                  </a:lnTo>
                  <a:lnTo>
                    <a:pt x="55435" y="101632"/>
                  </a:lnTo>
                  <a:cubicBezTo>
                    <a:pt x="43625" y="98774"/>
                    <a:pt x="41910" y="95726"/>
                    <a:pt x="41910" y="81343"/>
                  </a:cubicBezTo>
                </a:path>
              </a:pathLst>
            </a:custGeom>
            <a:grpFill/>
            <a:ln w="0" cap="flat">
              <a:noFill/>
              <a:prstDash val="solid"/>
              <a:miter/>
            </a:ln>
          </p:spPr>
          <p:txBody>
            <a:bodyPr rtlCol="0" anchor="ctr"/>
            <a:lstStyle/>
            <a:p>
              <a:endParaRPr lang="en-CA" dirty="0"/>
            </a:p>
          </p:txBody>
        </p:sp>
        <p:sp>
          <p:nvSpPr>
            <p:cNvPr id="21" name="Freeform: Shape 114">
              <a:extLst>
                <a:ext uri="{FF2B5EF4-FFF2-40B4-BE49-F238E27FC236}">
                  <a16:creationId xmlns:a16="http://schemas.microsoft.com/office/drawing/2014/main" id="{55FA996E-09C4-753C-CC9B-C29A23E26DDB}"/>
                </a:ext>
              </a:extLst>
            </p:cNvPr>
            <p:cNvSpPr/>
            <p:nvPr/>
          </p:nvSpPr>
          <p:spPr>
            <a:xfrm>
              <a:off x="1148948" y="631802"/>
              <a:ext cx="93821" cy="106584"/>
            </a:xfrm>
            <a:custGeom>
              <a:avLst/>
              <a:gdLst>
                <a:gd name="connsiteX0" fmla="*/ 90678 w 93821"/>
                <a:gd name="connsiteY0" fmla="*/ 70104 h 106584"/>
                <a:gd name="connsiteX1" fmla="*/ 58769 w 93821"/>
                <a:gd name="connsiteY1" fmla="*/ 85439 h 106584"/>
                <a:gd name="connsiteX2" fmla="*/ 24479 w 93821"/>
                <a:gd name="connsiteY2" fmla="*/ 47625 h 106584"/>
                <a:gd name="connsiteX3" fmla="*/ 54388 w 93821"/>
                <a:gd name="connsiteY3" fmla="*/ 12668 h 106584"/>
                <a:gd name="connsiteX4" fmla="*/ 82296 w 93821"/>
                <a:gd name="connsiteY4" fmla="*/ 36005 h 106584"/>
                <a:gd name="connsiteX5" fmla="*/ 85344 w 93821"/>
                <a:gd name="connsiteY5" fmla="*/ 36005 h 106584"/>
                <a:gd name="connsiteX6" fmla="*/ 90392 w 93821"/>
                <a:gd name="connsiteY6" fmla="*/ 11144 h 106584"/>
                <a:gd name="connsiteX7" fmla="*/ 54388 w 93821"/>
                <a:gd name="connsiteY7" fmla="*/ 0 h 106584"/>
                <a:gd name="connsiteX8" fmla="*/ 0 w 93821"/>
                <a:gd name="connsiteY8" fmla="*/ 55912 h 106584"/>
                <a:gd name="connsiteX9" fmla="*/ 48006 w 93821"/>
                <a:gd name="connsiteY9" fmla="*/ 106585 h 106584"/>
                <a:gd name="connsiteX10" fmla="*/ 93821 w 93821"/>
                <a:gd name="connsiteY10" fmla="*/ 71914 h 106584"/>
                <a:gd name="connsiteX11" fmla="*/ 90583 w 93821"/>
                <a:gd name="connsiteY11" fmla="*/ 70199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3821" h="106584">
                  <a:moveTo>
                    <a:pt x="90678" y="70104"/>
                  </a:moveTo>
                  <a:cubicBezTo>
                    <a:pt x="84106" y="76676"/>
                    <a:pt x="75343" y="85439"/>
                    <a:pt x="58769" y="85439"/>
                  </a:cubicBezTo>
                  <a:cubicBezTo>
                    <a:pt x="33242" y="85439"/>
                    <a:pt x="24479" y="64008"/>
                    <a:pt x="24479" y="47625"/>
                  </a:cubicBezTo>
                  <a:cubicBezTo>
                    <a:pt x="24479" y="30194"/>
                    <a:pt x="33242" y="12668"/>
                    <a:pt x="54388" y="12668"/>
                  </a:cubicBezTo>
                  <a:cubicBezTo>
                    <a:pt x="74009" y="12668"/>
                    <a:pt x="78867" y="26384"/>
                    <a:pt x="82296" y="36005"/>
                  </a:cubicBezTo>
                  <a:lnTo>
                    <a:pt x="85344" y="36005"/>
                  </a:lnTo>
                  <a:lnTo>
                    <a:pt x="90392" y="11144"/>
                  </a:lnTo>
                  <a:cubicBezTo>
                    <a:pt x="85535" y="7906"/>
                    <a:pt x="73819" y="0"/>
                    <a:pt x="54388" y="0"/>
                  </a:cubicBezTo>
                  <a:cubicBezTo>
                    <a:pt x="21241" y="0"/>
                    <a:pt x="0" y="25146"/>
                    <a:pt x="0" y="55912"/>
                  </a:cubicBezTo>
                  <a:cubicBezTo>
                    <a:pt x="0" y="77724"/>
                    <a:pt x="12668" y="106585"/>
                    <a:pt x="48006" y="106585"/>
                  </a:cubicBezTo>
                  <a:cubicBezTo>
                    <a:pt x="64770" y="106585"/>
                    <a:pt x="81153" y="100679"/>
                    <a:pt x="93821" y="71914"/>
                  </a:cubicBezTo>
                  <a:lnTo>
                    <a:pt x="90583" y="70199"/>
                  </a:lnTo>
                  <a:close/>
                </a:path>
              </a:pathLst>
            </a:custGeom>
            <a:grpFill/>
            <a:ln w="0" cap="flat">
              <a:noFill/>
              <a:prstDash val="solid"/>
              <a:miter/>
            </a:ln>
          </p:spPr>
          <p:txBody>
            <a:bodyPr rtlCol="0" anchor="ctr"/>
            <a:lstStyle/>
            <a:p>
              <a:endParaRPr lang="en-CA" dirty="0"/>
            </a:p>
          </p:txBody>
        </p:sp>
        <p:sp>
          <p:nvSpPr>
            <p:cNvPr id="22" name="Freeform: Shape 115">
              <a:extLst>
                <a:ext uri="{FF2B5EF4-FFF2-40B4-BE49-F238E27FC236}">
                  <a16:creationId xmlns:a16="http://schemas.microsoft.com/office/drawing/2014/main" id="{AA9C46E5-55BD-61BA-4FF5-7B5FAD2123D0}"/>
                </a:ext>
              </a:extLst>
            </p:cNvPr>
            <p:cNvSpPr/>
            <p:nvPr/>
          </p:nvSpPr>
          <p:spPr>
            <a:xfrm>
              <a:off x="1238007" y="577795"/>
              <a:ext cx="125825" cy="156876"/>
            </a:xfrm>
            <a:custGeom>
              <a:avLst/>
              <a:gdLst>
                <a:gd name="connsiteX0" fmla="*/ 111633 w 125825"/>
                <a:gd name="connsiteY0" fmla="*/ 141542 h 156876"/>
                <a:gd name="connsiteX1" fmla="*/ 69914 w 125825"/>
                <a:gd name="connsiteY1" fmla="*/ 97631 h 156876"/>
                <a:gd name="connsiteX2" fmla="*/ 100489 w 125825"/>
                <a:gd name="connsiteY2" fmla="*/ 70295 h 156876"/>
                <a:gd name="connsiteX3" fmla="*/ 115348 w 125825"/>
                <a:gd name="connsiteY3" fmla="*/ 60674 h 156876"/>
                <a:gd name="connsiteX4" fmla="*/ 115348 w 125825"/>
                <a:gd name="connsiteY4" fmla="*/ 57626 h 156876"/>
                <a:gd name="connsiteX5" fmla="*/ 72771 w 125825"/>
                <a:gd name="connsiteY5" fmla="*/ 57626 h 156876"/>
                <a:gd name="connsiteX6" fmla="*/ 72771 w 125825"/>
                <a:gd name="connsiteY6" fmla="*/ 60674 h 156876"/>
                <a:gd name="connsiteX7" fmla="*/ 78867 w 125825"/>
                <a:gd name="connsiteY7" fmla="*/ 65913 h 156876"/>
                <a:gd name="connsiteX8" fmla="*/ 72771 w 125825"/>
                <a:gd name="connsiteY8" fmla="*/ 74867 h 156876"/>
                <a:gd name="connsiteX9" fmla="*/ 42196 w 125825"/>
                <a:gd name="connsiteY9" fmla="*/ 101727 h 156876"/>
                <a:gd name="connsiteX10" fmla="*/ 42196 w 125825"/>
                <a:gd name="connsiteY10" fmla="*/ 0 h 156876"/>
                <a:gd name="connsiteX11" fmla="*/ 0 w 125825"/>
                <a:gd name="connsiteY11" fmla="*/ 21622 h 156876"/>
                <a:gd name="connsiteX12" fmla="*/ 1333 w 125825"/>
                <a:gd name="connsiteY12" fmla="*/ 24289 h 156876"/>
                <a:gd name="connsiteX13" fmla="*/ 5525 w 125825"/>
                <a:gd name="connsiteY13" fmla="*/ 23622 h 156876"/>
                <a:gd name="connsiteX14" fmla="*/ 15145 w 125825"/>
                <a:gd name="connsiteY14" fmla="*/ 40862 h 156876"/>
                <a:gd name="connsiteX15" fmla="*/ 15145 w 125825"/>
                <a:gd name="connsiteY15" fmla="*/ 136303 h 156876"/>
                <a:gd name="connsiteX16" fmla="*/ 2667 w 125825"/>
                <a:gd name="connsiteY16" fmla="*/ 153734 h 156876"/>
                <a:gd name="connsiteX17" fmla="*/ 2667 w 125825"/>
                <a:gd name="connsiteY17" fmla="*/ 156781 h 156876"/>
                <a:gd name="connsiteX18" fmla="*/ 54674 w 125825"/>
                <a:gd name="connsiteY18" fmla="*/ 156781 h 156876"/>
                <a:gd name="connsiteX19" fmla="*/ 54674 w 125825"/>
                <a:gd name="connsiteY19" fmla="*/ 153734 h 156876"/>
                <a:gd name="connsiteX20" fmla="*/ 42196 w 125825"/>
                <a:gd name="connsiteY20" fmla="*/ 134303 h 156876"/>
                <a:gd name="connsiteX21" fmla="*/ 42196 w 125825"/>
                <a:gd name="connsiteY21" fmla="*/ 105728 h 156876"/>
                <a:gd name="connsiteX22" fmla="*/ 76010 w 125825"/>
                <a:gd name="connsiteY22" fmla="*/ 141542 h 156876"/>
                <a:gd name="connsiteX23" fmla="*/ 110109 w 125825"/>
                <a:gd name="connsiteY23" fmla="*/ 156877 h 156876"/>
                <a:gd name="connsiteX24" fmla="*/ 125825 w 125825"/>
                <a:gd name="connsiteY24" fmla="*/ 156877 h 156876"/>
                <a:gd name="connsiteX25" fmla="*/ 125825 w 125825"/>
                <a:gd name="connsiteY25" fmla="*/ 153829 h 156876"/>
                <a:gd name="connsiteX26" fmla="*/ 111633 w 125825"/>
                <a:gd name="connsiteY26" fmla="*/ 141637 h 156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5825" h="156876">
                  <a:moveTo>
                    <a:pt x="111633" y="141542"/>
                  </a:moveTo>
                  <a:lnTo>
                    <a:pt x="69914" y="97631"/>
                  </a:lnTo>
                  <a:lnTo>
                    <a:pt x="100489" y="70295"/>
                  </a:lnTo>
                  <a:cubicBezTo>
                    <a:pt x="108966" y="62865"/>
                    <a:pt x="109252" y="62675"/>
                    <a:pt x="115348" y="60674"/>
                  </a:cubicBezTo>
                  <a:lnTo>
                    <a:pt x="115348" y="57626"/>
                  </a:lnTo>
                  <a:lnTo>
                    <a:pt x="72771" y="57626"/>
                  </a:lnTo>
                  <a:lnTo>
                    <a:pt x="72771" y="60674"/>
                  </a:lnTo>
                  <a:cubicBezTo>
                    <a:pt x="74771" y="61151"/>
                    <a:pt x="78867" y="62008"/>
                    <a:pt x="78867" y="65913"/>
                  </a:cubicBezTo>
                  <a:cubicBezTo>
                    <a:pt x="78867" y="68771"/>
                    <a:pt x="76867" y="70771"/>
                    <a:pt x="72771" y="74867"/>
                  </a:cubicBezTo>
                  <a:lnTo>
                    <a:pt x="42196" y="101727"/>
                  </a:lnTo>
                  <a:lnTo>
                    <a:pt x="42196" y="0"/>
                  </a:lnTo>
                  <a:lnTo>
                    <a:pt x="0" y="21622"/>
                  </a:lnTo>
                  <a:lnTo>
                    <a:pt x="1333" y="24289"/>
                  </a:lnTo>
                  <a:cubicBezTo>
                    <a:pt x="2858" y="23813"/>
                    <a:pt x="4191" y="23622"/>
                    <a:pt x="5525" y="23622"/>
                  </a:cubicBezTo>
                  <a:cubicBezTo>
                    <a:pt x="14859" y="23622"/>
                    <a:pt x="15145" y="32099"/>
                    <a:pt x="15145" y="40862"/>
                  </a:cubicBezTo>
                  <a:lnTo>
                    <a:pt x="15145" y="136303"/>
                  </a:lnTo>
                  <a:cubicBezTo>
                    <a:pt x="15145" y="145733"/>
                    <a:pt x="14097" y="151828"/>
                    <a:pt x="2667" y="153734"/>
                  </a:cubicBezTo>
                  <a:lnTo>
                    <a:pt x="2667" y="156781"/>
                  </a:lnTo>
                  <a:lnTo>
                    <a:pt x="54674" y="156781"/>
                  </a:lnTo>
                  <a:lnTo>
                    <a:pt x="54674" y="153734"/>
                  </a:lnTo>
                  <a:cubicBezTo>
                    <a:pt x="42481" y="151067"/>
                    <a:pt x="42196" y="144304"/>
                    <a:pt x="42196" y="134303"/>
                  </a:cubicBezTo>
                  <a:lnTo>
                    <a:pt x="42196" y="105728"/>
                  </a:lnTo>
                  <a:lnTo>
                    <a:pt x="76010" y="141542"/>
                  </a:lnTo>
                  <a:cubicBezTo>
                    <a:pt x="86963" y="152876"/>
                    <a:pt x="91059" y="156591"/>
                    <a:pt x="110109" y="156877"/>
                  </a:cubicBezTo>
                  <a:lnTo>
                    <a:pt x="125825" y="156877"/>
                  </a:lnTo>
                  <a:lnTo>
                    <a:pt x="125825" y="153829"/>
                  </a:lnTo>
                  <a:cubicBezTo>
                    <a:pt x="120110" y="151448"/>
                    <a:pt x="115824" y="146399"/>
                    <a:pt x="111633" y="141637"/>
                  </a:cubicBezTo>
                </a:path>
              </a:pathLst>
            </a:custGeom>
            <a:grpFill/>
            <a:ln w="0" cap="flat">
              <a:noFill/>
              <a:prstDash val="solid"/>
              <a:miter/>
            </a:ln>
          </p:spPr>
          <p:txBody>
            <a:bodyPr rtlCol="0" anchor="ctr"/>
            <a:lstStyle/>
            <a:p>
              <a:endParaRPr lang="en-CA" dirty="0"/>
            </a:p>
          </p:txBody>
        </p:sp>
        <p:sp>
          <p:nvSpPr>
            <p:cNvPr id="23" name="Freeform: Shape 116">
              <a:extLst>
                <a:ext uri="{FF2B5EF4-FFF2-40B4-BE49-F238E27FC236}">
                  <a16:creationId xmlns:a16="http://schemas.microsoft.com/office/drawing/2014/main" id="{4DCAED3A-A4AA-57D4-1231-14AA6C34DBCC}"/>
                </a:ext>
              </a:extLst>
            </p:cNvPr>
            <p:cNvSpPr/>
            <p:nvPr/>
          </p:nvSpPr>
          <p:spPr>
            <a:xfrm>
              <a:off x="896917" y="555316"/>
              <a:ext cx="67056" cy="63245"/>
            </a:xfrm>
            <a:custGeom>
              <a:avLst/>
              <a:gdLst>
                <a:gd name="connsiteX0" fmla="*/ 17717 w 67056"/>
                <a:gd name="connsiteY0" fmla="*/ 61436 h 63245"/>
                <a:gd name="connsiteX1" fmla="*/ 12382 w 67056"/>
                <a:gd name="connsiteY1" fmla="*/ 53721 h 63245"/>
                <a:gd name="connsiteX2" fmla="*/ 12382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2" y="59722"/>
                    <a:pt x="12382" y="53721"/>
                  </a:cubicBezTo>
                  <a:lnTo>
                    <a:pt x="12382"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4" y="58579"/>
                    <a:pt x="3810" y="60007"/>
                  </a:cubicBezTo>
                  <a:cubicBezTo>
                    <a:pt x="2667" y="61151"/>
                    <a:pt x="1333"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dirty="0"/>
            </a:p>
          </p:txBody>
        </p:sp>
        <p:sp>
          <p:nvSpPr>
            <p:cNvPr id="24" name="Freeform: Shape 117">
              <a:extLst>
                <a:ext uri="{FF2B5EF4-FFF2-40B4-BE49-F238E27FC236}">
                  <a16:creationId xmlns:a16="http://schemas.microsoft.com/office/drawing/2014/main" id="{2E59D103-5F45-A320-1119-D2E6B8A16242}"/>
                </a:ext>
              </a:extLst>
            </p:cNvPr>
            <p:cNvSpPr/>
            <p:nvPr/>
          </p:nvSpPr>
          <p:spPr>
            <a:xfrm>
              <a:off x="498867" y="555316"/>
              <a:ext cx="67056" cy="63245"/>
            </a:xfrm>
            <a:custGeom>
              <a:avLst/>
              <a:gdLst>
                <a:gd name="connsiteX0" fmla="*/ 17717 w 67056"/>
                <a:gd name="connsiteY0" fmla="*/ 61436 h 63245"/>
                <a:gd name="connsiteX1" fmla="*/ 12383 w 67056"/>
                <a:gd name="connsiteY1" fmla="*/ 53721 h 63245"/>
                <a:gd name="connsiteX2" fmla="*/ 12383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3" y="59722"/>
                    <a:pt x="12383" y="53721"/>
                  </a:cubicBezTo>
                  <a:lnTo>
                    <a:pt x="12383"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3" y="58579"/>
                    <a:pt x="3810" y="60007"/>
                  </a:cubicBezTo>
                  <a:cubicBezTo>
                    <a:pt x="2667" y="61151"/>
                    <a:pt x="1334"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dirty="0"/>
            </a:p>
          </p:txBody>
        </p:sp>
        <p:sp>
          <p:nvSpPr>
            <p:cNvPr id="25" name="Freeform: Shape 118">
              <a:extLst>
                <a:ext uri="{FF2B5EF4-FFF2-40B4-BE49-F238E27FC236}">
                  <a16:creationId xmlns:a16="http://schemas.microsoft.com/office/drawing/2014/main" id="{41BF0E6F-EE5F-6813-A09B-103221286C02}"/>
                </a:ext>
              </a:extLst>
            </p:cNvPr>
            <p:cNvSpPr/>
            <p:nvPr/>
          </p:nvSpPr>
          <p:spPr>
            <a:xfrm>
              <a:off x="963973" y="575986"/>
              <a:ext cx="44767" cy="43433"/>
            </a:xfrm>
            <a:custGeom>
              <a:avLst/>
              <a:gdLst>
                <a:gd name="connsiteX0" fmla="*/ 14859 w 44767"/>
                <a:gd name="connsiteY0" fmla="*/ 8953 h 43433"/>
                <a:gd name="connsiteX1" fmla="*/ 22003 w 44767"/>
                <a:gd name="connsiteY1" fmla="*/ 5334 h 43433"/>
                <a:gd name="connsiteX2" fmla="*/ 28670 w 44767"/>
                <a:gd name="connsiteY2" fmla="*/ 8287 h 43433"/>
                <a:gd name="connsiteX3" fmla="*/ 32956 w 44767"/>
                <a:gd name="connsiteY3" fmla="*/ 22669 h 43433"/>
                <a:gd name="connsiteX4" fmla="*/ 27337 w 44767"/>
                <a:gd name="connsiteY4" fmla="*/ 37433 h 43433"/>
                <a:gd name="connsiteX5" fmla="*/ 23146 w 44767"/>
                <a:gd name="connsiteY5" fmla="*/ 38481 h 43433"/>
                <a:gd name="connsiteX6" fmla="*/ 11716 w 44767"/>
                <a:gd name="connsiteY6" fmla="*/ 20669 h 43433"/>
                <a:gd name="connsiteX7" fmla="*/ 14859 w 44767"/>
                <a:gd name="connsiteY7" fmla="*/ 8953 h 43433"/>
                <a:gd name="connsiteX8" fmla="*/ 5810 w 44767"/>
                <a:gd name="connsiteY8" fmla="*/ 37433 h 43433"/>
                <a:gd name="connsiteX9" fmla="*/ 21812 w 44767"/>
                <a:gd name="connsiteY9" fmla="*/ 43434 h 43433"/>
                <a:gd name="connsiteX10" fmla="*/ 44767 w 44767"/>
                <a:gd name="connsiteY10" fmla="*/ 21526 h 43433"/>
                <a:gd name="connsiteX11" fmla="*/ 22669 w 44767"/>
                <a:gd name="connsiteY11" fmla="*/ 0 h 43433"/>
                <a:gd name="connsiteX12" fmla="*/ 0 w 44767"/>
                <a:gd name="connsiteY12" fmla="*/ 22003 h 43433"/>
                <a:gd name="connsiteX13" fmla="*/ 5905 w 44767"/>
                <a:gd name="connsiteY13" fmla="*/ 37338 h 43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4767" h="43433">
                  <a:moveTo>
                    <a:pt x="14859" y="8953"/>
                  </a:moveTo>
                  <a:cubicBezTo>
                    <a:pt x="16288" y="7144"/>
                    <a:pt x="18764" y="5334"/>
                    <a:pt x="22003" y="5334"/>
                  </a:cubicBezTo>
                  <a:cubicBezTo>
                    <a:pt x="24670" y="5334"/>
                    <a:pt x="27051" y="6572"/>
                    <a:pt x="28670" y="8287"/>
                  </a:cubicBezTo>
                  <a:cubicBezTo>
                    <a:pt x="30956" y="10763"/>
                    <a:pt x="32956" y="16097"/>
                    <a:pt x="32956" y="22669"/>
                  </a:cubicBezTo>
                  <a:cubicBezTo>
                    <a:pt x="32956" y="25717"/>
                    <a:pt x="32671" y="34195"/>
                    <a:pt x="27337" y="37433"/>
                  </a:cubicBezTo>
                  <a:cubicBezTo>
                    <a:pt x="26098" y="38100"/>
                    <a:pt x="24575" y="38481"/>
                    <a:pt x="23146" y="38481"/>
                  </a:cubicBezTo>
                  <a:cubicBezTo>
                    <a:pt x="14954" y="38481"/>
                    <a:pt x="11716" y="28575"/>
                    <a:pt x="11716" y="20669"/>
                  </a:cubicBezTo>
                  <a:cubicBezTo>
                    <a:pt x="11716" y="16002"/>
                    <a:pt x="12668" y="11716"/>
                    <a:pt x="14859" y="8953"/>
                  </a:cubicBezTo>
                  <a:moveTo>
                    <a:pt x="5810" y="37433"/>
                  </a:moveTo>
                  <a:cubicBezTo>
                    <a:pt x="10763" y="42672"/>
                    <a:pt x="16859" y="43434"/>
                    <a:pt x="21812" y="43434"/>
                  </a:cubicBezTo>
                  <a:cubicBezTo>
                    <a:pt x="38290" y="43434"/>
                    <a:pt x="44767" y="32004"/>
                    <a:pt x="44767" y="21526"/>
                  </a:cubicBezTo>
                  <a:cubicBezTo>
                    <a:pt x="44767" y="10287"/>
                    <a:pt x="37528" y="0"/>
                    <a:pt x="22669" y="0"/>
                  </a:cubicBezTo>
                  <a:cubicBezTo>
                    <a:pt x="8668" y="0"/>
                    <a:pt x="0" y="10096"/>
                    <a:pt x="0" y="22003"/>
                  </a:cubicBezTo>
                  <a:cubicBezTo>
                    <a:pt x="0" y="28003"/>
                    <a:pt x="2191" y="33623"/>
                    <a:pt x="5905" y="37338"/>
                  </a:cubicBezTo>
                </a:path>
              </a:pathLst>
            </a:custGeom>
            <a:grpFill/>
            <a:ln w="0" cap="flat">
              <a:noFill/>
              <a:prstDash val="solid"/>
              <a:miter/>
            </a:ln>
          </p:spPr>
          <p:txBody>
            <a:bodyPr rtlCol="0" anchor="ctr"/>
            <a:lstStyle/>
            <a:p>
              <a:endParaRPr lang="en-CA" dirty="0"/>
            </a:p>
          </p:txBody>
        </p:sp>
        <p:sp>
          <p:nvSpPr>
            <p:cNvPr id="26" name="Freeform: Shape 119">
              <a:extLst>
                <a:ext uri="{FF2B5EF4-FFF2-40B4-BE49-F238E27FC236}">
                  <a16:creationId xmlns:a16="http://schemas.microsoft.com/office/drawing/2014/main" id="{9AC10CB6-7490-9BFE-F639-D26C7FFF4B16}"/>
                </a:ext>
              </a:extLst>
            </p:cNvPr>
            <p:cNvSpPr/>
            <p:nvPr/>
          </p:nvSpPr>
          <p:spPr>
            <a:xfrm>
              <a:off x="1008645"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5"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385"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dirty="0"/>
            </a:p>
          </p:txBody>
        </p:sp>
        <p:sp>
          <p:nvSpPr>
            <p:cNvPr id="27" name="Freeform: Shape 120">
              <a:extLst>
                <a:ext uri="{FF2B5EF4-FFF2-40B4-BE49-F238E27FC236}">
                  <a16:creationId xmlns:a16="http://schemas.microsoft.com/office/drawing/2014/main" id="{42885493-F18D-4551-196A-81EE53583442}"/>
                </a:ext>
              </a:extLst>
            </p:cNvPr>
            <p:cNvSpPr/>
            <p:nvPr/>
          </p:nvSpPr>
          <p:spPr>
            <a:xfrm>
              <a:off x="1100180" y="576176"/>
              <a:ext cx="41814" cy="43338"/>
            </a:xfrm>
            <a:custGeom>
              <a:avLst/>
              <a:gdLst>
                <a:gd name="connsiteX0" fmla="*/ 13145 w 41814"/>
                <a:gd name="connsiteY0" fmla="*/ 8763 h 43338"/>
                <a:gd name="connsiteX1" fmla="*/ 21241 w 41814"/>
                <a:gd name="connsiteY1" fmla="*/ 5048 h 43338"/>
                <a:gd name="connsiteX2" fmla="*/ 29147 w 41814"/>
                <a:gd name="connsiteY2" fmla="*/ 8954 h 43338"/>
                <a:gd name="connsiteX3" fmla="*/ 30956 w 41814"/>
                <a:gd name="connsiteY3" fmla="*/ 15240 h 43338"/>
                <a:gd name="connsiteX4" fmla="*/ 10192 w 41814"/>
                <a:gd name="connsiteY4" fmla="*/ 15240 h 43338"/>
                <a:gd name="connsiteX5" fmla="*/ 13145 w 41814"/>
                <a:gd name="connsiteY5" fmla="*/ 8763 h 43338"/>
                <a:gd name="connsiteX6" fmla="*/ 21431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8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145" y="8763"/>
                  </a:moveTo>
                  <a:cubicBezTo>
                    <a:pt x="16002" y="5239"/>
                    <a:pt x="19622" y="5048"/>
                    <a:pt x="21241" y="5048"/>
                  </a:cubicBezTo>
                  <a:cubicBezTo>
                    <a:pt x="23241" y="5048"/>
                    <a:pt x="26765" y="5429"/>
                    <a:pt x="29147" y="8954"/>
                  </a:cubicBezTo>
                  <a:cubicBezTo>
                    <a:pt x="30575" y="11049"/>
                    <a:pt x="30861" y="13049"/>
                    <a:pt x="30956" y="15240"/>
                  </a:cubicBezTo>
                  <a:lnTo>
                    <a:pt x="10192" y="15240"/>
                  </a:lnTo>
                  <a:cubicBezTo>
                    <a:pt x="10763" y="13240"/>
                    <a:pt x="11335" y="10859"/>
                    <a:pt x="13145" y="8763"/>
                  </a:cubicBezTo>
                  <a:moveTo>
                    <a:pt x="21431" y="43339"/>
                  </a:moveTo>
                  <a:cubicBezTo>
                    <a:pt x="32766" y="43339"/>
                    <a:pt x="37243"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9" y="572"/>
                    <a:pt x="25622" y="0"/>
                    <a:pt x="21908"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dirty="0"/>
            </a:p>
          </p:txBody>
        </p:sp>
        <p:sp>
          <p:nvSpPr>
            <p:cNvPr id="28" name="Freeform: Shape 121">
              <a:extLst>
                <a:ext uri="{FF2B5EF4-FFF2-40B4-BE49-F238E27FC236}">
                  <a16:creationId xmlns:a16="http://schemas.microsoft.com/office/drawing/2014/main" id="{6B6D0B68-0596-7474-0C09-6020A00105DD}"/>
                </a:ext>
              </a:extLst>
            </p:cNvPr>
            <p:cNvSpPr/>
            <p:nvPr/>
          </p:nvSpPr>
          <p:spPr>
            <a:xfrm>
              <a:off x="566495" y="576176"/>
              <a:ext cx="41814" cy="43338"/>
            </a:xfrm>
            <a:custGeom>
              <a:avLst/>
              <a:gdLst>
                <a:gd name="connsiteX0" fmla="*/ 13049 w 41814"/>
                <a:gd name="connsiteY0" fmla="*/ 8763 h 43338"/>
                <a:gd name="connsiteX1" fmla="*/ 21145 w 41814"/>
                <a:gd name="connsiteY1" fmla="*/ 5048 h 43338"/>
                <a:gd name="connsiteX2" fmla="*/ 29051 w 41814"/>
                <a:gd name="connsiteY2" fmla="*/ 8954 h 43338"/>
                <a:gd name="connsiteX3" fmla="*/ 30956 w 41814"/>
                <a:gd name="connsiteY3" fmla="*/ 15240 h 43338"/>
                <a:gd name="connsiteX4" fmla="*/ 10192 w 41814"/>
                <a:gd name="connsiteY4" fmla="*/ 15240 h 43338"/>
                <a:gd name="connsiteX5" fmla="*/ 13144 w 41814"/>
                <a:gd name="connsiteY5" fmla="*/ 8763 h 43338"/>
                <a:gd name="connsiteX6" fmla="*/ 21336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7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049" y="8763"/>
                  </a:moveTo>
                  <a:cubicBezTo>
                    <a:pt x="15907" y="5239"/>
                    <a:pt x="19526" y="5048"/>
                    <a:pt x="21145" y="5048"/>
                  </a:cubicBezTo>
                  <a:cubicBezTo>
                    <a:pt x="23146" y="5048"/>
                    <a:pt x="26670" y="5429"/>
                    <a:pt x="29051" y="8954"/>
                  </a:cubicBezTo>
                  <a:cubicBezTo>
                    <a:pt x="30480" y="11049"/>
                    <a:pt x="30766" y="13049"/>
                    <a:pt x="30956" y="15240"/>
                  </a:cubicBezTo>
                  <a:lnTo>
                    <a:pt x="10192" y="15240"/>
                  </a:lnTo>
                  <a:cubicBezTo>
                    <a:pt x="10763" y="13240"/>
                    <a:pt x="11335" y="10859"/>
                    <a:pt x="13144" y="8763"/>
                  </a:cubicBezTo>
                  <a:moveTo>
                    <a:pt x="21336" y="43339"/>
                  </a:moveTo>
                  <a:cubicBezTo>
                    <a:pt x="32671" y="43339"/>
                    <a:pt x="37147"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8" y="572"/>
                    <a:pt x="25622" y="0"/>
                    <a:pt x="21907"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dirty="0"/>
            </a:p>
          </p:txBody>
        </p:sp>
        <p:sp>
          <p:nvSpPr>
            <p:cNvPr id="29" name="Freeform: Shape 122">
              <a:extLst>
                <a:ext uri="{FF2B5EF4-FFF2-40B4-BE49-F238E27FC236}">
                  <a16:creationId xmlns:a16="http://schemas.microsoft.com/office/drawing/2014/main" id="{448CF199-C84D-8DA2-5F53-3432B4F2A01E}"/>
                </a:ext>
              </a:extLst>
            </p:cNvPr>
            <p:cNvSpPr/>
            <p:nvPr/>
          </p:nvSpPr>
          <p:spPr>
            <a:xfrm>
              <a:off x="1143519" y="576176"/>
              <a:ext cx="41814" cy="43529"/>
            </a:xfrm>
            <a:custGeom>
              <a:avLst/>
              <a:gdLst>
                <a:gd name="connsiteX0" fmla="*/ 19050 w 41814"/>
                <a:gd name="connsiteY0" fmla="*/ 22765 h 43529"/>
                <a:gd name="connsiteX1" fmla="*/ 25717 w 41814"/>
                <a:gd name="connsiteY1" fmla="*/ 19526 h 43529"/>
                <a:gd name="connsiteX2" fmla="*/ 25717 w 41814"/>
                <a:gd name="connsiteY2" fmla="*/ 30956 h 43529"/>
                <a:gd name="connsiteX3" fmla="*/ 16859 w 41814"/>
                <a:gd name="connsiteY3" fmla="*/ 35909 h 43529"/>
                <a:gd name="connsiteX4" fmla="*/ 11144 w 41814"/>
                <a:gd name="connsiteY4" fmla="*/ 30480 h 43529"/>
                <a:gd name="connsiteX5" fmla="*/ 19050 w 41814"/>
                <a:gd name="connsiteY5" fmla="*/ 22765 h 43529"/>
                <a:gd name="connsiteX6" fmla="*/ 12954 w 41814"/>
                <a:gd name="connsiteY6" fmla="*/ 43244 h 43529"/>
                <a:gd name="connsiteX7" fmla="*/ 26575 w 41814"/>
                <a:gd name="connsiteY7" fmla="*/ 36671 h 43529"/>
                <a:gd name="connsiteX8" fmla="*/ 31813 w 41814"/>
                <a:gd name="connsiteY8" fmla="*/ 43529 h 43529"/>
                <a:gd name="connsiteX9" fmla="*/ 41815 w 41814"/>
                <a:gd name="connsiteY9" fmla="*/ 36100 h 43529"/>
                <a:gd name="connsiteX10" fmla="*/ 41148 w 41814"/>
                <a:gd name="connsiteY10" fmla="*/ 35052 h 43529"/>
                <a:gd name="connsiteX11" fmla="*/ 36385 w 41814"/>
                <a:gd name="connsiteY11" fmla="*/ 26003 h 43529"/>
                <a:gd name="connsiteX12" fmla="*/ 36385 w 41814"/>
                <a:gd name="connsiteY12" fmla="*/ 16383 h 43529"/>
                <a:gd name="connsiteX13" fmla="*/ 33814 w 41814"/>
                <a:gd name="connsiteY13" fmla="*/ 5048 h 43529"/>
                <a:gd name="connsiteX14" fmla="*/ 20574 w 41814"/>
                <a:gd name="connsiteY14" fmla="*/ 0 h 43529"/>
                <a:gd name="connsiteX15" fmla="*/ 5239 w 41814"/>
                <a:gd name="connsiteY15" fmla="*/ 2858 h 43529"/>
                <a:gd name="connsiteX16" fmla="*/ 3810 w 41814"/>
                <a:gd name="connsiteY16" fmla="*/ 12287 h 43529"/>
                <a:gd name="connsiteX17" fmla="*/ 5239 w 41814"/>
                <a:gd name="connsiteY17" fmla="*/ 12287 h 43529"/>
                <a:gd name="connsiteX18" fmla="*/ 10096 w 41814"/>
                <a:gd name="connsiteY18" fmla="*/ 7715 h 43529"/>
                <a:gd name="connsiteX19" fmla="*/ 18288 w 41814"/>
                <a:gd name="connsiteY19" fmla="*/ 5429 h 43529"/>
                <a:gd name="connsiteX20" fmla="*/ 24860 w 41814"/>
                <a:gd name="connsiteY20" fmla="*/ 8668 h 43529"/>
                <a:gd name="connsiteX21" fmla="*/ 25432 w 41814"/>
                <a:gd name="connsiteY21" fmla="*/ 11621 h 43529"/>
                <a:gd name="connsiteX22" fmla="*/ 16859 w 41814"/>
                <a:gd name="connsiteY22" fmla="*/ 18479 h 43529"/>
                <a:gd name="connsiteX23" fmla="*/ 13811 w 41814"/>
                <a:gd name="connsiteY23" fmla="*/ 19145 h 43529"/>
                <a:gd name="connsiteX24" fmla="*/ 0 w 41814"/>
                <a:gd name="connsiteY24" fmla="*/ 31909 h 43529"/>
                <a:gd name="connsiteX25" fmla="*/ 12859 w 41814"/>
                <a:gd name="connsiteY25" fmla="*/ 43339 h 43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1814" h="43529">
                  <a:moveTo>
                    <a:pt x="19050" y="22765"/>
                  </a:moveTo>
                  <a:cubicBezTo>
                    <a:pt x="22288" y="21717"/>
                    <a:pt x="23050" y="21336"/>
                    <a:pt x="25717" y="19526"/>
                  </a:cubicBezTo>
                  <a:lnTo>
                    <a:pt x="25717" y="30956"/>
                  </a:lnTo>
                  <a:cubicBezTo>
                    <a:pt x="21812" y="35528"/>
                    <a:pt x="17812" y="35909"/>
                    <a:pt x="16859" y="35909"/>
                  </a:cubicBezTo>
                  <a:cubicBezTo>
                    <a:pt x="13525" y="35909"/>
                    <a:pt x="11144" y="33528"/>
                    <a:pt x="11144" y="30480"/>
                  </a:cubicBezTo>
                  <a:cubicBezTo>
                    <a:pt x="11144" y="25432"/>
                    <a:pt x="16764" y="23527"/>
                    <a:pt x="19050" y="22765"/>
                  </a:cubicBezTo>
                  <a:moveTo>
                    <a:pt x="12954" y="43244"/>
                  </a:moveTo>
                  <a:cubicBezTo>
                    <a:pt x="20002" y="43244"/>
                    <a:pt x="23622" y="39624"/>
                    <a:pt x="26575" y="36671"/>
                  </a:cubicBezTo>
                  <a:cubicBezTo>
                    <a:pt x="27527" y="39815"/>
                    <a:pt x="28670" y="41434"/>
                    <a:pt x="31813" y="43529"/>
                  </a:cubicBezTo>
                  <a:lnTo>
                    <a:pt x="41815" y="36100"/>
                  </a:lnTo>
                  <a:lnTo>
                    <a:pt x="41148" y="35052"/>
                  </a:lnTo>
                  <a:cubicBezTo>
                    <a:pt x="36481" y="33052"/>
                    <a:pt x="36385" y="31052"/>
                    <a:pt x="36385" y="26003"/>
                  </a:cubicBezTo>
                  <a:lnTo>
                    <a:pt x="36385" y="16383"/>
                  </a:lnTo>
                  <a:cubicBezTo>
                    <a:pt x="36385" y="11716"/>
                    <a:pt x="36385" y="8287"/>
                    <a:pt x="33814" y="5048"/>
                  </a:cubicBezTo>
                  <a:cubicBezTo>
                    <a:pt x="30099" y="286"/>
                    <a:pt x="23813" y="0"/>
                    <a:pt x="20574" y="0"/>
                  </a:cubicBezTo>
                  <a:cubicBezTo>
                    <a:pt x="16954" y="0"/>
                    <a:pt x="11621" y="572"/>
                    <a:pt x="5239" y="2858"/>
                  </a:cubicBezTo>
                  <a:lnTo>
                    <a:pt x="3810" y="12287"/>
                  </a:lnTo>
                  <a:lnTo>
                    <a:pt x="5239" y="12287"/>
                  </a:lnTo>
                  <a:cubicBezTo>
                    <a:pt x="6477" y="10763"/>
                    <a:pt x="7810" y="9144"/>
                    <a:pt x="10096" y="7715"/>
                  </a:cubicBezTo>
                  <a:cubicBezTo>
                    <a:pt x="12573" y="6191"/>
                    <a:pt x="15621" y="5429"/>
                    <a:pt x="18288" y="5429"/>
                  </a:cubicBezTo>
                  <a:cubicBezTo>
                    <a:pt x="20955" y="5429"/>
                    <a:pt x="23717" y="6286"/>
                    <a:pt x="24860" y="8668"/>
                  </a:cubicBezTo>
                  <a:cubicBezTo>
                    <a:pt x="25337" y="9620"/>
                    <a:pt x="25432" y="10668"/>
                    <a:pt x="25432" y="11621"/>
                  </a:cubicBezTo>
                  <a:cubicBezTo>
                    <a:pt x="25432" y="15907"/>
                    <a:pt x="21050" y="17335"/>
                    <a:pt x="16859" y="18479"/>
                  </a:cubicBezTo>
                  <a:lnTo>
                    <a:pt x="13811" y="19145"/>
                  </a:lnTo>
                  <a:cubicBezTo>
                    <a:pt x="9620" y="20193"/>
                    <a:pt x="0" y="22670"/>
                    <a:pt x="0" y="31909"/>
                  </a:cubicBezTo>
                  <a:cubicBezTo>
                    <a:pt x="0" y="36576"/>
                    <a:pt x="2953" y="43339"/>
                    <a:pt x="12859" y="43339"/>
                  </a:cubicBezTo>
                </a:path>
              </a:pathLst>
            </a:custGeom>
            <a:grpFill/>
            <a:ln w="0" cap="flat">
              <a:noFill/>
              <a:prstDash val="solid"/>
              <a:miter/>
            </a:ln>
          </p:spPr>
          <p:txBody>
            <a:bodyPr rtlCol="0" anchor="ctr"/>
            <a:lstStyle/>
            <a:p>
              <a:endParaRPr lang="en-CA" dirty="0"/>
            </a:p>
          </p:txBody>
        </p:sp>
        <p:sp>
          <p:nvSpPr>
            <p:cNvPr id="30" name="Freeform: Shape 123">
              <a:extLst>
                <a:ext uri="{FF2B5EF4-FFF2-40B4-BE49-F238E27FC236}">
                  <a16:creationId xmlns:a16="http://schemas.microsoft.com/office/drawing/2014/main" id="{728CB0AB-EFDB-6495-FDCF-29FCA58CB385}"/>
                </a:ext>
              </a:extLst>
            </p:cNvPr>
            <p:cNvSpPr/>
            <p:nvPr/>
          </p:nvSpPr>
          <p:spPr>
            <a:xfrm>
              <a:off x="1183619"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4"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481"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dirty="0"/>
            </a:p>
          </p:txBody>
        </p:sp>
        <p:sp>
          <p:nvSpPr>
            <p:cNvPr id="31" name="Freeform: Shape 124">
              <a:extLst>
                <a:ext uri="{FF2B5EF4-FFF2-40B4-BE49-F238E27FC236}">
                  <a16:creationId xmlns:a16="http://schemas.microsoft.com/office/drawing/2014/main" id="{0F595008-9195-BD0A-8D40-11A941AC8E02}"/>
                </a:ext>
              </a:extLst>
            </p:cNvPr>
            <p:cNvSpPr/>
            <p:nvPr/>
          </p:nvSpPr>
          <p:spPr>
            <a:xfrm>
              <a:off x="675556" y="589225"/>
              <a:ext cx="123039" cy="33623"/>
            </a:xfrm>
            <a:custGeom>
              <a:avLst/>
              <a:gdLst>
                <a:gd name="connsiteX0" fmla="*/ 91821 w 123039"/>
                <a:gd name="connsiteY0" fmla="*/ 0 h 33623"/>
                <a:gd name="connsiteX1" fmla="*/ 0 w 123039"/>
                <a:gd name="connsiteY1" fmla="*/ 29813 h 33623"/>
                <a:gd name="connsiteX2" fmla="*/ 62008 w 123039"/>
                <a:gd name="connsiteY2" fmla="*/ 11906 h 33623"/>
                <a:gd name="connsiteX3" fmla="*/ 58579 w 123039"/>
                <a:gd name="connsiteY3" fmla="*/ 21336 h 33623"/>
                <a:gd name="connsiteX4" fmla="*/ 92393 w 123039"/>
                <a:gd name="connsiteY4" fmla="*/ 31147 h 33623"/>
                <a:gd name="connsiteX5" fmla="*/ 104108 w 123039"/>
                <a:gd name="connsiteY5" fmla="*/ 27242 h 33623"/>
                <a:gd name="connsiteX6" fmla="*/ 76772 w 123039"/>
                <a:gd name="connsiteY6" fmla="*/ 17717 h 33623"/>
                <a:gd name="connsiteX7" fmla="*/ 105347 w 123039"/>
                <a:gd name="connsiteY7" fmla="*/ 11240 h 33623"/>
                <a:gd name="connsiteX8" fmla="*/ 119920 w 123039"/>
                <a:gd name="connsiteY8" fmla="*/ 33623 h 33623"/>
                <a:gd name="connsiteX9" fmla="*/ 121444 w 123039"/>
                <a:gd name="connsiteY9" fmla="*/ 31052 h 33623"/>
                <a:gd name="connsiteX10" fmla="*/ 91821 w 123039"/>
                <a:gd name="connsiteY10" fmla="*/ 95 h 33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039" h="33623">
                  <a:moveTo>
                    <a:pt x="91821" y="0"/>
                  </a:moveTo>
                  <a:cubicBezTo>
                    <a:pt x="53435" y="1619"/>
                    <a:pt x="0" y="29813"/>
                    <a:pt x="0" y="29813"/>
                  </a:cubicBezTo>
                  <a:cubicBezTo>
                    <a:pt x="0" y="29813"/>
                    <a:pt x="29432" y="16573"/>
                    <a:pt x="62008" y="11906"/>
                  </a:cubicBezTo>
                  <a:cubicBezTo>
                    <a:pt x="59246" y="14954"/>
                    <a:pt x="57912" y="18193"/>
                    <a:pt x="58579" y="21336"/>
                  </a:cubicBezTo>
                  <a:cubicBezTo>
                    <a:pt x="60198" y="29242"/>
                    <a:pt x="77438" y="34195"/>
                    <a:pt x="92393" y="31147"/>
                  </a:cubicBezTo>
                  <a:cubicBezTo>
                    <a:pt x="96679" y="30194"/>
                    <a:pt x="100489" y="28575"/>
                    <a:pt x="104108" y="27242"/>
                  </a:cubicBezTo>
                  <a:cubicBezTo>
                    <a:pt x="100965" y="28384"/>
                    <a:pt x="76295" y="27242"/>
                    <a:pt x="76772" y="17717"/>
                  </a:cubicBezTo>
                  <a:cubicBezTo>
                    <a:pt x="77153" y="10573"/>
                    <a:pt x="93345" y="6858"/>
                    <a:pt x="105347" y="11240"/>
                  </a:cubicBezTo>
                  <a:cubicBezTo>
                    <a:pt x="115348" y="14859"/>
                    <a:pt x="122587" y="27813"/>
                    <a:pt x="119920" y="33623"/>
                  </a:cubicBezTo>
                  <a:cubicBezTo>
                    <a:pt x="120491" y="32766"/>
                    <a:pt x="120968" y="31909"/>
                    <a:pt x="121444" y="31052"/>
                  </a:cubicBezTo>
                  <a:cubicBezTo>
                    <a:pt x="126016" y="21145"/>
                    <a:pt x="122111" y="-1238"/>
                    <a:pt x="91821" y="95"/>
                  </a:cubicBezTo>
                </a:path>
              </a:pathLst>
            </a:custGeom>
            <a:grpFill/>
            <a:ln w="0" cap="flat">
              <a:noFill/>
              <a:prstDash val="solid"/>
              <a:miter/>
            </a:ln>
          </p:spPr>
          <p:txBody>
            <a:bodyPr rtlCol="0" anchor="ctr"/>
            <a:lstStyle/>
            <a:p>
              <a:endParaRPr lang="en-CA" dirty="0"/>
            </a:p>
          </p:txBody>
        </p:sp>
        <p:sp>
          <p:nvSpPr>
            <p:cNvPr id="32" name="Freeform: Shape 125">
              <a:extLst>
                <a:ext uri="{FF2B5EF4-FFF2-40B4-BE49-F238E27FC236}">
                  <a16:creationId xmlns:a16="http://schemas.microsoft.com/office/drawing/2014/main" id="{8D4F2C76-D600-878C-B483-1DD3212D82FD}"/>
                </a:ext>
              </a:extLst>
            </p:cNvPr>
            <p:cNvSpPr/>
            <p:nvPr/>
          </p:nvSpPr>
          <p:spPr>
            <a:xfrm>
              <a:off x="818717" y="587896"/>
              <a:ext cx="72245" cy="30725"/>
            </a:xfrm>
            <a:custGeom>
              <a:avLst/>
              <a:gdLst>
                <a:gd name="connsiteX0" fmla="*/ 72104 w 72245"/>
                <a:gd name="connsiteY0" fmla="*/ 10092 h 30725"/>
                <a:gd name="connsiteX1" fmla="*/ 42100 w 72245"/>
                <a:gd name="connsiteY1" fmla="*/ 948 h 30725"/>
                <a:gd name="connsiteX2" fmla="*/ 25527 w 72245"/>
                <a:gd name="connsiteY2" fmla="*/ 7425 h 30725"/>
                <a:gd name="connsiteX3" fmla="*/ 0 w 72245"/>
                <a:gd name="connsiteY3" fmla="*/ 26570 h 30725"/>
                <a:gd name="connsiteX4" fmla="*/ 13144 w 72245"/>
                <a:gd name="connsiteY4" fmla="*/ 19331 h 30725"/>
                <a:gd name="connsiteX5" fmla="*/ 52388 w 72245"/>
                <a:gd name="connsiteY5" fmla="*/ 14759 h 30725"/>
                <a:gd name="connsiteX6" fmla="*/ 33338 w 72245"/>
                <a:gd name="connsiteY6" fmla="*/ 27237 h 30725"/>
                <a:gd name="connsiteX7" fmla="*/ 21336 w 72245"/>
                <a:gd name="connsiteY7" fmla="*/ 26189 h 30725"/>
                <a:gd name="connsiteX8" fmla="*/ 47625 w 72245"/>
                <a:gd name="connsiteY8" fmla="*/ 29809 h 30725"/>
                <a:gd name="connsiteX9" fmla="*/ 72104 w 72245"/>
                <a:gd name="connsiteY9" fmla="*/ 10187 h 30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2245" h="30725">
                  <a:moveTo>
                    <a:pt x="72104" y="10092"/>
                  </a:moveTo>
                  <a:cubicBezTo>
                    <a:pt x="70580" y="2186"/>
                    <a:pt x="57150" y="-2005"/>
                    <a:pt x="42100" y="948"/>
                  </a:cubicBezTo>
                  <a:cubicBezTo>
                    <a:pt x="35719" y="2186"/>
                    <a:pt x="30004" y="4853"/>
                    <a:pt x="25527" y="7425"/>
                  </a:cubicBezTo>
                  <a:cubicBezTo>
                    <a:pt x="15049" y="13426"/>
                    <a:pt x="0" y="26570"/>
                    <a:pt x="0" y="26570"/>
                  </a:cubicBezTo>
                  <a:cubicBezTo>
                    <a:pt x="3619" y="23999"/>
                    <a:pt x="8287" y="21617"/>
                    <a:pt x="13144" y="19331"/>
                  </a:cubicBezTo>
                  <a:cubicBezTo>
                    <a:pt x="19431" y="16379"/>
                    <a:pt x="48863" y="4853"/>
                    <a:pt x="52388" y="14759"/>
                  </a:cubicBezTo>
                  <a:cubicBezTo>
                    <a:pt x="53912" y="19236"/>
                    <a:pt x="48387" y="25332"/>
                    <a:pt x="33338" y="27237"/>
                  </a:cubicBezTo>
                  <a:cubicBezTo>
                    <a:pt x="29337" y="27713"/>
                    <a:pt x="24098" y="27523"/>
                    <a:pt x="21336" y="26189"/>
                  </a:cubicBezTo>
                  <a:cubicBezTo>
                    <a:pt x="26575" y="30285"/>
                    <a:pt x="36671" y="31904"/>
                    <a:pt x="47625" y="29809"/>
                  </a:cubicBezTo>
                  <a:cubicBezTo>
                    <a:pt x="62674" y="26951"/>
                    <a:pt x="73628" y="18188"/>
                    <a:pt x="72104" y="10187"/>
                  </a:cubicBezTo>
                </a:path>
              </a:pathLst>
            </a:custGeom>
            <a:grpFill/>
            <a:ln w="0" cap="flat">
              <a:noFill/>
              <a:prstDash val="solid"/>
              <a:miter/>
            </a:ln>
          </p:spPr>
          <p:txBody>
            <a:bodyPr rtlCol="0" anchor="ctr"/>
            <a:lstStyle/>
            <a:p>
              <a:endParaRPr lang="en-CA" dirty="0"/>
            </a:p>
          </p:txBody>
        </p:sp>
        <p:sp>
          <p:nvSpPr>
            <p:cNvPr id="33" name="Freeform: Shape 126">
              <a:extLst>
                <a:ext uri="{FF2B5EF4-FFF2-40B4-BE49-F238E27FC236}">
                  <a16:creationId xmlns:a16="http://schemas.microsoft.com/office/drawing/2014/main" id="{00B73FD2-3B16-B75F-731D-7A662D0F96DB}"/>
                </a:ext>
              </a:extLst>
            </p:cNvPr>
            <p:cNvSpPr/>
            <p:nvPr/>
          </p:nvSpPr>
          <p:spPr>
            <a:xfrm>
              <a:off x="669269" y="541975"/>
              <a:ext cx="205549" cy="81158"/>
            </a:xfrm>
            <a:custGeom>
              <a:avLst/>
              <a:gdLst>
                <a:gd name="connsiteX0" fmla="*/ 0 w 205549"/>
                <a:gd name="connsiteY0" fmla="*/ 74206 h 81158"/>
                <a:gd name="connsiteX1" fmla="*/ 180213 w 205549"/>
                <a:gd name="connsiteY1" fmla="*/ 20485 h 81158"/>
                <a:gd name="connsiteX2" fmla="*/ 130588 w 205549"/>
                <a:gd name="connsiteY2" fmla="*/ 81159 h 81158"/>
                <a:gd name="connsiteX3" fmla="*/ 205550 w 205549"/>
                <a:gd name="connsiteY3" fmla="*/ 5626 h 81158"/>
                <a:gd name="connsiteX4" fmla="*/ 0 w 205549"/>
                <a:gd name="connsiteY4" fmla="*/ 74206 h 811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549" h="81158">
                  <a:moveTo>
                    <a:pt x="0" y="74206"/>
                  </a:moveTo>
                  <a:cubicBezTo>
                    <a:pt x="0" y="74206"/>
                    <a:pt x="120491" y="11245"/>
                    <a:pt x="180213" y="20485"/>
                  </a:cubicBezTo>
                  <a:cubicBezTo>
                    <a:pt x="156877" y="55537"/>
                    <a:pt x="130588" y="81159"/>
                    <a:pt x="130588" y="81159"/>
                  </a:cubicBezTo>
                  <a:cubicBezTo>
                    <a:pt x="168497" y="55822"/>
                    <a:pt x="191643" y="29629"/>
                    <a:pt x="205550" y="5626"/>
                  </a:cubicBezTo>
                  <a:cubicBezTo>
                    <a:pt x="130493" y="-24188"/>
                    <a:pt x="0" y="74206"/>
                    <a:pt x="0" y="74206"/>
                  </a:cubicBezTo>
                </a:path>
              </a:pathLst>
            </a:custGeom>
            <a:grpFill/>
            <a:ln w="0" cap="flat">
              <a:noFill/>
              <a:prstDash val="solid"/>
              <a:miter/>
            </a:ln>
          </p:spPr>
          <p:txBody>
            <a:bodyPr rtlCol="0" anchor="ctr"/>
            <a:lstStyle/>
            <a:p>
              <a:endParaRPr lang="en-CA" dirty="0"/>
            </a:p>
          </p:txBody>
        </p:sp>
        <p:sp>
          <p:nvSpPr>
            <p:cNvPr id="34" name="Freeform: Shape 127">
              <a:extLst>
                <a:ext uri="{FF2B5EF4-FFF2-40B4-BE49-F238E27FC236}">
                  <a16:creationId xmlns:a16="http://schemas.microsoft.com/office/drawing/2014/main" id="{FEC52372-CD3C-0FFF-0A46-1B875D933A7D}"/>
                </a:ext>
              </a:extLst>
            </p:cNvPr>
            <p:cNvSpPr/>
            <p:nvPr/>
          </p:nvSpPr>
          <p:spPr>
            <a:xfrm>
              <a:off x="705750" y="394630"/>
              <a:ext cx="187050" cy="184404"/>
            </a:xfrm>
            <a:custGeom>
              <a:avLst/>
              <a:gdLst>
                <a:gd name="connsiteX0" fmla="*/ 165735 w 187050"/>
                <a:gd name="connsiteY0" fmla="*/ 128397 h 184404"/>
                <a:gd name="connsiteX1" fmla="*/ 139827 w 187050"/>
                <a:gd name="connsiteY1" fmla="*/ 106299 h 184404"/>
                <a:gd name="connsiteX2" fmla="*/ 48387 w 187050"/>
                <a:gd name="connsiteY2" fmla="*/ 144018 h 184404"/>
                <a:gd name="connsiteX3" fmla="*/ 96679 w 187050"/>
                <a:gd name="connsiteY3" fmla="*/ 29242 h 184404"/>
                <a:gd name="connsiteX4" fmla="*/ 176498 w 187050"/>
                <a:gd name="connsiteY4" fmla="*/ 59150 h 184404"/>
                <a:gd name="connsiteX5" fmla="*/ 165830 w 187050"/>
                <a:gd name="connsiteY5" fmla="*/ 128302 h 184404"/>
                <a:gd name="connsiteX6" fmla="*/ 182594 w 187050"/>
                <a:gd name="connsiteY6" fmla="*/ 54578 h 184404"/>
                <a:gd name="connsiteX7" fmla="*/ 141161 w 187050"/>
                <a:gd name="connsiteY7" fmla="*/ 26765 h 184404"/>
                <a:gd name="connsiteX8" fmla="*/ 134112 w 187050"/>
                <a:gd name="connsiteY8" fmla="*/ 0 h 184404"/>
                <a:gd name="connsiteX9" fmla="*/ 135255 w 187050"/>
                <a:gd name="connsiteY9" fmla="*/ 24575 h 184404"/>
                <a:gd name="connsiteX10" fmla="*/ 64865 w 187050"/>
                <a:gd name="connsiteY10" fmla="*/ 15812 h 184404"/>
                <a:gd name="connsiteX11" fmla="*/ 0 w 187050"/>
                <a:gd name="connsiteY11" fmla="*/ 184404 h 184404"/>
                <a:gd name="connsiteX12" fmla="*/ 139827 w 187050"/>
                <a:gd name="connsiteY12" fmla="*/ 121825 h 184404"/>
                <a:gd name="connsiteX13" fmla="*/ 170212 w 187050"/>
                <a:gd name="connsiteY13" fmla="*/ 149828 h 184404"/>
                <a:gd name="connsiteX14" fmla="*/ 182594 w 187050"/>
                <a:gd name="connsiteY14" fmla="*/ 54673 h 184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7050" h="184404">
                  <a:moveTo>
                    <a:pt x="165735" y="128397"/>
                  </a:moveTo>
                  <a:cubicBezTo>
                    <a:pt x="153638" y="109442"/>
                    <a:pt x="139827" y="106299"/>
                    <a:pt x="139827" y="106299"/>
                  </a:cubicBezTo>
                  <a:cubicBezTo>
                    <a:pt x="104870" y="96965"/>
                    <a:pt x="48387" y="144018"/>
                    <a:pt x="48387" y="144018"/>
                  </a:cubicBezTo>
                  <a:cubicBezTo>
                    <a:pt x="123539" y="54293"/>
                    <a:pt x="96679" y="29242"/>
                    <a:pt x="96679" y="29242"/>
                  </a:cubicBezTo>
                  <a:cubicBezTo>
                    <a:pt x="153448" y="29242"/>
                    <a:pt x="176498" y="59150"/>
                    <a:pt x="176498" y="59150"/>
                  </a:cubicBezTo>
                  <a:cubicBezTo>
                    <a:pt x="183547" y="80963"/>
                    <a:pt x="175546" y="105823"/>
                    <a:pt x="165830" y="128302"/>
                  </a:cubicBezTo>
                  <a:moveTo>
                    <a:pt x="182594" y="54578"/>
                  </a:moveTo>
                  <a:cubicBezTo>
                    <a:pt x="182594" y="54578"/>
                    <a:pt x="170212" y="38291"/>
                    <a:pt x="141161" y="26765"/>
                  </a:cubicBezTo>
                  <a:cubicBezTo>
                    <a:pt x="139637" y="16669"/>
                    <a:pt x="137065" y="7811"/>
                    <a:pt x="134112" y="0"/>
                  </a:cubicBezTo>
                  <a:cubicBezTo>
                    <a:pt x="135731" y="6858"/>
                    <a:pt x="136017" y="16764"/>
                    <a:pt x="135255" y="24575"/>
                  </a:cubicBezTo>
                  <a:cubicBezTo>
                    <a:pt x="117539" y="18383"/>
                    <a:pt x="94393" y="14192"/>
                    <a:pt x="64865" y="15812"/>
                  </a:cubicBezTo>
                  <a:cubicBezTo>
                    <a:pt x="64865" y="15812"/>
                    <a:pt x="128111" y="45339"/>
                    <a:pt x="0" y="184404"/>
                  </a:cubicBezTo>
                  <a:cubicBezTo>
                    <a:pt x="0" y="184404"/>
                    <a:pt x="104966" y="112490"/>
                    <a:pt x="139827" y="121825"/>
                  </a:cubicBezTo>
                  <a:cubicBezTo>
                    <a:pt x="139827" y="121825"/>
                    <a:pt x="154876" y="123920"/>
                    <a:pt x="170212" y="149828"/>
                  </a:cubicBezTo>
                  <a:cubicBezTo>
                    <a:pt x="198501" y="96774"/>
                    <a:pt x="182594" y="54673"/>
                    <a:pt x="182594" y="54673"/>
                  </a:cubicBezTo>
                </a:path>
              </a:pathLst>
            </a:custGeom>
            <a:grpFill/>
            <a:ln w="0" cap="flat">
              <a:noFill/>
              <a:prstDash val="solid"/>
              <a:miter/>
            </a:ln>
          </p:spPr>
          <p:txBody>
            <a:bodyPr rtlCol="0" anchor="ctr"/>
            <a:lstStyle/>
            <a:p>
              <a:endParaRPr lang="en-CA" dirty="0"/>
            </a:p>
          </p:txBody>
        </p:sp>
        <p:sp>
          <p:nvSpPr>
            <p:cNvPr id="35" name="Freeform: Shape 128">
              <a:extLst>
                <a:ext uri="{FF2B5EF4-FFF2-40B4-BE49-F238E27FC236}">
                  <a16:creationId xmlns:a16="http://schemas.microsoft.com/office/drawing/2014/main" id="{EAA2217B-1D3F-0DD8-B7D2-5DAE121E87CF}"/>
                </a:ext>
              </a:extLst>
            </p:cNvPr>
            <p:cNvSpPr/>
            <p:nvPr/>
          </p:nvSpPr>
          <p:spPr>
            <a:xfrm>
              <a:off x="781188" y="396019"/>
              <a:ext cx="54325" cy="15469"/>
            </a:xfrm>
            <a:custGeom>
              <a:avLst/>
              <a:gdLst>
                <a:gd name="connsiteX0" fmla="*/ 53721 w 54325"/>
                <a:gd name="connsiteY0" fmla="*/ 1277 h 15469"/>
                <a:gd name="connsiteX1" fmla="*/ 0 w 54325"/>
                <a:gd name="connsiteY1" fmla="*/ 7754 h 15469"/>
                <a:gd name="connsiteX2" fmla="*/ 54007 w 54325"/>
                <a:gd name="connsiteY2" fmla="*/ 15469 h 15469"/>
                <a:gd name="connsiteX3" fmla="*/ 53721 w 54325"/>
                <a:gd name="connsiteY3" fmla="*/ 1277 h 15469"/>
              </a:gdLst>
              <a:ahLst/>
              <a:cxnLst>
                <a:cxn ang="0">
                  <a:pos x="connsiteX0" y="connsiteY0"/>
                </a:cxn>
                <a:cxn ang="0">
                  <a:pos x="connsiteX1" y="connsiteY1"/>
                </a:cxn>
                <a:cxn ang="0">
                  <a:pos x="connsiteX2" y="connsiteY2"/>
                </a:cxn>
                <a:cxn ang="0">
                  <a:pos x="connsiteX3" y="connsiteY3"/>
                </a:cxn>
              </a:cxnLst>
              <a:rect l="l" t="t" r="r" b="b"/>
              <a:pathLst>
                <a:path w="54325" h="15469">
                  <a:moveTo>
                    <a:pt x="53721" y="1277"/>
                  </a:moveTo>
                  <a:cubicBezTo>
                    <a:pt x="20479" y="-3485"/>
                    <a:pt x="2096" y="6516"/>
                    <a:pt x="0" y="7754"/>
                  </a:cubicBezTo>
                  <a:cubicBezTo>
                    <a:pt x="34671" y="8707"/>
                    <a:pt x="41815" y="12421"/>
                    <a:pt x="54007" y="15469"/>
                  </a:cubicBezTo>
                  <a:cubicBezTo>
                    <a:pt x="54864" y="10802"/>
                    <a:pt x="53721" y="1277"/>
                    <a:pt x="53721" y="1277"/>
                  </a:cubicBezTo>
                </a:path>
              </a:pathLst>
            </a:custGeom>
            <a:grpFill/>
            <a:ln w="0" cap="flat">
              <a:noFill/>
              <a:prstDash val="solid"/>
              <a:miter/>
            </a:ln>
          </p:spPr>
          <p:txBody>
            <a:bodyPr rtlCol="0" anchor="ctr"/>
            <a:lstStyle/>
            <a:p>
              <a:endParaRPr lang="en-CA" dirty="0"/>
            </a:p>
          </p:txBody>
        </p:sp>
      </p:grpSp>
    </p:spTree>
    <p:extLst>
      <p:ext uri="{BB962C8B-B14F-4D97-AF65-F5344CB8AC3E}">
        <p14:creationId xmlns:p14="http://schemas.microsoft.com/office/powerpoint/2010/main" val="136080292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B7CA5BC-AD7D-4A34-4EB5-B461A73BEA76}"/>
              </a:ext>
            </a:extLst>
          </p:cNvPr>
          <p:cNvPicPr>
            <a:picLocks noChangeAspect="1"/>
          </p:cNvPicPr>
          <p:nvPr userDrawn="1"/>
        </p:nvPicPr>
        <p:blipFill>
          <a:blip r:embed="rId2"/>
          <a:stretch>
            <a:fillRect/>
          </a:stretch>
        </p:blipFill>
        <p:spPr>
          <a:xfrm>
            <a:off x="666483" y="514716"/>
            <a:ext cx="1551317" cy="273327"/>
          </a:xfrm>
          <a:prstGeom prst="rect">
            <a:avLst/>
          </a:prstGeom>
        </p:spPr>
      </p:pic>
    </p:spTree>
    <p:extLst>
      <p:ext uri="{BB962C8B-B14F-4D97-AF65-F5344CB8AC3E}">
        <p14:creationId xmlns:p14="http://schemas.microsoft.com/office/powerpoint/2010/main" val="142894994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EC388-1E43-D824-055F-3C7F4D7D412B}"/>
              </a:ext>
            </a:extLst>
          </p:cNvPr>
          <p:cNvSpPr>
            <a:spLocks noGrp="1"/>
          </p:cNvSpPr>
          <p:nvPr>
            <p:ph type="ctrTitle" hasCustomPrompt="1"/>
          </p:nvPr>
        </p:nvSpPr>
        <p:spPr>
          <a:xfrm>
            <a:off x="666483" y="3162909"/>
            <a:ext cx="10902665" cy="1056399"/>
          </a:xfrm>
        </p:spPr>
        <p:txBody>
          <a:bodyPr anchor="b">
            <a:normAutofit/>
          </a:bodyPr>
          <a:lstStyle>
            <a:lvl1pPr algn="l">
              <a:defRPr sz="7200">
                <a:solidFill>
                  <a:srgbClr val="14203E"/>
                </a:solidFill>
              </a:defRPr>
            </a:lvl1pPr>
          </a:lstStyle>
          <a:p>
            <a:r>
              <a:rPr lang="en-US"/>
              <a:t>Language learning</a:t>
            </a:r>
          </a:p>
        </p:txBody>
      </p:sp>
      <p:sp>
        <p:nvSpPr>
          <p:cNvPr id="4" name="Subtitle 2">
            <a:extLst>
              <a:ext uri="{FF2B5EF4-FFF2-40B4-BE49-F238E27FC236}">
                <a16:creationId xmlns:a16="http://schemas.microsoft.com/office/drawing/2014/main" id="{3A10C175-0BFA-0C0B-FD59-2873B2631F69}"/>
              </a:ext>
            </a:extLst>
          </p:cNvPr>
          <p:cNvSpPr>
            <a:spLocks noGrp="1"/>
          </p:cNvSpPr>
          <p:nvPr>
            <p:ph type="subTitle" idx="1" hasCustomPrompt="1"/>
          </p:nvPr>
        </p:nvSpPr>
        <p:spPr>
          <a:xfrm>
            <a:off x="666483" y="788044"/>
            <a:ext cx="9144000" cy="351561"/>
          </a:xfrm>
        </p:spPr>
        <p:txBody>
          <a:bodyPr/>
          <a:lstStyle>
            <a:lvl1pPr marL="0" indent="0" algn="l">
              <a:buNone/>
              <a:defRPr sz="2400" b="1" i="0" spc="300">
                <a:solidFill>
                  <a:srgbClr val="14203E"/>
                </a:solidFill>
                <a:latin typeface="Montserrat" pitchFamily="2" charset="77"/>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STRENGTHENING EDUCATION TOGETHER</a:t>
            </a:r>
          </a:p>
        </p:txBody>
      </p:sp>
    </p:spTree>
    <p:extLst>
      <p:ext uri="{BB962C8B-B14F-4D97-AF65-F5344CB8AC3E}">
        <p14:creationId xmlns:p14="http://schemas.microsoft.com/office/powerpoint/2010/main" val="959271292"/>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39DDB-9982-406E-8DDD-A14DB39D106E}"/>
              </a:ext>
            </a:extLst>
          </p:cNvPr>
          <p:cNvSpPr>
            <a:spLocks noGrp="1"/>
          </p:cNvSpPr>
          <p:nvPr>
            <p:ph type="title"/>
          </p:nvPr>
        </p:nvSpPr>
        <p:spPr>
          <a:xfrm>
            <a:off x="831850" y="1680791"/>
            <a:ext cx="10515600" cy="2852737"/>
          </a:xfrm>
        </p:spPr>
        <p:txBody>
          <a:bodyPr anchor="b" anchorCtr="0"/>
          <a:lstStyle>
            <a:lvl1pPr>
              <a:defRPr sz="6000">
                <a:latin typeface="DM Serif Text" pitchFamily="2" charset="0"/>
              </a:defRPr>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8591B510-A424-4791-84D2-651C4FAC95B8}"/>
              </a:ext>
            </a:extLst>
          </p:cNvPr>
          <p:cNvSpPr>
            <a:spLocks noGrp="1"/>
          </p:cNvSpPr>
          <p:nvPr>
            <p:ph type="body" idx="1"/>
          </p:nvPr>
        </p:nvSpPr>
        <p:spPr>
          <a:xfrm>
            <a:off x="831850" y="4560516"/>
            <a:ext cx="10515600" cy="1500187"/>
          </a:xfrm>
        </p:spPr>
        <p:txBody>
          <a:bodyPr/>
          <a:lstStyle>
            <a:lvl1pPr marL="0" indent="0">
              <a:buNone/>
              <a:defRPr sz="24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5" name="Picture 4">
            <a:extLst>
              <a:ext uri="{FF2B5EF4-FFF2-40B4-BE49-F238E27FC236}">
                <a16:creationId xmlns:a16="http://schemas.microsoft.com/office/drawing/2014/main" id="{BAFA3805-0DF1-DF40-9260-424BD34AFD8A}"/>
              </a:ext>
            </a:extLst>
          </p:cNvPr>
          <p:cNvPicPr>
            <a:picLocks noChangeAspect="1"/>
          </p:cNvPicPr>
          <p:nvPr userDrawn="1"/>
        </p:nvPicPr>
        <p:blipFill>
          <a:blip r:embed="rId2"/>
          <a:stretch>
            <a:fillRect/>
          </a:stretch>
        </p:blipFill>
        <p:spPr>
          <a:xfrm>
            <a:off x="666483" y="514716"/>
            <a:ext cx="1551317" cy="273327"/>
          </a:xfrm>
          <a:prstGeom prst="rect">
            <a:avLst/>
          </a:prstGeom>
        </p:spPr>
      </p:pic>
    </p:spTree>
    <p:extLst>
      <p:ext uri="{BB962C8B-B14F-4D97-AF65-F5344CB8AC3E}">
        <p14:creationId xmlns:p14="http://schemas.microsoft.com/office/powerpoint/2010/main" val="6026326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B8207-E059-410F-9499-9E4E41233EBC}"/>
              </a:ext>
            </a:extLst>
          </p:cNvPr>
          <p:cNvSpPr>
            <a:spLocks noGrp="1"/>
          </p:cNvSpPr>
          <p:nvPr>
            <p:ph type="title"/>
          </p:nvPr>
        </p:nvSpPr>
        <p:spPr/>
        <p:txBody>
          <a:bodyPr>
            <a:normAutofit/>
          </a:bodyPr>
          <a:lstStyle>
            <a:lvl1pPr>
              <a:defRPr sz="3600">
                <a:latin typeface="DM Serif Text" pitchFamily="2" charset="0"/>
              </a:defRPr>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C58289FB-28B3-4504-99EB-D260C82497B4}"/>
              </a:ext>
            </a:extLst>
          </p:cNvPr>
          <p:cNvSpPr>
            <a:spLocks noGrp="1"/>
          </p:cNvSpPr>
          <p:nvPr>
            <p:ph idx="1"/>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6" name="Picture 5">
            <a:extLst>
              <a:ext uri="{FF2B5EF4-FFF2-40B4-BE49-F238E27FC236}">
                <a16:creationId xmlns:a16="http://schemas.microsoft.com/office/drawing/2014/main" id="{FA9A4614-BCDE-CD9B-0706-8E480D41D16A}"/>
              </a:ext>
            </a:extLst>
          </p:cNvPr>
          <p:cNvPicPr>
            <a:picLocks noChangeAspect="1"/>
          </p:cNvPicPr>
          <p:nvPr userDrawn="1"/>
        </p:nvPicPr>
        <p:blipFill>
          <a:blip r:embed="rId2"/>
          <a:stretch>
            <a:fillRect/>
          </a:stretch>
        </p:blipFill>
        <p:spPr>
          <a:xfrm>
            <a:off x="666483" y="6017998"/>
            <a:ext cx="1551317" cy="273327"/>
          </a:xfrm>
          <a:prstGeom prst="rect">
            <a:avLst/>
          </a:prstGeom>
        </p:spPr>
      </p:pic>
    </p:spTree>
    <p:extLst>
      <p:ext uri="{BB962C8B-B14F-4D97-AF65-F5344CB8AC3E}">
        <p14:creationId xmlns:p14="http://schemas.microsoft.com/office/powerpoint/2010/main" val="2557086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7588A-6781-4EC5-9DE6-A13264EA436F}"/>
              </a:ext>
            </a:extLst>
          </p:cNvPr>
          <p:cNvSpPr>
            <a:spLocks noGrp="1"/>
          </p:cNvSpPr>
          <p:nvPr>
            <p:ph type="title"/>
          </p:nvPr>
        </p:nvSpPr>
        <p:spPr/>
        <p:txBody>
          <a:bodyPr/>
          <a:lstStyle>
            <a:lvl1pPr>
              <a:defRPr>
                <a:latin typeface="DM Serif Text" pitchFamily="2" charset="0"/>
              </a:defRPr>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36935D99-D8E4-4CF6-B3FD-904BA5EA9E81}"/>
              </a:ext>
            </a:extLst>
          </p:cNvPr>
          <p:cNvSpPr>
            <a:spLocks noGrp="1"/>
          </p:cNvSpPr>
          <p:nvPr>
            <p:ph sz="half" idx="1"/>
          </p:nvPr>
        </p:nvSpPr>
        <p:spPr>
          <a:xfrm>
            <a:off x="838200" y="1825625"/>
            <a:ext cx="5181600" cy="3979952"/>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696DA63A-4878-407D-98FC-3AA42ADDB562}"/>
              </a:ext>
            </a:extLst>
          </p:cNvPr>
          <p:cNvSpPr>
            <a:spLocks noGrp="1"/>
          </p:cNvSpPr>
          <p:nvPr>
            <p:ph sz="half" idx="2"/>
          </p:nvPr>
        </p:nvSpPr>
        <p:spPr>
          <a:xfrm>
            <a:off x="6172200" y="1825625"/>
            <a:ext cx="5181600" cy="3979952"/>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6" name="Picture 5">
            <a:extLst>
              <a:ext uri="{FF2B5EF4-FFF2-40B4-BE49-F238E27FC236}">
                <a16:creationId xmlns:a16="http://schemas.microsoft.com/office/drawing/2014/main" id="{A58C14CD-9552-10F1-7A36-B4E7ECD70668}"/>
              </a:ext>
            </a:extLst>
          </p:cNvPr>
          <p:cNvPicPr>
            <a:picLocks noChangeAspect="1"/>
          </p:cNvPicPr>
          <p:nvPr userDrawn="1"/>
        </p:nvPicPr>
        <p:blipFill>
          <a:blip r:embed="rId2"/>
          <a:stretch>
            <a:fillRect/>
          </a:stretch>
        </p:blipFill>
        <p:spPr>
          <a:xfrm>
            <a:off x="666483" y="6017998"/>
            <a:ext cx="1551317" cy="273327"/>
          </a:xfrm>
          <a:prstGeom prst="rect">
            <a:avLst/>
          </a:prstGeom>
        </p:spPr>
      </p:pic>
    </p:spTree>
    <p:extLst>
      <p:ext uri="{BB962C8B-B14F-4D97-AF65-F5344CB8AC3E}">
        <p14:creationId xmlns:p14="http://schemas.microsoft.com/office/powerpoint/2010/main" val="337985518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E8C8C-95C3-4CD2-A926-64A8FDC121BA}"/>
              </a:ext>
            </a:extLst>
          </p:cNvPr>
          <p:cNvSpPr>
            <a:spLocks noGrp="1"/>
          </p:cNvSpPr>
          <p:nvPr>
            <p:ph type="title"/>
          </p:nvPr>
        </p:nvSpPr>
        <p:spPr>
          <a:xfrm>
            <a:off x="839788" y="365125"/>
            <a:ext cx="10515600" cy="1325563"/>
          </a:xfrm>
        </p:spPr>
        <p:txBody>
          <a:bodyPr/>
          <a:lstStyle>
            <a:lvl1pPr>
              <a:defRPr>
                <a:latin typeface="DM Serif Text" pitchFamily="2" charset="0"/>
              </a:defRPr>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DA5267C2-39AF-4F66-A1F9-BF11CB16F685}"/>
              </a:ext>
            </a:extLst>
          </p:cNvPr>
          <p:cNvSpPr>
            <a:spLocks noGrp="1"/>
          </p:cNvSpPr>
          <p:nvPr>
            <p:ph type="body" idx="1" hasCustomPrompt="1"/>
          </p:nvPr>
        </p:nvSpPr>
        <p:spPr>
          <a:xfrm>
            <a:off x="839788" y="1681163"/>
            <a:ext cx="5157787" cy="823912"/>
          </a:xfrm>
        </p:spPr>
        <p:txBody>
          <a:bodyPr anchor="b">
            <a:normAutofit/>
          </a:bodyPr>
          <a:lstStyle>
            <a:lvl1pPr marL="0" indent="0">
              <a:buNone/>
              <a:defRPr sz="2000" b="1" i="0" spc="300">
                <a:latin typeface="Montserrat" pitchFamily="2" charset="77"/>
                <a:ea typeface="Open Sans" pitchFamily="2" charset="0"/>
                <a:cs typeface="Open Sans"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a:t>
            </a:r>
          </a:p>
        </p:txBody>
      </p:sp>
      <p:sp>
        <p:nvSpPr>
          <p:cNvPr id="4" name="Content Placeholder 3">
            <a:extLst>
              <a:ext uri="{FF2B5EF4-FFF2-40B4-BE49-F238E27FC236}">
                <a16:creationId xmlns:a16="http://schemas.microsoft.com/office/drawing/2014/main" id="{541D4CCB-CBA7-4388-8115-359599B9465F}"/>
              </a:ext>
            </a:extLst>
          </p:cNvPr>
          <p:cNvSpPr>
            <a:spLocks noGrp="1"/>
          </p:cNvSpPr>
          <p:nvPr>
            <p:ph sz="half" idx="2"/>
          </p:nvPr>
        </p:nvSpPr>
        <p:spPr>
          <a:xfrm>
            <a:off x="839788" y="2505075"/>
            <a:ext cx="5157787" cy="3214238"/>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AB791E0-4AEF-49E1-9994-A67706FE9082}"/>
              </a:ext>
            </a:extLst>
          </p:cNvPr>
          <p:cNvSpPr>
            <a:spLocks noGrp="1"/>
          </p:cNvSpPr>
          <p:nvPr>
            <p:ph type="body" sz="quarter" idx="3" hasCustomPrompt="1"/>
          </p:nvPr>
        </p:nvSpPr>
        <p:spPr>
          <a:xfrm>
            <a:off x="6172200" y="1681163"/>
            <a:ext cx="5183188" cy="823912"/>
          </a:xfrm>
        </p:spPr>
        <p:txBody>
          <a:bodyPr anchor="b">
            <a:normAutofit/>
          </a:bodyPr>
          <a:lstStyle>
            <a:lvl1pPr marL="0" indent="0">
              <a:buNone/>
              <a:defRPr sz="2000" b="1" i="0" spc="300">
                <a:latin typeface="Montserrat" pitchFamily="2" charset="77"/>
                <a:ea typeface="Open Sans ExtraBold" panose="020B0606030504020204" pitchFamily="34" charset="0"/>
                <a:cs typeface="Open Sans ExtraBold"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a:t>
            </a:r>
          </a:p>
        </p:txBody>
      </p:sp>
      <p:sp>
        <p:nvSpPr>
          <p:cNvPr id="6" name="Content Placeholder 5">
            <a:extLst>
              <a:ext uri="{FF2B5EF4-FFF2-40B4-BE49-F238E27FC236}">
                <a16:creationId xmlns:a16="http://schemas.microsoft.com/office/drawing/2014/main" id="{040644CA-8B9F-41AB-94C4-98D75DF99333}"/>
              </a:ext>
            </a:extLst>
          </p:cNvPr>
          <p:cNvSpPr>
            <a:spLocks noGrp="1"/>
          </p:cNvSpPr>
          <p:nvPr>
            <p:ph sz="quarter" idx="4"/>
          </p:nvPr>
        </p:nvSpPr>
        <p:spPr>
          <a:xfrm>
            <a:off x="6172200" y="2505075"/>
            <a:ext cx="5183188" cy="3214238"/>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8" name="Picture 7">
            <a:extLst>
              <a:ext uri="{FF2B5EF4-FFF2-40B4-BE49-F238E27FC236}">
                <a16:creationId xmlns:a16="http://schemas.microsoft.com/office/drawing/2014/main" id="{86379D3E-0717-2983-4FD6-A42D6AAF10D3}"/>
              </a:ext>
            </a:extLst>
          </p:cNvPr>
          <p:cNvPicPr>
            <a:picLocks noChangeAspect="1"/>
          </p:cNvPicPr>
          <p:nvPr userDrawn="1"/>
        </p:nvPicPr>
        <p:blipFill>
          <a:blip r:embed="rId2"/>
          <a:stretch>
            <a:fillRect/>
          </a:stretch>
        </p:blipFill>
        <p:spPr>
          <a:xfrm>
            <a:off x="666483" y="6017998"/>
            <a:ext cx="1551317" cy="273327"/>
          </a:xfrm>
          <a:prstGeom prst="rect">
            <a:avLst/>
          </a:prstGeom>
        </p:spPr>
      </p:pic>
    </p:spTree>
    <p:extLst>
      <p:ext uri="{BB962C8B-B14F-4D97-AF65-F5344CB8AC3E}">
        <p14:creationId xmlns:p14="http://schemas.microsoft.com/office/powerpoint/2010/main" val="230406583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67EB7-3B9B-4190-9DFB-C68E4364D2C7}"/>
              </a:ext>
            </a:extLst>
          </p:cNvPr>
          <p:cNvSpPr>
            <a:spLocks noGrp="1"/>
          </p:cNvSpPr>
          <p:nvPr>
            <p:ph type="title"/>
          </p:nvPr>
        </p:nvSpPr>
        <p:spPr/>
        <p:txBody>
          <a:bodyPr/>
          <a:lstStyle>
            <a:lvl1pPr>
              <a:defRPr>
                <a:latin typeface="DM Serif Text" pitchFamily="2" charset="0"/>
              </a:defRPr>
            </a:lvl1pPr>
          </a:lstStyle>
          <a:p>
            <a:r>
              <a:rPr lang="en-US"/>
              <a:t>Click to edit Master title style</a:t>
            </a:r>
            <a:endParaRPr lang="en-CA"/>
          </a:p>
        </p:txBody>
      </p:sp>
      <p:pic>
        <p:nvPicPr>
          <p:cNvPr id="4" name="Picture 3">
            <a:extLst>
              <a:ext uri="{FF2B5EF4-FFF2-40B4-BE49-F238E27FC236}">
                <a16:creationId xmlns:a16="http://schemas.microsoft.com/office/drawing/2014/main" id="{1A8BBF90-2EDD-4119-02E0-061F1884B8DA}"/>
              </a:ext>
            </a:extLst>
          </p:cNvPr>
          <p:cNvPicPr>
            <a:picLocks noChangeAspect="1"/>
          </p:cNvPicPr>
          <p:nvPr userDrawn="1"/>
        </p:nvPicPr>
        <p:blipFill>
          <a:blip r:embed="rId2"/>
          <a:stretch>
            <a:fillRect/>
          </a:stretch>
        </p:blipFill>
        <p:spPr>
          <a:xfrm>
            <a:off x="666483" y="6017998"/>
            <a:ext cx="1551317" cy="273327"/>
          </a:xfrm>
          <a:prstGeom prst="rect">
            <a:avLst/>
          </a:prstGeom>
        </p:spPr>
      </p:pic>
    </p:spTree>
    <p:extLst>
      <p:ext uri="{BB962C8B-B14F-4D97-AF65-F5344CB8AC3E}">
        <p14:creationId xmlns:p14="http://schemas.microsoft.com/office/powerpoint/2010/main" val="83089020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DD222-910A-4A6C-AD48-25524D63179E}"/>
              </a:ext>
            </a:extLst>
          </p:cNvPr>
          <p:cNvSpPr>
            <a:spLocks noGrp="1"/>
          </p:cNvSpPr>
          <p:nvPr>
            <p:ph type="title"/>
          </p:nvPr>
        </p:nvSpPr>
        <p:spPr>
          <a:xfrm>
            <a:off x="839788" y="457200"/>
            <a:ext cx="3932237" cy="1600200"/>
          </a:xfrm>
        </p:spPr>
        <p:txBody>
          <a:bodyPr anchor="b"/>
          <a:lstStyle>
            <a:lvl1pPr>
              <a:defRPr sz="3200">
                <a:latin typeface="DM Serif Text" pitchFamily="2" charset="0"/>
              </a:defRPr>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404D63AA-B068-458E-B523-91F6CED1661F}"/>
              </a:ext>
            </a:extLst>
          </p:cNvPr>
          <p:cNvSpPr>
            <a:spLocks noGrp="1"/>
          </p:cNvSpPr>
          <p:nvPr>
            <p:ph idx="1"/>
          </p:nvPr>
        </p:nvSpPr>
        <p:spPr>
          <a:xfrm>
            <a:off x="5183188" y="457200"/>
            <a:ext cx="6172200" cy="5403850"/>
          </a:xfrm>
        </p:spPr>
        <p:txBody>
          <a:bodyPr/>
          <a:lstStyle>
            <a:lvl1pPr>
              <a:defRPr sz="3200">
                <a:latin typeface="Open Sans" panose="020B0606030504020204" pitchFamily="34" charset="0"/>
                <a:ea typeface="Open Sans" panose="020B0606030504020204" pitchFamily="34" charset="0"/>
                <a:cs typeface="Open Sans" panose="020B0606030504020204" pitchFamily="34" charset="0"/>
              </a:defRPr>
            </a:lvl1pPr>
            <a:lvl2pPr>
              <a:defRPr sz="2800">
                <a:latin typeface="Open Sans" panose="020B0606030504020204" pitchFamily="34" charset="0"/>
                <a:ea typeface="Open Sans" panose="020B0606030504020204" pitchFamily="34" charset="0"/>
                <a:cs typeface="Open Sans" panose="020B0606030504020204" pitchFamily="34" charset="0"/>
              </a:defRPr>
            </a:lvl2pPr>
            <a:lvl3pPr>
              <a:defRPr sz="2400">
                <a:latin typeface="Open Sans" panose="020B0606030504020204" pitchFamily="34" charset="0"/>
                <a:ea typeface="Open Sans" panose="020B0606030504020204" pitchFamily="34" charset="0"/>
                <a:cs typeface="Open Sans" panose="020B0606030504020204" pitchFamily="34" charset="0"/>
              </a:defRPr>
            </a:lvl3pPr>
            <a:lvl4pPr>
              <a:defRPr sz="2000">
                <a:latin typeface="Open Sans" panose="020B0606030504020204" pitchFamily="34" charset="0"/>
                <a:ea typeface="Open Sans" panose="020B0606030504020204" pitchFamily="34" charset="0"/>
                <a:cs typeface="Open Sans" panose="020B0606030504020204" pitchFamily="34" charset="0"/>
              </a:defRPr>
            </a:lvl4pPr>
            <a:lvl5pPr>
              <a:defRPr sz="2000">
                <a:latin typeface="Open Sans" panose="020B0606030504020204" pitchFamily="34" charset="0"/>
                <a:ea typeface="Open Sans" panose="020B0606030504020204" pitchFamily="34" charset="0"/>
                <a:cs typeface="Open Sans" panose="020B0606030504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426B2DC0-B6D2-4610-8B55-F0AEDE640172}"/>
              </a:ext>
            </a:extLst>
          </p:cNvPr>
          <p:cNvSpPr>
            <a:spLocks noGrp="1"/>
          </p:cNvSpPr>
          <p:nvPr>
            <p:ph type="body" sz="half" idx="2"/>
          </p:nvPr>
        </p:nvSpPr>
        <p:spPr>
          <a:xfrm>
            <a:off x="839788" y="2057400"/>
            <a:ext cx="3932237" cy="3811588"/>
          </a:xfrm>
        </p:spPr>
        <p:txBody>
          <a:bodyPr/>
          <a:lstStyle>
            <a:lvl1pPr marL="0" indent="0">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6" name="Picture 5">
            <a:extLst>
              <a:ext uri="{FF2B5EF4-FFF2-40B4-BE49-F238E27FC236}">
                <a16:creationId xmlns:a16="http://schemas.microsoft.com/office/drawing/2014/main" id="{A7C4A5D1-7B46-4D18-E59E-AB95536CCEC5}"/>
              </a:ext>
            </a:extLst>
          </p:cNvPr>
          <p:cNvPicPr>
            <a:picLocks noChangeAspect="1"/>
          </p:cNvPicPr>
          <p:nvPr userDrawn="1"/>
        </p:nvPicPr>
        <p:blipFill>
          <a:blip r:embed="rId2"/>
          <a:stretch>
            <a:fillRect/>
          </a:stretch>
        </p:blipFill>
        <p:spPr>
          <a:xfrm>
            <a:off x="666483" y="6017998"/>
            <a:ext cx="1551317" cy="273327"/>
          </a:xfrm>
          <a:prstGeom prst="rect">
            <a:avLst/>
          </a:prstGeom>
        </p:spPr>
      </p:pic>
    </p:spTree>
    <p:extLst>
      <p:ext uri="{BB962C8B-B14F-4D97-AF65-F5344CB8AC3E}">
        <p14:creationId xmlns:p14="http://schemas.microsoft.com/office/powerpoint/2010/main" val="3623518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67EB7-3B9B-4190-9DFB-C68E4364D2C7}"/>
              </a:ext>
            </a:extLst>
          </p:cNvPr>
          <p:cNvSpPr>
            <a:spLocks noGrp="1"/>
          </p:cNvSpPr>
          <p:nvPr>
            <p:ph type="title"/>
          </p:nvPr>
        </p:nvSpPr>
        <p:spPr/>
        <p:txBody>
          <a:bodyPr/>
          <a:lstStyle>
            <a:lvl1pPr>
              <a:defRPr>
                <a:latin typeface="DM Serif Text" pitchFamily="2" charset="0"/>
              </a:defRPr>
            </a:lvl1pPr>
          </a:lstStyle>
          <a:p>
            <a:r>
              <a:rPr lang="en-US"/>
              <a:t>Click to edit Master title style</a:t>
            </a:r>
            <a:endParaRPr lang="en-CA"/>
          </a:p>
        </p:txBody>
      </p:sp>
    </p:spTree>
    <p:extLst>
      <p:ext uri="{BB962C8B-B14F-4D97-AF65-F5344CB8AC3E}">
        <p14:creationId xmlns:p14="http://schemas.microsoft.com/office/powerpoint/2010/main" val="3150688278"/>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30776-94F4-440B-AFA2-B56F463E6851}"/>
              </a:ext>
            </a:extLst>
          </p:cNvPr>
          <p:cNvSpPr>
            <a:spLocks noGrp="1"/>
          </p:cNvSpPr>
          <p:nvPr>
            <p:ph type="title"/>
          </p:nvPr>
        </p:nvSpPr>
        <p:spPr>
          <a:xfrm>
            <a:off x="839788" y="457200"/>
            <a:ext cx="3932237" cy="1600200"/>
          </a:xfrm>
        </p:spPr>
        <p:txBody>
          <a:bodyPr anchor="b"/>
          <a:lstStyle>
            <a:lvl1pPr>
              <a:defRPr sz="3200">
                <a:latin typeface="DM Serif Text" pitchFamily="2" charset="0"/>
              </a:defRPr>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6D6D7C33-78F4-463A-95A3-79F6A41E717F}"/>
              </a:ext>
            </a:extLst>
          </p:cNvPr>
          <p:cNvSpPr>
            <a:spLocks noGrp="1"/>
          </p:cNvSpPr>
          <p:nvPr>
            <p:ph type="pic" idx="1"/>
          </p:nvPr>
        </p:nvSpPr>
        <p:spPr>
          <a:xfrm>
            <a:off x="5183188" y="457201"/>
            <a:ext cx="6172200" cy="5403850"/>
          </a:xfr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78DD3B8F-ABD8-42B1-A245-3BF14098B377}"/>
              </a:ext>
            </a:extLst>
          </p:cNvPr>
          <p:cNvSpPr>
            <a:spLocks noGrp="1"/>
          </p:cNvSpPr>
          <p:nvPr>
            <p:ph type="body" sz="half" idx="2"/>
          </p:nvPr>
        </p:nvSpPr>
        <p:spPr>
          <a:xfrm>
            <a:off x="839788" y="2057400"/>
            <a:ext cx="3932237" cy="3811588"/>
          </a:xfrm>
        </p:spPr>
        <p:txBody>
          <a:bodyPr/>
          <a:lstStyle>
            <a:lvl1pPr marL="0" indent="0">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6" name="Picture 5">
            <a:extLst>
              <a:ext uri="{FF2B5EF4-FFF2-40B4-BE49-F238E27FC236}">
                <a16:creationId xmlns:a16="http://schemas.microsoft.com/office/drawing/2014/main" id="{98307A49-C38D-7B71-923C-CFE7E6FDAC10}"/>
              </a:ext>
            </a:extLst>
          </p:cNvPr>
          <p:cNvPicPr>
            <a:picLocks noChangeAspect="1"/>
          </p:cNvPicPr>
          <p:nvPr userDrawn="1"/>
        </p:nvPicPr>
        <p:blipFill>
          <a:blip r:embed="rId2"/>
          <a:stretch>
            <a:fillRect/>
          </a:stretch>
        </p:blipFill>
        <p:spPr>
          <a:xfrm>
            <a:off x="666483" y="6017998"/>
            <a:ext cx="1551317" cy="273327"/>
          </a:xfrm>
          <a:prstGeom prst="rect">
            <a:avLst/>
          </a:prstGeom>
        </p:spPr>
      </p:pic>
    </p:spTree>
    <p:extLst>
      <p:ext uri="{BB962C8B-B14F-4D97-AF65-F5344CB8AC3E}">
        <p14:creationId xmlns:p14="http://schemas.microsoft.com/office/powerpoint/2010/main" val="110078687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3AF2EA7-0819-9531-9096-25904B982CF5}"/>
              </a:ext>
            </a:extLst>
          </p:cNvPr>
          <p:cNvSpPr/>
          <p:nvPr userDrawn="1"/>
        </p:nvSpPr>
        <p:spPr>
          <a:xfrm>
            <a:off x="0" y="0"/>
            <a:ext cx="3960000" cy="6858000"/>
          </a:xfrm>
          <a:prstGeom prst="rect">
            <a:avLst/>
          </a:prstGeom>
          <a:solidFill>
            <a:srgbClr val="14203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CA"/>
          </a:p>
        </p:txBody>
      </p:sp>
      <p:sp>
        <p:nvSpPr>
          <p:cNvPr id="3" name="Title 1">
            <a:extLst>
              <a:ext uri="{FF2B5EF4-FFF2-40B4-BE49-F238E27FC236}">
                <a16:creationId xmlns:a16="http://schemas.microsoft.com/office/drawing/2014/main" id="{66857005-0765-ED70-D9F0-FE642A54DABA}"/>
              </a:ext>
            </a:extLst>
          </p:cNvPr>
          <p:cNvSpPr>
            <a:spLocks noGrp="1"/>
          </p:cNvSpPr>
          <p:nvPr>
            <p:ph type="title"/>
          </p:nvPr>
        </p:nvSpPr>
        <p:spPr>
          <a:xfrm>
            <a:off x="214147" y="1270000"/>
            <a:ext cx="3335170" cy="1280160"/>
          </a:xfrm>
          <a:prstGeom prst="rect">
            <a:avLst/>
          </a:prstGeom>
        </p:spPr>
        <p:txBody>
          <a:bodyPr anchor="b"/>
          <a:lstStyle>
            <a:lvl1pPr>
              <a:defRPr sz="3200">
                <a:solidFill>
                  <a:schemeClr val="bg1"/>
                </a:solidFill>
                <a:latin typeface="DM Serif Text" pitchFamily="2" charset="0"/>
              </a:defRPr>
            </a:lvl1pPr>
          </a:lstStyle>
          <a:p>
            <a:r>
              <a:rPr lang="en-US"/>
              <a:t>Click to edit Master title style</a:t>
            </a:r>
            <a:endParaRPr lang="en-CA"/>
          </a:p>
        </p:txBody>
      </p:sp>
      <p:sp>
        <p:nvSpPr>
          <p:cNvPr id="4" name="Text Placeholder 3">
            <a:extLst>
              <a:ext uri="{FF2B5EF4-FFF2-40B4-BE49-F238E27FC236}">
                <a16:creationId xmlns:a16="http://schemas.microsoft.com/office/drawing/2014/main" id="{DD9FEB17-D4B7-5046-F28E-67A18A91FE2B}"/>
              </a:ext>
            </a:extLst>
          </p:cNvPr>
          <p:cNvSpPr>
            <a:spLocks noGrp="1"/>
          </p:cNvSpPr>
          <p:nvPr>
            <p:ph type="body" sz="half" idx="2"/>
          </p:nvPr>
        </p:nvSpPr>
        <p:spPr>
          <a:xfrm>
            <a:off x="214147" y="2682240"/>
            <a:ext cx="3335170" cy="2905760"/>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Picture Placeholder 2">
            <a:extLst>
              <a:ext uri="{FF2B5EF4-FFF2-40B4-BE49-F238E27FC236}">
                <a16:creationId xmlns:a16="http://schemas.microsoft.com/office/drawing/2014/main" id="{8D0F39BD-4ED2-1B0F-5DF8-32D55627BEF7}"/>
              </a:ext>
            </a:extLst>
          </p:cNvPr>
          <p:cNvSpPr>
            <a:spLocks noGrp="1"/>
          </p:cNvSpPr>
          <p:nvPr>
            <p:ph type="pic" idx="1"/>
          </p:nvPr>
        </p:nvSpPr>
        <p:spPr>
          <a:xfrm>
            <a:off x="3958389" y="0"/>
            <a:ext cx="8233611" cy="6858000"/>
          </a:xfrm>
          <a:prstGeom prst="rect">
            <a:avLst/>
          </a:prstGeo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grpSp>
        <p:nvGrpSpPr>
          <p:cNvPr id="6" name="Graphic 10">
            <a:extLst>
              <a:ext uri="{FF2B5EF4-FFF2-40B4-BE49-F238E27FC236}">
                <a16:creationId xmlns:a16="http://schemas.microsoft.com/office/drawing/2014/main" id="{70C4D2D2-4668-3C4B-7A7F-72726A091690}"/>
              </a:ext>
            </a:extLst>
          </p:cNvPr>
          <p:cNvGrpSpPr/>
          <p:nvPr userDrawn="1"/>
        </p:nvGrpSpPr>
        <p:grpSpPr>
          <a:xfrm>
            <a:off x="214147" y="6309366"/>
            <a:ext cx="1031608" cy="356522"/>
            <a:chOff x="367232" y="394630"/>
            <a:chExt cx="996600" cy="344423"/>
          </a:xfrm>
          <a:solidFill>
            <a:schemeClr val="bg1"/>
          </a:solidFill>
        </p:grpSpPr>
        <p:sp>
          <p:nvSpPr>
            <p:cNvPr id="7" name="Freeform: Shape 105">
              <a:extLst>
                <a:ext uri="{FF2B5EF4-FFF2-40B4-BE49-F238E27FC236}">
                  <a16:creationId xmlns:a16="http://schemas.microsoft.com/office/drawing/2014/main" id="{BACE05D2-2EFC-D8CF-BDD3-EA85D629486B}"/>
                </a:ext>
              </a:extLst>
            </p:cNvPr>
            <p:cNvSpPr/>
            <p:nvPr/>
          </p:nvSpPr>
          <p:spPr>
            <a:xfrm>
              <a:off x="1057127" y="577414"/>
              <a:ext cx="46958" cy="41433"/>
            </a:xfrm>
            <a:custGeom>
              <a:avLst/>
              <a:gdLst>
                <a:gd name="connsiteX0" fmla="*/ 5620 w 46958"/>
                <a:gd name="connsiteY0" fmla="*/ 6953 h 41433"/>
                <a:gd name="connsiteX1" fmla="*/ 20288 w 46958"/>
                <a:gd name="connsiteY1" fmla="*/ 41434 h 41433"/>
                <a:gd name="connsiteX2" fmla="*/ 25622 w 46958"/>
                <a:gd name="connsiteY2" fmla="*/ 41434 h 41433"/>
                <a:gd name="connsiteX3" fmla="*/ 41529 w 46958"/>
                <a:gd name="connsiteY3" fmla="*/ 6953 h 41433"/>
                <a:gd name="connsiteX4" fmla="*/ 46958 w 46958"/>
                <a:gd name="connsiteY4" fmla="*/ 1524 h 41433"/>
                <a:gd name="connsiteX5" fmla="*/ 46958 w 46958"/>
                <a:gd name="connsiteY5" fmla="*/ 190 h 41433"/>
                <a:gd name="connsiteX6" fmla="*/ 31337 w 46958"/>
                <a:gd name="connsiteY6" fmla="*/ 190 h 41433"/>
                <a:gd name="connsiteX7" fmla="*/ 31337 w 46958"/>
                <a:gd name="connsiteY7" fmla="*/ 1524 h 41433"/>
                <a:gd name="connsiteX8" fmla="*/ 35052 w 46958"/>
                <a:gd name="connsiteY8" fmla="*/ 4953 h 41433"/>
                <a:gd name="connsiteX9" fmla="*/ 34195 w 46958"/>
                <a:gd name="connsiteY9" fmla="*/ 8382 h 41433"/>
                <a:gd name="connsiteX10" fmla="*/ 25622 w 46958"/>
                <a:gd name="connsiteY10" fmla="*/ 27813 h 41433"/>
                <a:gd name="connsiteX11" fmla="*/ 17717 w 46958"/>
                <a:gd name="connsiteY11" fmla="*/ 7715 h 41433"/>
                <a:gd name="connsiteX12" fmla="*/ 16954 w 46958"/>
                <a:gd name="connsiteY12" fmla="*/ 4763 h 41433"/>
                <a:gd name="connsiteX13" fmla="*/ 20288 w 46958"/>
                <a:gd name="connsiteY13" fmla="*/ 1333 h 41433"/>
                <a:gd name="connsiteX14" fmla="*/ 20288 w 46958"/>
                <a:gd name="connsiteY14" fmla="*/ 0 h 41433"/>
                <a:gd name="connsiteX15" fmla="*/ 0 w 46958"/>
                <a:gd name="connsiteY15" fmla="*/ 0 h 41433"/>
                <a:gd name="connsiteX16" fmla="*/ 0 w 46958"/>
                <a:gd name="connsiteY16" fmla="*/ 1333 h 41433"/>
                <a:gd name="connsiteX17" fmla="*/ 5620 w 46958"/>
                <a:gd name="connsiteY17" fmla="*/ 6763 h 41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6958" h="41433">
                  <a:moveTo>
                    <a:pt x="5620" y="6953"/>
                  </a:moveTo>
                  <a:lnTo>
                    <a:pt x="20288" y="41434"/>
                  </a:lnTo>
                  <a:lnTo>
                    <a:pt x="25622" y="41434"/>
                  </a:lnTo>
                  <a:lnTo>
                    <a:pt x="41529" y="6953"/>
                  </a:lnTo>
                  <a:cubicBezTo>
                    <a:pt x="43434" y="3048"/>
                    <a:pt x="44196" y="1905"/>
                    <a:pt x="46958" y="1524"/>
                  </a:cubicBezTo>
                  <a:lnTo>
                    <a:pt x="46958" y="190"/>
                  </a:lnTo>
                  <a:lnTo>
                    <a:pt x="31337" y="190"/>
                  </a:lnTo>
                  <a:lnTo>
                    <a:pt x="31337" y="1524"/>
                  </a:lnTo>
                  <a:cubicBezTo>
                    <a:pt x="32385" y="1619"/>
                    <a:pt x="35052" y="2000"/>
                    <a:pt x="35052" y="4953"/>
                  </a:cubicBezTo>
                  <a:cubicBezTo>
                    <a:pt x="35052" y="6001"/>
                    <a:pt x="34481" y="7715"/>
                    <a:pt x="34195" y="8382"/>
                  </a:cubicBezTo>
                  <a:lnTo>
                    <a:pt x="25622" y="27813"/>
                  </a:lnTo>
                  <a:lnTo>
                    <a:pt x="17717" y="7715"/>
                  </a:lnTo>
                  <a:cubicBezTo>
                    <a:pt x="17335" y="6858"/>
                    <a:pt x="16954" y="5715"/>
                    <a:pt x="16954" y="4763"/>
                  </a:cubicBezTo>
                  <a:cubicBezTo>
                    <a:pt x="16954" y="2000"/>
                    <a:pt x="19336" y="1524"/>
                    <a:pt x="20288" y="1333"/>
                  </a:cubicBezTo>
                  <a:lnTo>
                    <a:pt x="20288" y="0"/>
                  </a:lnTo>
                  <a:lnTo>
                    <a:pt x="0" y="0"/>
                  </a:lnTo>
                  <a:lnTo>
                    <a:pt x="0" y="1333"/>
                  </a:lnTo>
                  <a:cubicBezTo>
                    <a:pt x="2762" y="1715"/>
                    <a:pt x="4096" y="3239"/>
                    <a:pt x="5620" y="6763"/>
                  </a:cubicBezTo>
                </a:path>
              </a:pathLst>
            </a:custGeom>
            <a:grpFill/>
            <a:ln w="0" cap="flat">
              <a:noFill/>
              <a:prstDash val="solid"/>
              <a:miter/>
            </a:ln>
          </p:spPr>
          <p:txBody>
            <a:bodyPr rtlCol="0" anchor="ctr"/>
            <a:lstStyle/>
            <a:p>
              <a:endParaRPr lang="en-CA"/>
            </a:p>
          </p:txBody>
        </p:sp>
        <p:sp>
          <p:nvSpPr>
            <p:cNvPr id="8" name="Freeform: Shape 106">
              <a:extLst>
                <a:ext uri="{FF2B5EF4-FFF2-40B4-BE49-F238E27FC236}">
                  <a16:creationId xmlns:a16="http://schemas.microsoft.com/office/drawing/2014/main" id="{42379EBD-0EA2-5F14-73B3-433BE1F43555}"/>
                </a:ext>
              </a:extLst>
            </p:cNvPr>
            <p:cNvSpPr/>
            <p:nvPr/>
          </p:nvSpPr>
          <p:spPr>
            <a:xfrm>
              <a:off x="367232" y="580462"/>
              <a:ext cx="125063" cy="154114"/>
            </a:xfrm>
            <a:custGeom>
              <a:avLst/>
              <a:gdLst>
                <a:gd name="connsiteX0" fmla="*/ 84487 w 125063"/>
                <a:gd name="connsiteY0" fmla="*/ 131921 h 154114"/>
                <a:gd name="connsiteX1" fmla="*/ 58484 w 125063"/>
                <a:gd name="connsiteY1" fmla="*/ 138208 h 154114"/>
                <a:gd name="connsiteX2" fmla="*/ 42958 w 125063"/>
                <a:gd name="connsiteY2" fmla="*/ 118777 h 154114"/>
                <a:gd name="connsiteX3" fmla="*/ 42958 w 125063"/>
                <a:gd name="connsiteY3" fmla="*/ 81248 h 154114"/>
                <a:gd name="connsiteX4" fmla="*/ 58007 w 125063"/>
                <a:gd name="connsiteY4" fmla="*/ 81248 h 154114"/>
                <a:gd name="connsiteX5" fmla="*/ 81820 w 125063"/>
                <a:gd name="connsiteY5" fmla="*/ 86487 h 154114"/>
                <a:gd name="connsiteX6" fmla="*/ 94012 w 125063"/>
                <a:gd name="connsiteY6" fmla="*/ 110490 h 154114"/>
                <a:gd name="connsiteX7" fmla="*/ 84392 w 125063"/>
                <a:gd name="connsiteY7" fmla="*/ 131921 h 154114"/>
                <a:gd name="connsiteX8" fmla="*/ 43053 w 125063"/>
                <a:gd name="connsiteY8" fmla="*/ 16192 h 154114"/>
                <a:gd name="connsiteX9" fmla="*/ 52197 w 125063"/>
                <a:gd name="connsiteY9" fmla="*/ 16192 h 154114"/>
                <a:gd name="connsiteX10" fmla="*/ 74295 w 125063"/>
                <a:gd name="connsiteY10" fmla="*/ 19050 h 154114"/>
                <a:gd name="connsiteX11" fmla="*/ 86773 w 125063"/>
                <a:gd name="connsiteY11" fmla="*/ 40862 h 154114"/>
                <a:gd name="connsiteX12" fmla="*/ 54673 w 125063"/>
                <a:gd name="connsiteY12" fmla="*/ 64865 h 154114"/>
                <a:gd name="connsiteX13" fmla="*/ 43053 w 125063"/>
                <a:gd name="connsiteY13" fmla="*/ 64865 h 154114"/>
                <a:gd name="connsiteX14" fmla="*/ 43053 w 125063"/>
                <a:gd name="connsiteY14" fmla="*/ 16192 h 154114"/>
                <a:gd name="connsiteX15" fmla="*/ 86201 w 125063"/>
                <a:gd name="connsiteY15" fmla="*/ 70771 h 154114"/>
                <a:gd name="connsiteX16" fmla="*/ 117443 w 125063"/>
                <a:gd name="connsiteY16" fmla="*/ 36290 h 154114"/>
                <a:gd name="connsiteX17" fmla="*/ 96679 w 125063"/>
                <a:gd name="connsiteY17" fmla="*/ 4191 h 154114"/>
                <a:gd name="connsiteX18" fmla="*/ 64198 w 125063"/>
                <a:gd name="connsiteY18" fmla="*/ 0 h 154114"/>
                <a:gd name="connsiteX19" fmla="*/ 0 w 125063"/>
                <a:gd name="connsiteY19" fmla="*/ 0 h 154114"/>
                <a:gd name="connsiteX20" fmla="*/ 0 w 125063"/>
                <a:gd name="connsiteY20" fmla="*/ 3239 h 154114"/>
                <a:gd name="connsiteX21" fmla="*/ 13335 w 125063"/>
                <a:gd name="connsiteY21" fmla="*/ 24003 h 154114"/>
                <a:gd name="connsiteX22" fmla="*/ 13335 w 125063"/>
                <a:gd name="connsiteY22" fmla="*/ 130969 h 154114"/>
                <a:gd name="connsiteX23" fmla="*/ 0 w 125063"/>
                <a:gd name="connsiteY23" fmla="*/ 150876 h 154114"/>
                <a:gd name="connsiteX24" fmla="*/ 0 w 125063"/>
                <a:gd name="connsiteY24" fmla="*/ 154114 h 154114"/>
                <a:gd name="connsiteX25" fmla="*/ 65913 w 125063"/>
                <a:gd name="connsiteY25" fmla="*/ 154114 h 154114"/>
                <a:gd name="connsiteX26" fmla="*/ 105632 w 125063"/>
                <a:gd name="connsiteY26" fmla="*/ 146304 h 154114"/>
                <a:gd name="connsiteX27" fmla="*/ 125063 w 125063"/>
                <a:gd name="connsiteY27" fmla="*/ 111347 h 154114"/>
                <a:gd name="connsiteX28" fmla="*/ 86201 w 125063"/>
                <a:gd name="connsiteY28" fmla="*/ 70771 h 154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5063" h="154114">
                  <a:moveTo>
                    <a:pt x="84487" y="131921"/>
                  </a:moveTo>
                  <a:cubicBezTo>
                    <a:pt x="77724" y="136969"/>
                    <a:pt x="67247" y="138208"/>
                    <a:pt x="58484" y="138208"/>
                  </a:cubicBezTo>
                  <a:cubicBezTo>
                    <a:pt x="43244" y="138208"/>
                    <a:pt x="42958" y="129445"/>
                    <a:pt x="42958" y="118777"/>
                  </a:cubicBezTo>
                  <a:lnTo>
                    <a:pt x="42958" y="81248"/>
                  </a:lnTo>
                  <a:lnTo>
                    <a:pt x="58007" y="81248"/>
                  </a:lnTo>
                  <a:cubicBezTo>
                    <a:pt x="64961" y="81248"/>
                    <a:pt x="73724" y="81439"/>
                    <a:pt x="81820" y="86487"/>
                  </a:cubicBezTo>
                  <a:cubicBezTo>
                    <a:pt x="86011" y="89059"/>
                    <a:pt x="94012" y="96107"/>
                    <a:pt x="94012" y="110490"/>
                  </a:cubicBezTo>
                  <a:cubicBezTo>
                    <a:pt x="94012" y="121158"/>
                    <a:pt x="89249" y="128207"/>
                    <a:pt x="84392" y="131921"/>
                  </a:cubicBezTo>
                  <a:moveTo>
                    <a:pt x="43053" y="16192"/>
                  </a:moveTo>
                  <a:lnTo>
                    <a:pt x="52197" y="16192"/>
                  </a:lnTo>
                  <a:cubicBezTo>
                    <a:pt x="61151" y="16192"/>
                    <a:pt x="68104" y="16383"/>
                    <a:pt x="74295" y="19050"/>
                  </a:cubicBezTo>
                  <a:cubicBezTo>
                    <a:pt x="83058" y="22955"/>
                    <a:pt x="86773" y="30670"/>
                    <a:pt x="86773" y="40862"/>
                  </a:cubicBezTo>
                  <a:cubicBezTo>
                    <a:pt x="86773" y="60484"/>
                    <a:pt x="69533" y="64865"/>
                    <a:pt x="54673" y="64865"/>
                  </a:cubicBezTo>
                  <a:lnTo>
                    <a:pt x="43053" y="64865"/>
                  </a:lnTo>
                  <a:lnTo>
                    <a:pt x="43053" y="16192"/>
                  </a:lnTo>
                  <a:close/>
                  <a:moveTo>
                    <a:pt x="86201" y="70771"/>
                  </a:moveTo>
                  <a:cubicBezTo>
                    <a:pt x="102775" y="66389"/>
                    <a:pt x="117443" y="56769"/>
                    <a:pt x="117443" y="36290"/>
                  </a:cubicBezTo>
                  <a:cubicBezTo>
                    <a:pt x="117443" y="23431"/>
                    <a:pt x="111728" y="10287"/>
                    <a:pt x="96679" y="4191"/>
                  </a:cubicBezTo>
                  <a:cubicBezTo>
                    <a:pt x="88202" y="667"/>
                    <a:pt x="77724" y="0"/>
                    <a:pt x="64198" y="0"/>
                  </a:cubicBezTo>
                  <a:lnTo>
                    <a:pt x="0" y="0"/>
                  </a:lnTo>
                  <a:lnTo>
                    <a:pt x="0" y="3239"/>
                  </a:lnTo>
                  <a:cubicBezTo>
                    <a:pt x="13335" y="4953"/>
                    <a:pt x="13335" y="12668"/>
                    <a:pt x="13335" y="24003"/>
                  </a:cubicBezTo>
                  <a:lnTo>
                    <a:pt x="13335" y="130969"/>
                  </a:lnTo>
                  <a:cubicBezTo>
                    <a:pt x="13335" y="142970"/>
                    <a:pt x="11811" y="148685"/>
                    <a:pt x="0" y="150876"/>
                  </a:cubicBezTo>
                  <a:lnTo>
                    <a:pt x="0" y="154114"/>
                  </a:lnTo>
                  <a:lnTo>
                    <a:pt x="65913" y="154114"/>
                  </a:lnTo>
                  <a:cubicBezTo>
                    <a:pt x="77724" y="154114"/>
                    <a:pt x="92774" y="154114"/>
                    <a:pt x="105632" y="146304"/>
                  </a:cubicBezTo>
                  <a:cubicBezTo>
                    <a:pt x="115634" y="140208"/>
                    <a:pt x="125063" y="128397"/>
                    <a:pt x="125063" y="111347"/>
                  </a:cubicBezTo>
                  <a:cubicBezTo>
                    <a:pt x="125063" y="87344"/>
                    <a:pt x="107156" y="75152"/>
                    <a:pt x="86201" y="70771"/>
                  </a:cubicBezTo>
                </a:path>
              </a:pathLst>
            </a:custGeom>
            <a:grpFill/>
            <a:ln w="0" cap="flat">
              <a:noFill/>
              <a:prstDash val="solid"/>
              <a:miter/>
            </a:ln>
          </p:spPr>
          <p:txBody>
            <a:bodyPr rtlCol="0" anchor="ctr"/>
            <a:lstStyle/>
            <a:p>
              <a:endParaRPr lang="en-CA"/>
            </a:p>
          </p:txBody>
        </p:sp>
        <p:sp>
          <p:nvSpPr>
            <p:cNvPr id="9" name="Freeform: Shape 107">
              <a:extLst>
                <a:ext uri="{FF2B5EF4-FFF2-40B4-BE49-F238E27FC236}">
                  <a16:creationId xmlns:a16="http://schemas.microsoft.com/office/drawing/2014/main" id="{EBBDEC86-08D6-138C-B431-FC6893CA7973}"/>
                </a:ext>
              </a:extLst>
            </p:cNvPr>
            <p:cNvSpPr/>
            <p:nvPr/>
          </p:nvSpPr>
          <p:spPr>
            <a:xfrm>
              <a:off x="489533" y="629897"/>
              <a:ext cx="86867" cy="104775"/>
            </a:xfrm>
            <a:custGeom>
              <a:avLst/>
              <a:gdLst>
                <a:gd name="connsiteX0" fmla="*/ 42101 w 86867"/>
                <a:gd name="connsiteY0" fmla="*/ 18764 h 104775"/>
                <a:gd name="connsiteX1" fmla="*/ 42101 w 86867"/>
                <a:gd name="connsiteY1" fmla="*/ 0 h 104775"/>
                <a:gd name="connsiteX2" fmla="*/ 0 w 86867"/>
                <a:gd name="connsiteY2" fmla="*/ 22098 h 104775"/>
                <a:gd name="connsiteX3" fmla="*/ 1048 w 86867"/>
                <a:gd name="connsiteY3" fmla="*/ 24479 h 104775"/>
                <a:gd name="connsiteX4" fmla="*/ 15049 w 86867"/>
                <a:gd name="connsiteY4" fmla="*/ 46291 h 104775"/>
                <a:gd name="connsiteX5" fmla="*/ 15049 w 86867"/>
                <a:gd name="connsiteY5" fmla="*/ 78581 h 104775"/>
                <a:gd name="connsiteX6" fmla="*/ 13335 w 86867"/>
                <a:gd name="connsiteY6" fmla="*/ 92583 h 104775"/>
                <a:gd name="connsiteX7" fmla="*/ 2191 w 86867"/>
                <a:gd name="connsiteY7" fmla="*/ 101727 h 104775"/>
                <a:gd name="connsiteX8" fmla="*/ 2191 w 86867"/>
                <a:gd name="connsiteY8" fmla="*/ 104775 h 104775"/>
                <a:gd name="connsiteX9" fmla="*/ 55435 w 86867"/>
                <a:gd name="connsiteY9" fmla="*/ 104775 h 104775"/>
                <a:gd name="connsiteX10" fmla="*/ 55435 w 86867"/>
                <a:gd name="connsiteY10" fmla="*/ 101727 h 104775"/>
                <a:gd name="connsiteX11" fmla="*/ 42101 w 86867"/>
                <a:gd name="connsiteY11" fmla="*/ 78581 h 104775"/>
                <a:gd name="connsiteX12" fmla="*/ 42101 w 86867"/>
                <a:gd name="connsiteY12" fmla="*/ 48673 h 104775"/>
                <a:gd name="connsiteX13" fmla="*/ 46482 w 86867"/>
                <a:gd name="connsiteY13" fmla="*/ 30956 h 104775"/>
                <a:gd name="connsiteX14" fmla="*/ 63532 w 86867"/>
                <a:gd name="connsiteY14" fmla="*/ 22193 h 104775"/>
                <a:gd name="connsiteX15" fmla="*/ 79724 w 86867"/>
                <a:gd name="connsiteY15" fmla="*/ 32861 h 104775"/>
                <a:gd name="connsiteX16" fmla="*/ 82296 w 86867"/>
                <a:gd name="connsiteY16" fmla="*/ 32861 h 104775"/>
                <a:gd name="connsiteX17" fmla="*/ 86868 w 86867"/>
                <a:gd name="connsiteY17" fmla="*/ 3619 h 104775"/>
                <a:gd name="connsiteX18" fmla="*/ 74200 w 86867"/>
                <a:gd name="connsiteY18" fmla="*/ 1238 h 104775"/>
                <a:gd name="connsiteX19" fmla="*/ 42101 w 86867"/>
                <a:gd name="connsiteY19" fmla="*/ 186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6867" h="104775">
                  <a:moveTo>
                    <a:pt x="42101" y="18764"/>
                  </a:moveTo>
                  <a:lnTo>
                    <a:pt x="42101" y="0"/>
                  </a:lnTo>
                  <a:lnTo>
                    <a:pt x="0" y="22098"/>
                  </a:lnTo>
                  <a:lnTo>
                    <a:pt x="1048" y="24479"/>
                  </a:lnTo>
                  <a:cubicBezTo>
                    <a:pt x="14764" y="24479"/>
                    <a:pt x="15049" y="35147"/>
                    <a:pt x="15049" y="46291"/>
                  </a:cubicBezTo>
                  <a:lnTo>
                    <a:pt x="15049" y="78581"/>
                  </a:lnTo>
                  <a:cubicBezTo>
                    <a:pt x="15049" y="82772"/>
                    <a:pt x="14859" y="88582"/>
                    <a:pt x="13335" y="92583"/>
                  </a:cubicBezTo>
                  <a:cubicBezTo>
                    <a:pt x="10477" y="98870"/>
                    <a:pt x="5429" y="100679"/>
                    <a:pt x="2191" y="101727"/>
                  </a:cubicBezTo>
                  <a:lnTo>
                    <a:pt x="2191" y="104775"/>
                  </a:lnTo>
                  <a:lnTo>
                    <a:pt x="55435" y="104775"/>
                  </a:lnTo>
                  <a:lnTo>
                    <a:pt x="55435" y="101727"/>
                  </a:lnTo>
                  <a:cubicBezTo>
                    <a:pt x="43434" y="97345"/>
                    <a:pt x="42101" y="94774"/>
                    <a:pt x="42101" y="78581"/>
                  </a:cubicBezTo>
                  <a:lnTo>
                    <a:pt x="42101" y="48673"/>
                  </a:lnTo>
                  <a:cubicBezTo>
                    <a:pt x="42101" y="43434"/>
                    <a:pt x="42101" y="37052"/>
                    <a:pt x="46482" y="30956"/>
                  </a:cubicBezTo>
                  <a:cubicBezTo>
                    <a:pt x="50387" y="25527"/>
                    <a:pt x="56293" y="22193"/>
                    <a:pt x="63532" y="22193"/>
                  </a:cubicBezTo>
                  <a:cubicBezTo>
                    <a:pt x="73152" y="22193"/>
                    <a:pt x="77057" y="28289"/>
                    <a:pt x="79724" y="32861"/>
                  </a:cubicBezTo>
                  <a:lnTo>
                    <a:pt x="82296" y="32861"/>
                  </a:lnTo>
                  <a:lnTo>
                    <a:pt x="86868" y="3619"/>
                  </a:lnTo>
                  <a:cubicBezTo>
                    <a:pt x="84487" y="2762"/>
                    <a:pt x="80296" y="1238"/>
                    <a:pt x="74200" y="1238"/>
                  </a:cubicBezTo>
                  <a:cubicBezTo>
                    <a:pt x="57626" y="1238"/>
                    <a:pt x="48863" y="11049"/>
                    <a:pt x="42101" y="18669"/>
                  </a:cubicBezTo>
                </a:path>
              </a:pathLst>
            </a:custGeom>
            <a:grpFill/>
            <a:ln w="0" cap="flat">
              <a:noFill/>
              <a:prstDash val="solid"/>
              <a:miter/>
            </a:ln>
          </p:spPr>
          <p:txBody>
            <a:bodyPr rtlCol="0" anchor="ctr"/>
            <a:lstStyle/>
            <a:p>
              <a:endParaRPr lang="en-CA"/>
            </a:p>
          </p:txBody>
        </p:sp>
        <p:sp>
          <p:nvSpPr>
            <p:cNvPr id="10" name="Freeform: Shape 108">
              <a:extLst>
                <a:ext uri="{FF2B5EF4-FFF2-40B4-BE49-F238E27FC236}">
                  <a16:creationId xmlns:a16="http://schemas.microsoft.com/office/drawing/2014/main" id="{82371033-B6E3-4D26-39CF-C8488EB979D1}"/>
                </a:ext>
              </a:extLst>
            </p:cNvPr>
            <p:cNvSpPr/>
            <p:nvPr/>
          </p:nvSpPr>
          <p:spPr>
            <a:xfrm>
              <a:off x="580211" y="631802"/>
              <a:ext cx="124586" cy="107251"/>
            </a:xfrm>
            <a:custGeom>
              <a:avLst/>
              <a:gdLst>
                <a:gd name="connsiteX0" fmla="*/ 112014 w 124586"/>
                <a:gd name="connsiteY0" fmla="*/ 66199 h 107251"/>
                <a:gd name="connsiteX1" fmla="*/ 112014 w 124586"/>
                <a:gd name="connsiteY1" fmla="*/ 95 h 107251"/>
                <a:gd name="connsiteX2" fmla="*/ 71818 w 124586"/>
                <a:gd name="connsiteY2" fmla="*/ 8192 h 107251"/>
                <a:gd name="connsiteX3" fmla="*/ 71818 w 124586"/>
                <a:gd name="connsiteY3" fmla="*/ 11240 h 107251"/>
                <a:gd name="connsiteX4" fmla="*/ 84677 w 124586"/>
                <a:gd name="connsiteY4" fmla="*/ 27337 h 107251"/>
                <a:gd name="connsiteX5" fmla="*/ 84677 w 124586"/>
                <a:gd name="connsiteY5" fmla="*/ 62484 h 107251"/>
                <a:gd name="connsiteX6" fmla="*/ 79439 w 124586"/>
                <a:gd name="connsiteY6" fmla="*/ 79534 h 107251"/>
                <a:gd name="connsiteX7" fmla="*/ 60484 w 124586"/>
                <a:gd name="connsiteY7" fmla="*/ 87344 h 107251"/>
                <a:gd name="connsiteX8" fmla="*/ 41053 w 124586"/>
                <a:gd name="connsiteY8" fmla="*/ 74295 h 107251"/>
                <a:gd name="connsiteX9" fmla="*/ 39529 w 124586"/>
                <a:gd name="connsiteY9" fmla="*/ 62484 h 107251"/>
                <a:gd name="connsiteX10" fmla="*/ 39529 w 124586"/>
                <a:gd name="connsiteY10" fmla="*/ 0 h 107251"/>
                <a:gd name="connsiteX11" fmla="*/ 0 w 124586"/>
                <a:gd name="connsiteY11" fmla="*/ 8096 h 107251"/>
                <a:gd name="connsiteX12" fmla="*/ 0 w 124586"/>
                <a:gd name="connsiteY12" fmla="*/ 11144 h 107251"/>
                <a:gd name="connsiteX13" fmla="*/ 12192 w 124586"/>
                <a:gd name="connsiteY13" fmla="*/ 29909 h 107251"/>
                <a:gd name="connsiteX14" fmla="*/ 12192 w 124586"/>
                <a:gd name="connsiteY14" fmla="*/ 68104 h 107251"/>
                <a:gd name="connsiteX15" fmla="*/ 19145 w 124586"/>
                <a:gd name="connsiteY15" fmla="*/ 94107 h 107251"/>
                <a:gd name="connsiteX16" fmla="*/ 48196 w 124586"/>
                <a:gd name="connsiteY16" fmla="*/ 106585 h 107251"/>
                <a:gd name="connsiteX17" fmla="*/ 86201 w 124586"/>
                <a:gd name="connsiteY17" fmla="*/ 87154 h 107251"/>
                <a:gd name="connsiteX18" fmla="*/ 100584 w 124586"/>
                <a:gd name="connsiteY18" fmla="*/ 107252 h 107251"/>
                <a:gd name="connsiteX19" fmla="*/ 124587 w 124586"/>
                <a:gd name="connsiteY19" fmla="*/ 89344 h 107251"/>
                <a:gd name="connsiteX20" fmla="*/ 123253 w 124586"/>
                <a:gd name="connsiteY20" fmla="*/ 87154 h 107251"/>
                <a:gd name="connsiteX21" fmla="*/ 111919 w 124586"/>
                <a:gd name="connsiteY21" fmla="*/ 66199 h 107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4586" h="107251">
                  <a:moveTo>
                    <a:pt x="112014" y="66199"/>
                  </a:moveTo>
                  <a:lnTo>
                    <a:pt x="112014" y="95"/>
                  </a:lnTo>
                  <a:lnTo>
                    <a:pt x="71818" y="8192"/>
                  </a:lnTo>
                  <a:lnTo>
                    <a:pt x="71818" y="11240"/>
                  </a:lnTo>
                  <a:cubicBezTo>
                    <a:pt x="82487" y="12764"/>
                    <a:pt x="84677" y="16955"/>
                    <a:pt x="84677" y="27337"/>
                  </a:cubicBezTo>
                  <a:lnTo>
                    <a:pt x="84677" y="62484"/>
                  </a:lnTo>
                  <a:cubicBezTo>
                    <a:pt x="84677" y="67056"/>
                    <a:pt x="84487" y="73628"/>
                    <a:pt x="79439" y="79534"/>
                  </a:cubicBezTo>
                  <a:cubicBezTo>
                    <a:pt x="75533" y="84106"/>
                    <a:pt x="68961" y="87344"/>
                    <a:pt x="60484" y="87344"/>
                  </a:cubicBezTo>
                  <a:cubicBezTo>
                    <a:pt x="50387" y="87344"/>
                    <a:pt x="43720" y="82296"/>
                    <a:pt x="41053" y="74295"/>
                  </a:cubicBezTo>
                  <a:cubicBezTo>
                    <a:pt x="40005" y="70771"/>
                    <a:pt x="39529" y="67342"/>
                    <a:pt x="39529" y="62484"/>
                  </a:cubicBezTo>
                  <a:lnTo>
                    <a:pt x="39529" y="0"/>
                  </a:lnTo>
                  <a:lnTo>
                    <a:pt x="0" y="8096"/>
                  </a:lnTo>
                  <a:lnTo>
                    <a:pt x="0" y="11144"/>
                  </a:lnTo>
                  <a:cubicBezTo>
                    <a:pt x="11144" y="12668"/>
                    <a:pt x="12192" y="18383"/>
                    <a:pt x="12192" y="29909"/>
                  </a:cubicBezTo>
                  <a:lnTo>
                    <a:pt x="12192" y="68104"/>
                  </a:lnTo>
                  <a:cubicBezTo>
                    <a:pt x="12192" y="76200"/>
                    <a:pt x="12668" y="85820"/>
                    <a:pt x="19145" y="94107"/>
                  </a:cubicBezTo>
                  <a:cubicBezTo>
                    <a:pt x="22003" y="97822"/>
                    <a:pt x="30099" y="106585"/>
                    <a:pt x="48196" y="106585"/>
                  </a:cubicBezTo>
                  <a:cubicBezTo>
                    <a:pt x="66294" y="106585"/>
                    <a:pt x="78772" y="97155"/>
                    <a:pt x="86201" y="87154"/>
                  </a:cubicBezTo>
                  <a:cubicBezTo>
                    <a:pt x="87725" y="93250"/>
                    <a:pt x="90583" y="99822"/>
                    <a:pt x="100584" y="107252"/>
                  </a:cubicBezTo>
                  <a:lnTo>
                    <a:pt x="124587" y="89344"/>
                  </a:lnTo>
                  <a:lnTo>
                    <a:pt x="123253" y="87154"/>
                  </a:lnTo>
                  <a:cubicBezTo>
                    <a:pt x="111919" y="84963"/>
                    <a:pt x="111919" y="76867"/>
                    <a:pt x="111919" y="66199"/>
                  </a:cubicBezTo>
                </a:path>
              </a:pathLst>
            </a:custGeom>
            <a:grpFill/>
            <a:ln w="0" cap="flat">
              <a:noFill/>
              <a:prstDash val="solid"/>
              <a:miter/>
            </a:ln>
          </p:spPr>
          <p:txBody>
            <a:bodyPr rtlCol="0" anchor="ctr"/>
            <a:lstStyle/>
            <a:p>
              <a:endParaRPr lang="en-CA"/>
            </a:p>
          </p:txBody>
        </p:sp>
        <p:sp>
          <p:nvSpPr>
            <p:cNvPr id="11" name="Freeform: Shape 109">
              <a:extLst>
                <a:ext uri="{FF2B5EF4-FFF2-40B4-BE49-F238E27FC236}">
                  <a16:creationId xmlns:a16="http://schemas.microsoft.com/office/drawing/2014/main" id="{D4417298-549F-69D8-B1C2-07877902CBDB}"/>
                </a:ext>
              </a:extLst>
            </p:cNvPr>
            <p:cNvSpPr/>
            <p:nvPr/>
          </p:nvSpPr>
          <p:spPr>
            <a:xfrm>
              <a:off x="705178" y="629897"/>
              <a:ext cx="127825" cy="104775"/>
            </a:xfrm>
            <a:custGeom>
              <a:avLst/>
              <a:gdLst>
                <a:gd name="connsiteX0" fmla="*/ 114586 w 127825"/>
                <a:gd name="connsiteY0" fmla="*/ 79629 h 104775"/>
                <a:gd name="connsiteX1" fmla="*/ 114586 w 127825"/>
                <a:gd name="connsiteY1" fmla="*/ 42101 h 104775"/>
                <a:gd name="connsiteX2" fmla="*/ 107823 w 127825"/>
                <a:gd name="connsiteY2" fmla="*/ 14383 h 104775"/>
                <a:gd name="connsiteX3" fmla="*/ 79248 w 127825"/>
                <a:gd name="connsiteY3" fmla="*/ 1905 h 104775"/>
                <a:gd name="connsiteX4" fmla="*/ 42386 w 127825"/>
                <a:gd name="connsiteY4" fmla="*/ 18955 h 104775"/>
                <a:gd name="connsiteX5" fmla="*/ 42386 w 127825"/>
                <a:gd name="connsiteY5" fmla="*/ 0 h 104775"/>
                <a:gd name="connsiteX6" fmla="*/ 0 w 127825"/>
                <a:gd name="connsiteY6" fmla="*/ 22003 h 104775"/>
                <a:gd name="connsiteX7" fmla="*/ 1524 w 127825"/>
                <a:gd name="connsiteY7" fmla="*/ 24670 h 104775"/>
                <a:gd name="connsiteX8" fmla="*/ 15050 w 127825"/>
                <a:gd name="connsiteY8" fmla="*/ 46101 h 104775"/>
                <a:gd name="connsiteX9" fmla="*/ 15050 w 127825"/>
                <a:gd name="connsiteY9" fmla="*/ 79248 h 104775"/>
                <a:gd name="connsiteX10" fmla="*/ 1905 w 127825"/>
                <a:gd name="connsiteY10" fmla="*/ 101727 h 104775"/>
                <a:gd name="connsiteX11" fmla="*/ 1905 w 127825"/>
                <a:gd name="connsiteY11" fmla="*/ 104775 h 104775"/>
                <a:gd name="connsiteX12" fmla="*/ 54769 w 127825"/>
                <a:gd name="connsiteY12" fmla="*/ 104775 h 104775"/>
                <a:gd name="connsiteX13" fmla="*/ 54578 w 127825"/>
                <a:gd name="connsiteY13" fmla="*/ 101727 h 104775"/>
                <a:gd name="connsiteX14" fmla="*/ 42386 w 127825"/>
                <a:gd name="connsiteY14" fmla="*/ 81820 h 104775"/>
                <a:gd name="connsiteX15" fmla="*/ 42386 w 127825"/>
                <a:gd name="connsiteY15" fmla="*/ 44482 h 104775"/>
                <a:gd name="connsiteX16" fmla="*/ 50292 w 127825"/>
                <a:gd name="connsiteY16" fmla="*/ 25908 h 104775"/>
                <a:gd name="connsiteX17" fmla="*/ 65818 w 127825"/>
                <a:gd name="connsiteY17" fmla="*/ 21145 h 104775"/>
                <a:gd name="connsiteX18" fmla="*/ 87440 w 127825"/>
                <a:gd name="connsiteY18" fmla="*/ 44482 h 104775"/>
                <a:gd name="connsiteX19" fmla="*/ 87440 w 127825"/>
                <a:gd name="connsiteY19" fmla="*/ 81820 h 104775"/>
                <a:gd name="connsiteX20" fmla="*/ 75438 w 127825"/>
                <a:gd name="connsiteY20" fmla="*/ 101727 h 104775"/>
                <a:gd name="connsiteX21" fmla="*/ 75438 w 127825"/>
                <a:gd name="connsiteY21" fmla="*/ 104775 h 104775"/>
                <a:gd name="connsiteX22" fmla="*/ 127826 w 127825"/>
                <a:gd name="connsiteY22" fmla="*/ 104775 h 104775"/>
                <a:gd name="connsiteX23" fmla="*/ 127826 w 127825"/>
                <a:gd name="connsiteY23" fmla="*/ 101727 h 104775"/>
                <a:gd name="connsiteX24" fmla="*/ 114681 w 127825"/>
                <a:gd name="connsiteY24" fmla="*/ 7962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825" h="104775">
                  <a:moveTo>
                    <a:pt x="114586" y="79629"/>
                  </a:moveTo>
                  <a:lnTo>
                    <a:pt x="114586" y="42101"/>
                  </a:lnTo>
                  <a:cubicBezTo>
                    <a:pt x="114586" y="32480"/>
                    <a:pt x="114395" y="22669"/>
                    <a:pt x="107823" y="14383"/>
                  </a:cubicBezTo>
                  <a:cubicBezTo>
                    <a:pt x="103061" y="8096"/>
                    <a:pt x="93440" y="1905"/>
                    <a:pt x="79248" y="1905"/>
                  </a:cubicBezTo>
                  <a:cubicBezTo>
                    <a:pt x="60484" y="1905"/>
                    <a:pt x="49530" y="12192"/>
                    <a:pt x="42386" y="18955"/>
                  </a:cubicBezTo>
                  <a:lnTo>
                    <a:pt x="42386" y="0"/>
                  </a:lnTo>
                  <a:lnTo>
                    <a:pt x="0" y="22003"/>
                  </a:lnTo>
                  <a:lnTo>
                    <a:pt x="1524" y="24670"/>
                  </a:lnTo>
                  <a:cubicBezTo>
                    <a:pt x="14859" y="25146"/>
                    <a:pt x="15050" y="32099"/>
                    <a:pt x="15050" y="46101"/>
                  </a:cubicBezTo>
                  <a:lnTo>
                    <a:pt x="15050" y="79248"/>
                  </a:lnTo>
                  <a:cubicBezTo>
                    <a:pt x="15050" y="90202"/>
                    <a:pt x="14859" y="99727"/>
                    <a:pt x="1905" y="101727"/>
                  </a:cubicBezTo>
                  <a:lnTo>
                    <a:pt x="1905" y="104775"/>
                  </a:lnTo>
                  <a:lnTo>
                    <a:pt x="54769" y="104775"/>
                  </a:lnTo>
                  <a:lnTo>
                    <a:pt x="54578" y="101727"/>
                  </a:lnTo>
                  <a:cubicBezTo>
                    <a:pt x="42767" y="98489"/>
                    <a:pt x="42386" y="93631"/>
                    <a:pt x="42386" y="81820"/>
                  </a:cubicBezTo>
                  <a:lnTo>
                    <a:pt x="42386" y="44482"/>
                  </a:lnTo>
                  <a:cubicBezTo>
                    <a:pt x="42386" y="39243"/>
                    <a:pt x="42577" y="31814"/>
                    <a:pt x="50292" y="25908"/>
                  </a:cubicBezTo>
                  <a:cubicBezTo>
                    <a:pt x="53816" y="23336"/>
                    <a:pt x="58769" y="21145"/>
                    <a:pt x="65818" y="21145"/>
                  </a:cubicBezTo>
                  <a:cubicBezTo>
                    <a:pt x="87249" y="21145"/>
                    <a:pt x="87440" y="39052"/>
                    <a:pt x="87440" y="44482"/>
                  </a:cubicBezTo>
                  <a:lnTo>
                    <a:pt x="87440" y="81820"/>
                  </a:lnTo>
                  <a:cubicBezTo>
                    <a:pt x="87440" y="93154"/>
                    <a:pt x="87249" y="99060"/>
                    <a:pt x="75438" y="101727"/>
                  </a:cubicBezTo>
                  <a:lnTo>
                    <a:pt x="75438" y="104775"/>
                  </a:lnTo>
                  <a:lnTo>
                    <a:pt x="127826" y="104775"/>
                  </a:lnTo>
                  <a:lnTo>
                    <a:pt x="127826" y="101727"/>
                  </a:lnTo>
                  <a:cubicBezTo>
                    <a:pt x="114967" y="99346"/>
                    <a:pt x="114681" y="93250"/>
                    <a:pt x="114681" y="79629"/>
                  </a:cubicBezTo>
                </a:path>
              </a:pathLst>
            </a:custGeom>
            <a:grpFill/>
            <a:ln w="0" cap="flat">
              <a:noFill/>
              <a:prstDash val="solid"/>
              <a:miter/>
            </a:ln>
          </p:spPr>
          <p:txBody>
            <a:bodyPr rtlCol="0" anchor="ctr"/>
            <a:lstStyle/>
            <a:p>
              <a:endParaRPr lang="en-CA"/>
            </a:p>
          </p:txBody>
        </p:sp>
        <p:sp>
          <p:nvSpPr>
            <p:cNvPr id="12" name="Freeform: Shape 110">
              <a:extLst>
                <a:ext uri="{FF2B5EF4-FFF2-40B4-BE49-F238E27FC236}">
                  <a16:creationId xmlns:a16="http://schemas.microsoft.com/office/drawing/2014/main" id="{64D5AFC0-6CBB-479D-228E-08CA59CEB055}"/>
                </a:ext>
              </a:extLst>
            </p:cNvPr>
            <p:cNvSpPr/>
            <p:nvPr/>
          </p:nvSpPr>
          <p:spPr>
            <a:xfrm>
              <a:off x="838528" y="631897"/>
              <a:ext cx="72009" cy="106584"/>
            </a:xfrm>
            <a:custGeom>
              <a:avLst/>
              <a:gdLst>
                <a:gd name="connsiteX0" fmla="*/ 51911 w 72009"/>
                <a:gd name="connsiteY0" fmla="*/ 45530 h 106584"/>
                <a:gd name="connsiteX1" fmla="*/ 43625 w 72009"/>
                <a:gd name="connsiteY1" fmla="*/ 41624 h 106584"/>
                <a:gd name="connsiteX2" fmla="*/ 28289 w 72009"/>
                <a:gd name="connsiteY2" fmla="*/ 25908 h 106584"/>
                <a:gd name="connsiteX3" fmla="*/ 44863 w 72009"/>
                <a:gd name="connsiteY3" fmla="*/ 13049 h 106584"/>
                <a:gd name="connsiteX4" fmla="*/ 65151 w 72009"/>
                <a:gd name="connsiteY4" fmla="*/ 29432 h 106584"/>
                <a:gd name="connsiteX5" fmla="*/ 68199 w 72009"/>
                <a:gd name="connsiteY5" fmla="*/ 29432 h 106584"/>
                <a:gd name="connsiteX6" fmla="*/ 68199 w 72009"/>
                <a:gd name="connsiteY6" fmla="*/ 5239 h 106584"/>
                <a:gd name="connsiteX7" fmla="*/ 40005 w 72009"/>
                <a:gd name="connsiteY7" fmla="*/ 0 h 106584"/>
                <a:gd name="connsiteX8" fmla="*/ 1333 w 72009"/>
                <a:gd name="connsiteY8" fmla="*/ 30575 h 106584"/>
                <a:gd name="connsiteX9" fmla="*/ 18383 w 72009"/>
                <a:gd name="connsiteY9" fmla="*/ 55245 h 106584"/>
                <a:gd name="connsiteX10" fmla="*/ 27527 w 72009"/>
                <a:gd name="connsiteY10" fmla="*/ 59627 h 106584"/>
                <a:gd name="connsiteX11" fmla="*/ 44768 w 72009"/>
                <a:gd name="connsiteY11" fmla="*/ 78200 h 106584"/>
                <a:gd name="connsiteX12" fmla="*/ 25527 w 72009"/>
                <a:gd name="connsiteY12" fmla="*/ 93250 h 106584"/>
                <a:gd name="connsiteX13" fmla="*/ 3239 w 72009"/>
                <a:gd name="connsiteY13" fmla="*/ 75533 h 106584"/>
                <a:gd name="connsiteX14" fmla="*/ 0 w 72009"/>
                <a:gd name="connsiteY14" fmla="*/ 75533 h 106584"/>
                <a:gd name="connsiteX15" fmla="*/ 0 w 72009"/>
                <a:gd name="connsiteY15" fmla="*/ 101537 h 106584"/>
                <a:gd name="connsiteX16" fmla="*/ 29718 w 72009"/>
                <a:gd name="connsiteY16" fmla="*/ 106585 h 106584"/>
                <a:gd name="connsiteX17" fmla="*/ 61341 w 72009"/>
                <a:gd name="connsiteY17" fmla="*/ 96774 h 106584"/>
                <a:gd name="connsiteX18" fmla="*/ 72009 w 72009"/>
                <a:gd name="connsiteY18" fmla="*/ 73152 h 106584"/>
                <a:gd name="connsiteX19" fmla="*/ 51721 w 72009"/>
                <a:gd name="connsiteY19" fmla="*/ 45625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2009" h="106584">
                  <a:moveTo>
                    <a:pt x="51911" y="45530"/>
                  </a:moveTo>
                  <a:lnTo>
                    <a:pt x="43625" y="41624"/>
                  </a:lnTo>
                  <a:cubicBezTo>
                    <a:pt x="36576" y="38386"/>
                    <a:pt x="28289" y="34385"/>
                    <a:pt x="28289" y="25908"/>
                  </a:cubicBezTo>
                  <a:cubicBezTo>
                    <a:pt x="28289" y="18669"/>
                    <a:pt x="35052" y="13049"/>
                    <a:pt x="44863" y="13049"/>
                  </a:cubicBezTo>
                  <a:cubicBezTo>
                    <a:pt x="60579" y="13049"/>
                    <a:pt x="63627" y="24003"/>
                    <a:pt x="65151" y="29432"/>
                  </a:cubicBezTo>
                  <a:lnTo>
                    <a:pt x="68199" y="29432"/>
                  </a:lnTo>
                  <a:lnTo>
                    <a:pt x="68199" y="5239"/>
                  </a:lnTo>
                  <a:cubicBezTo>
                    <a:pt x="63437" y="3524"/>
                    <a:pt x="53816" y="0"/>
                    <a:pt x="40005" y="0"/>
                  </a:cubicBezTo>
                  <a:cubicBezTo>
                    <a:pt x="14859" y="0"/>
                    <a:pt x="1333" y="14002"/>
                    <a:pt x="1333" y="30575"/>
                  </a:cubicBezTo>
                  <a:cubicBezTo>
                    <a:pt x="1333" y="45815"/>
                    <a:pt x="12478" y="52007"/>
                    <a:pt x="18383" y="55245"/>
                  </a:cubicBezTo>
                  <a:lnTo>
                    <a:pt x="27527" y="59627"/>
                  </a:lnTo>
                  <a:cubicBezTo>
                    <a:pt x="35147" y="63532"/>
                    <a:pt x="44768" y="68580"/>
                    <a:pt x="44768" y="78200"/>
                  </a:cubicBezTo>
                  <a:cubicBezTo>
                    <a:pt x="44768" y="89154"/>
                    <a:pt x="34766" y="93250"/>
                    <a:pt x="25527" y="93250"/>
                  </a:cubicBezTo>
                  <a:cubicBezTo>
                    <a:pt x="9144" y="93250"/>
                    <a:pt x="5239" y="81915"/>
                    <a:pt x="3239" y="75533"/>
                  </a:cubicBezTo>
                  <a:lnTo>
                    <a:pt x="0" y="75533"/>
                  </a:lnTo>
                  <a:lnTo>
                    <a:pt x="0" y="101537"/>
                  </a:lnTo>
                  <a:cubicBezTo>
                    <a:pt x="8287" y="104203"/>
                    <a:pt x="15907" y="106585"/>
                    <a:pt x="29718" y="106585"/>
                  </a:cubicBezTo>
                  <a:cubicBezTo>
                    <a:pt x="46958" y="106585"/>
                    <a:pt x="56578" y="100870"/>
                    <a:pt x="61341" y="96774"/>
                  </a:cubicBezTo>
                  <a:cubicBezTo>
                    <a:pt x="68104" y="90869"/>
                    <a:pt x="72009" y="81915"/>
                    <a:pt x="72009" y="73152"/>
                  </a:cubicBezTo>
                  <a:cubicBezTo>
                    <a:pt x="72009" y="55245"/>
                    <a:pt x="56959" y="48006"/>
                    <a:pt x="51721" y="45625"/>
                  </a:cubicBezTo>
                </a:path>
              </a:pathLst>
            </a:custGeom>
            <a:grpFill/>
            <a:ln w="0" cap="flat">
              <a:noFill/>
              <a:prstDash val="solid"/>
              <a:miter/>
            </a:ln>
          </p:spPr>
          <p:txBody>
            <a:bodyPr rtlCol="0" anchor="ctr"/>
            <a:lstStyle/>
            <a:p>
              <a:endParaRPr lang="en-CA"/>
            </a:p>
          </p:txBody>
        </p:sp>
        <p:sp>
          <p:nvSpPr>
            <p:cNvPr id="13" name="Freeform: Shape 111">
              <a:extLst>
                <a:ext uri="{FF2B5EF4-FFF2-40B4-BE49-F238E27FC236}">
                  <a16:creationId xmlns:a16="http://schemas.microsoft.com/office/drawing/2014/main" id="{EBD3F039-01C3-2F93-62E9-EDDB991AFBE9}"/>
                </a:ext>
              </a:extLst>
            </p:cNvPr>
            <p:cNvSpPr/>
            <p:nvPr/>
          </p:nvSpPr>
          <p:spPr>
            <a:xfrm>
              <a:off x="912157" y="635422"/>
              <a:ext cx="182689" cy="101060"/>
            </a:xfrm>
            <a:custGeom>
              <a:avLst/>
              <a:gdLst>
                <a:gd name="connsiteX0" fmla="*/ 182690 w 182689"/>
                <a:gd name="connsiteY0" fmla="*/ 95 h 101060"/>
                <a:gd name="connsiteX1" fmla="*/ 143827 w 182689"/>
                <a:gd name="connsiteY1" fmla="*/ 95 h 101060"/>
                <a:gd name="connsiteX2" fmla="*/ 143827 w 182689"/>
                <a:gd name="connsiteY2" fmla="*/ 3143 h 101060"/>
                <a:gd name="connsiteX3" fmla="*/ 152971 w 182689"/>
                <a:gd name="connsiteY3" fmla="*/ 12287 h 101060"/>
                <a:gd name="connsiteX4" fmla="*/ 150781 w 182689"/>
                <a:gd name="connsiteY4" fmla="*/ 19907 h 101060"/>
                <a:gd name="connsiteX5" fmla="*/ 129635 w 182689"/>
                <a:gd name="connsiteY5" fmla="*/ 67913 h 101060"/>
                <a:gd name="connsiteX6" fmla="*/ 109538 w 182689"/>
                <a:gd name="connsiteY6" fmla="*/ 19907 h 101060"/>
                <a:gd name="connsiteX7" fmla="*/ 108014 w 182689"/>
                <a:gd name="connsiteY7" fmla="*/ 12668 h 101060"/>
                <a:gd name="connsiteX8" fmla="*/ 116777 w 182689"/>
                <a:gd name="connsiteY8" fmla="*/ 3048 h 101060"/>
                <a:gd name="connsiteX9" fmla="*/ 116777 w 182689"/>
                <a:gd name="connsiteY9" fmla="*/ 0 h 101060"/>
                <a:gd name="connsiteX10" fmla="*/ 66389 w 182689"/>
                <a:gd name="connsiteY10" fmla="*/ 0 h 101060"/>
                <a:gd name="connsiteX11" fmla="*/ 66389 w 182689"/>
                <a:gd name="connsiteY11" fmla="*/ 3048 h 101060"/>
                <a:gd name="connsiteX12" fmla="*/ 78200 w 182689"/>
                <a:gd name="connsiteY12" fmla="*/ 12859 h 101060"/>
                <a:gd name="connsiteX13" fmla="*/ 83248 w 182689"/>
                <a:gd name="connsiteY13" fmla="*/ 23527 h 101060"/>
                <a:gd name="connsiteX14" fmla="*/ 63151 w 182689"/>
                <a:gd name="connsiteY14" fmla="*/ 67818 h 101060"/>
                <a:gd name="connsiteX15" fmla="*/ 43720 w 182689"/>
                <a:gd name="connsiteY15" fmla="*/ 20479 h 101060"/>
                <a:gd name="connsiteX16" fmla="*/ 41720 w 182689"/>
                <a:gd name="connsiteY16" fmla="*/ 12668 h 101060"/>
                <a:gd name="connsiteX17" fmla="*/ 50673 w 182689"/>
                <a:gd name="connsiteY17" fmla="*/ 3048 h 101060"/>
                <a:gd name="connsiteX18" fmla="*/ 50673 w 182689"/>
                <a:gd name="connsiteY18" fmla="*/ 0 h 101060"/>
                <a:gd name="connsiteX19" fmla="*/ 0 w 182689"/>
                <a:gd name="connsiteY19" fmla="*/ 0 h 101060"/>
                <a:gd name="connsiteX20" fmla="*/ 0 w 182689"/>
                <a:gd name="connsiteY20" fmla="*/ 3048 h 101060"/>
                <a:gd name="connsiteX21" fmla="*/ 14192 w 182689"/>
                <a:gd name="connsiteY21" fmla="*/ 18764 h 101060"/>
                <a:gd name="connsiteX22" fmla="*/ 50006 w 182689"/>
                <a:gd name="connsiteY22" fmla="*/ 101060 h 101060"/>
                <a:gd name="connsiteX23" fmla="*/ 62865 w 182689"/>
                <a:gd name="connsiteY23" fmla="*/ 101060 h 101060"/>
                <a:gd name="connsiteX24" fmla="*/ 90583 w 182689"/>
                <a:gd name="connsiteY24" fmla="*/ 41624 h 101060"/>
                <a:gd name="connsiteX25" fmla="*/ 116777 w 182689"/>
                <a:gd name="connsiteY25" fmla="*/ 101060 h 101060"/>
                <a:gd name="connsiteX26" fmla="*/ 129635 w 182689"/>
                <a:gd name="connsiteY26" fmla="*/ 101060 h 101060"/>
                <a:gd name="connsiteX27" fmla="*/ 168307 w 182689"/>
                <a:gd name="connsiteY27" fmla="*/ 18764 h 101060"/>
                <a:gd name="connsiteX28" fmla="*/ 182690 w 182689"/>
                <a:gd name="connsiteY28" fmla="*/ 3048 h 101060"/>
                <a:gd name="connsiteX29" fmla="*/ 182690 w 182689"/>
                <a:gd name="connsiteY29" fmla="*/ 0 h 101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82689" h="101060">
                  <a:moveTo>
                    <a:pt x="182690" y="95"/>
                  </a:moveTo>
                  <a:lnTo>
                    <a:pt x="143827" y="95"/>
                  </a:lnTo>
                  <a:lnTo>
                    <a:pt x="143827" y="3143"/>
                  </a:lnTo>
                  <a:cubicBezTo>
                    <a:pt x="146209" y="3619"/>
                    <a:pt x="152971" y="4667"/>
                    <a:pt x="152971" y="12287"/>
                  </a:cubicBezTo>
                  <a:cubicBezTo>
                    <a:pt x="152971" y="14668"/>
                    <a:pt x="151924" y="17335"/>
                    <a:pt x="150781" y="19907"/>
                  </a:cubicBezTo>
                  <a:lnTo>
                    <a:pt x="129635" y="67913"/>
                  </a:lnTo>
                  <a:lnTo>
                    <a:pt x="109538" y="19907"/>
                  </a:lnTo>
                  <a:cubicBezTo>
                    <a:pt x="108871" y="17716"/>
                    <a:pt x="108014" y="14859"/>
                    <a:pt x="108014" y="12668"/>
                  </a:cubicBezTo>
                  <a:cubicBezTo>
                    <a:pt x="108014" y="5048"/>
                    <a:pt x="113919" y="3715"/>
                    <a:pt x="116777" y="3048"/>
                  </a:cubicBezTo>
                  <a:lnTo>
                    <a:pt x="116777" y="0"/>
                  </a:lnTo>
                  <a:lnTo>
                    <a:pt x="66389" y="0"/>
                  </a:lnTo>
                  <a:lnTo>
                    <a:pt x="66389" y="3048"/>
                  </a:lnTo>
                  <a:cubicBezTo>
                    <a:pt x="72104" y="4096"/>
                    <a:pt x="74676" y="5620"/>
                    <a:pt x="78200" y="12859"/>
                  </a:cubicBezTo>
                  <a:lnTo>
                    <a:pt x="83248" y="23527"/>
                  </a:lnTo>
                  <a:lnTo>
                    <a:pt x="63151" y="67818"/>
                  </a:lnTo>
                  <a:lnTo>
                    <a:pt x="43720" y="20479"/>
                  </a:lnTo>
                  <a:cubicBezTo>
                    <a:pt x="42863" y="18288"/>
                    <a:pt x="41720" y="15430"/>
                    <a:pt x="41720" y="12668"/>
                  </a:cubicBezTo>
                  <a:cubicBezTo>
                    <a:pt x="41720" y="6953"/>
                    <a:pt x="45053" y="3905"/>
                    <a:pt x="50673" y="3048"/>
                  </a:cubicBezTo>
                  <a:lnTo>
                    <a:pt x="50673" y="0"/>
                  </a:lnTo>
                  <a:lnTo>
                    <a:pt x="0" y="0"/>
                  </a:lnTo>
                  <a:lnTo>
                    <a:pt x="0" y="3048"/>
                  </a:lnTo>
                  <a:cubicBezTo>
                    <a:pt x="8287" y="5905"/>
                    <a:pt x="9430" y="7620"/>
                    <a:pt x="14192" y="18764"/>
                  </a:cubicBezTo>
                  <a:lnTo>
                    <a:pt x="50006" y="101060"/>
                  </a:lnTo>
                  <a:lnTo>
                    <a:pt x="62865" y="101060"/>
                  </a:lnTo>
                  <a:lnTo>
                    <a:pt x="90583" y="41624"/>
                  </a:lnTo>
                  <a:lnTo>
                    <a:pt x="116777" y="101060"/>
                  </a:lnTo>
                  <a:lnTo>
                    <a:pt x="129635" y="101060"/>
                  </a:lnTo>
                  <a:lnTo>
                    <a:pt x="168307" y="18764"/>
                  </a:lnTo>
                  <a:cubicBezTo>
                    <a:pt x="172879" y="8953"/>
                    <a:pt x="174212" y="5905"/>
                    <a:pt x="182690" y="3048"/>
                  </a:cubicBezTo>
                  <a:lnTo>
                    <a:pt x="182690" y="0"/>
                  </a:lnTo>
                  <a:close/>
                </a:path>
              </a:pathLst>
            </a:custGeom>
            <a:grpFill/>
            <a:ln w="0" cap="flat">
              <a:noFill/>
              <a:prstDash val="solid"/>
              <a:miter/>
            </a:ln>
          </p:spPr>
          <p:txBody>
            <a:bodyPr rtlCol="0" anchor="ctr"/>
            <a:lstStyle/>
            <a:p>
              <a:endParaRPr lang="en-CA"/>
            </a:p>
          </p:txBody>
        </p:sp>
        <p:sp>
          <p:nvSpPr>
            <p:cNvPr id="14" name="Freeform: Shape 112">
              <a:extLst>
                <a:ext uri="{FF2B5EF4-FFF2-40B4-BE49-F238E27FC236}">
                  <a16:creationId xmlns:a16="http://schemas.microsoft.com/office/drawing/2014/main" id="{88861CD1-F227-8740-653E-D49770A7D7D0}"/>
                </a:ext>
              </a:extLst>
            </p:cNvPr>
            <p:cNvSpPr/>
            <p:nvPr/>
          </p:nvSpPr>
          <p:spPr>
            <a:xfrm>
              <a:off x="606690" y="577605"/>
              <a:ext cx="74009" cy="40957"/>
            </a:xfrm>
            <a:custGeom>
              <a:avLst/>
              <a:gdLst>
                <a:gd name="connsiteX0" fmla="*/ 5810 w 74009"/>
                <a:gd name="connsiteY0" fmla="*/ 7620 h 40957"/>
                <a:gd name="connsiteX1" fmla="*/ 20288 w 74009"/>
                <a:gd name="connsiteY1" fmla="*/ 40958 h 40957"/>
                <a:gd name="connsiteX2" fmla="*/ 25527 w 74009"/>
                <a:gd name="connsiteY2" fmla="*/ 40958 h 40957"/>
                <a:gd name="connsiteX3" fmla="*/ 36767 w 74009"/>
                <a:gd name="connsiteY3" fmla="*/ 16859 h 40957"/>
                <a:gd name="connsiteX4" fmla="*/ 47339 w 74009"/>
                <a:gd name="connsiteY4" fmla="*/ 40958 h 40957"/>
                <a:gd name="connsiteX5" fmla="*/ 52578 w 74009"/>
                <a:gd name="connsiteY5" fmla="*/ 40958 h 40957"/>
                <a:gd name="connsiteX6" fmla="*/ 68199 w 74009"/>
                <a:gd name="connsiteY6" fmla="*/ 7620 h 40957"/>
                <a:gd name="connsiteX7" fmla="*/ 74009 w 74009"/>
                <a:gd name="connsiteY7" fmla="*/ 1238 h 40957"/>
                <a:gd name="connsiteX8" fmla="*/ 74009 w 74009"/>
                <a:gd name="connsiteY8" fmla="*/ 0 h 40957"/>
                <a:gd name="connsiteX9" fmla="*/ 58293 w 74009"/>
                <a:gd name="connsiteY9" fmla="*/ 0 h 40957"/>
                <a:gd name="connsiteX10" fmla="*/ 58293 w 74009"/>
                <a:gd name="connsiteY10" fmla="*/ 1238 h 40957"/>
                <a:gd name="connsiteX11" fmla="*/ 62008 w 74009"/>
                <a:gd name="connsiteY11" fmla="*/ 4953 h 40957"/>
                <a:gd name="connsiteX12" fmla="*/ 61151 w 74009"/>
                <a:gd name="connsiteY12" fmla="*/ 8096 h 40957"/>
                <a:gd name="connsiteX13" fmla="*/ 52578 w 74009"/>
                <a:gd name="connsiteY13" fmla="*/ 27527 h 40957"/>
                <a:gd name="connsiteX14" fmla="*/ 44482 w 74009"/>
                <a:gd name="connsiteY14" fmla="*/ 8096 h 40957"/>
                <a:gd name="connsiteX15" fmla="*/ 43815 w 74009"/>
                <a:gd name="connsiteY15" fmla="*/ 5144 h 40957"/>
                <a:gd name="connsiteX16" fmla="*/ 47339 w 74009"/>
                <a:gd name="connsiteY16" fmla="*/ 1238 h 40957"/>
                <a:gd name="connsiteX17" fmla="*/ 47339 w 74009"/>
                <a:gd name="connsiteY17" fmla="*/ 0 h 40957"/>
                <a:gd name="connsiteX18" fmla="*/ 26860 w 74009"/>
                <a:gd name="connsiteY18" fmla="*/ 0 h 40957"/>
                <a:gd name="connsiteX19" fmla="*/ 26860 w 74009"/>
                <a:gd name="connsiteY19" fmla="*/ 1238 h 40957"/>
                <a:gd name="connsiteX20" fmla="*/ 31623 w 74009"/>
                <a:gd name="connsiteY20" fmla="*/ 5239 h 40957"/>
                <a:gd name="connsiteX21" fmla="*/ 33623 w 74009"/>
                <a:gd name="connsiteY21" fmla="*/ 9620 h 40957"/>
                <a:gd name="connsiteX22" fmla="*/ 25527 w 74009"/>
                <a:gd name="connsiteY22" fmla="*/ 27527 h 40957"/>
                <a:gd name="connsiteX23" fmla="*/ 17621 w 74009"/>
                <a:gd name="connsiteY23" fmla="*/ 8287 h 40957"/>
                <a:gd name="connsiteX24" fmla="*/ 16859 w 74009"/>
                <a:gd name="connsiteY24" fmla="*/ 5144 h 40957"/>
                <a:gd name="connsiteX25" fmla="*/ 20479 w 74009"/>
                <a:gd name="connsiteY25" fmla="*/ 1238 h 40957"/>
                <a:gd name="connsiteX26" fmla="*/ 20479 w 74009"/>
                <a:gd name="connsiteY26" fmla="*/ 0 h 40957"/>
                <a:gd name="connsiteX27" fmla="*/ 0 w 74009"/>
                <a:gd name="connsiteY27" fmla="*/ 0 h 40957"/>
                <a:gd name="connsiteX28" fmla="*/ 0 w 74009"/>
                <a:gd name="connsiteY28" fmla="*/ 1238 h 40957"/>
                <a:gd name="connsiteX29" fmla="*/ 5715 w 74009"/>
                <a:gd name="connsiteY29" fmla="*/ 7620 h 40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4009" h="40957">
                  <a:moveTo>
                    <a:pt x="5810" y="7620"/>
                  </a:moveTo>
                  <a:lnTo>
                    <a:pt x="20288" y="40958"/>
                  </a:lnTo>
                  <a:lnTo>
                    <a:pt x="25527" y="40958"/>
                  </a:lnTo>
                  <a:lnTo>
                    <a:pt x="36767" y="16859"/>
                  </a:lnTo>
                  <a:lnTo>
                    <a:pt x="47339" y="40958"/>
                  </a:lnTo>
                  <a:lnTo>
                    <a:pt x="52578" y="40958"/>
                  </a:lnTo>
                  <a:lnTo>
                    <a:pt x="68199" y="7620"/>
                  </a:lnTo>
                  <a:cubicBezTo>
                    <a:pt x="70104" y="3620"/>
                    <a:pt x="70580" y="2381"/>
                    <a:pt x="74009" y="1238"/>
                  </a:cubicBezTo>
                  <a:lnTo>
                    <a:pt x="74009" y="0"/>
                  </a:lnTo>
                  <a:lnTo>
                    <a:pt x="58293" y="0"/>
                  </a:lnTo>
                  <a:lnTo>
                    <a:pt x="58293" y="1238"/>
                  </a:lnTo>
                  <a:cubicBezTo>
                    <a:pt x="59246" y="1429"/>
                    <a:pt x="62008" y="1810"/>
                    <a:pt x="62008" y="4953"/>
                  </a:cubicBezTo>
                  <a:cubicBezTo>
                    <a:pt x="62008" y="5906"/>
                    <a:pt x="61532" y="6953"/>
                    <a:pt x="61151" y="8096"/>
                  </a:cubicBezTo>
                  <a:lnTo>
                    <a:pt x="52578" y="27527"/>
                  </a:lnTo>
                  <a:lnTo>
                    <a:pt x="44482" y="8096"/>
                  </a:lnTo>
                  <a:cubicBezTo>
                    <a:pt x="44196" y="7239"/>
                    <a:pt x="43815" y="6096"/>
                    <a:pt x="43815" y="5144"/>
                  </a:cubicBezTo>
                  <a:cubicBezTo>
                    <a:pt x="43815" y="2000"/>
                    <a:pt x="46196" y="1524"/>
                    <a:pt x="47339" y="1238"/>
                  </a:cubicBezTo>
                  <a:lnTo>
                    <a:pt x="47339" y="0"/>
                  </a:lnTo>
                  <a:lnTo>
                    <a:pt x="26860" y="0"/>
                  </a:lnTo>
                  <a:lnTo>
                    <a:pt x="26860" y="1238"/>
                  </a:lnTo>
                  <a:cubicBezTo>
                    <a:pt x="29147" y="1715"/>
                    <a:pt x="30194" y="2286"/>
                    <a:pt x="31623" y="5239"/>
                  </a:cubicBezTo>
                  <a:lnTo>
                    <a:pt x="33623" y="9620"/>
                  </a:lnTo>
                  <a:lnTo>
                    <a:pt x="25527" y="27527"/>
                  </a:lnTo>
                  <a:lnTo>
                    <a:pt x="17621" y="8287"/>
                  </a:lnTo>
                  <a:cubicBezTo>
                    <a:pt x="17240" y="7430"/>
                    <a:pt x="16859" y="6287"/>
                    <a:pt x="16859" y="5144"/>
                  </a:cubicBezTo>
                  <a:cubicBezTo>
                    <a:pt x="16859" y="2858"/>
                    <a:pt x="18193" y="1619"/>
                    <a:pt x="20479" y="1238"/>
                  </a:cubicBezTo>
                  <a:lnTo>
                    <a:pt x="20479" y="0"/>
                  </a:lnTo>
                  <a:lnTo>
                    <a:pt x="0" y="0"/>
                  </a:lnTo>
                  <a:lnTo>
                    <a:pt x="0" y="1238"/>
                  </a:lnTo>
                  <a:cubicBezTo>
                    <a:pt x="3334" y="2381"/>
                    <a:pt x="3810" y="3048"/>
                    <a:pt x="5715" y="7620"/>
                  </a:cubicBezTo>
                </a:path>
              </a:pathLst>
            </a:custGeom>
            <a:grpFill/>
            <a:ln w="0" cap="flat">
              <a:noFill/>
              <a:prstDash val="solid"/>
              <a:miter/>
            </a:ln>
          </p:spPr>
          <p:txBody>
            <a:bodyPr rtlCol="0" anchor="ctr"/>
            <a:lstStyle/>
            <a:p>
              <a:endParaRPr lang="en-CA"/>
            </a:p>
          </p:txBody>
        </p:sp>
        <p:sp>
          <p:nvSpPr>
            <p:cNvPr id="15" name="Freeform: Shape 113">
              <a:extLst>
                <a:ext uri="{FF2B5EF4-FFF2-40B4-BE49-F238E27FC236}">
                  <a16:creationId xmlns:a16="http://schemas.microsoft.com/office/drawing/2014/main" id="{3E82ECF7-5901-D732-07C9-EF599CE89CDC}"/>
                </a:ext>
              </a:extLst>
            </p:cNvPr>
            <p:cNvSpPr/>
            <p:nvPr/>
          </p:nvSpPr>
          <p:spPr>
            <a:xfrm>
              <a:off x="1093513" y="629802"/>
              <a:ext cx="55435" cy="104679"/>
            </a:xfrm>
            <a:custGeom>
              <a:avLst/>
              <a:gdLst>
                <a:gd name="connsiteX0" fmla="*/ 41910 w 55435"/>
                <a:gd name="connsiteY0" fmla="*/ 81439 h 104679"/>
                <a:gd name="connsiteX1" fmla="*/ 41910 w 55435"/>
                <a:gd name="connsiteY1" fmla="*/ 0 h 104679"/>
                <a:gd name="connsiteX2" fmla="*/ 0 w 55435"/>
                <a:gd name="connsiteY2" fmla="*/ 20479 h 104679"/>
                <a:gd name="connsiteX3" fmla="*/ 1333 w 55435"/>
                <a:gd name="connsiteY3" fmla="*/ 22860 h 104679"/>
                <a:gd name="connsiteX4" fmla="*/ 14859 w 55435"/>
                <a:gd name="connsiteY4" fmla="*/ 39433 h 104679"/>
                <a:gd name="connsiteX5" fmla="*/ 14859 w 55435"/>
                <a:gd name="connsiteY5" fmla="*/ 80010 h 104679"/>
                <a:gd name="connsiteX6" fmla="*/ 1715 w 55435"/>
                <a:gd name="connsiteY6" fmla="*/ 101632 h 104679"/>
                <a:gd name="connsiteX7" fmla="*/ 1715 w 55435"/>
                <a:gd name="connsiteY7" fmla="*/ 104680 h 104679"/>
                <a:gd name="connsiteX8" fmla="*/ 55435 w 55435"/>
                <a:gd name="connsiteY8" fmla="*/ 104680 h 104679"/>
                <a:gd name="connsiteX9" fmla="*/ 55435 w 55435"/>
                <a:gd name="connsiteY9" fmla="*/ 101632 h 104679"/>
                <a:gd name="connsiteX10" fmla="*/ 41910 w 55435"/>
                <a:gd name="connsiteY10" fmla="*/ 81343 h 104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35" h="104679">
                  <a:moveTo>
                    <a:pt x="41910" y="81439"/>
                  </a:moveTo>
                  <a:lnTo>
                    <a:pt x="41910" y="0"/>
                  </a:lnTo>
                  <a:lnTo>
                    <a:pt x="0" y="20479"/>
                  </a:lnTo>
                  <a:lnTo>
                    <a:pt x="1333" y="22860"/>
                  </a:lnTo>
                  <a:cubicBezTo>
                    <a:pt x="14192" y="22193"/>
                    <a:pt x="14859" y="28099"/>
                    <a:pt x="14859" y="39433"/>
                  </a:cubicBezTo>
                  <a:lnTo>
                    <a:pt x="14859" y="80010"/>
                  </a:lnTo>
                  <a:cubicBezTo>
                    <a:pt x="14859" y="92488"/>
                    <a:pt x="14859" y="97727"/>
                    <a:pt x="1715" y="101632"/>
                  </a:cubicBezTo>
                  <a:lnTo>
                    <a:pt x="1715" y="104680"/>
                  </a:lnTo>
                  <a:lnTo>
                    <a:pt x="55435" y="104680"/>
                  </a:lnTo>
                  <a:lnTo>
                    <a:pt x="55435" y="101632"/>
                  </a:lnTo>
                  <a:cubicBezTo>
                    <a:pt x="43625" y="98774"/>
                    <a:pt x="41910" y="95726"/>
                    <a:pt x="41910" y="81343"/>
                  </a:cubicBezTo>
                </a:path>
              </a:pathLst>
            </a:custGeom>
            <a:grpFill/>
            <a:ln w="0" cap="flat">
              <a:noFill/>
              <a:prstDash val="solid"/>
              <a:miter/>
            </a:ln>
          </p:spPr>
          <p:txBody>
            <a:bodyPr rtlCol="0" anchor="ctr"/>
            <a:lstStyle/>
            <a:p>
              <a:endParaRPr lang="en-CA"/>
            </a:p>
          </p:txBody>
        </p:sp>
        <p:sp>
          <p:nvSpPr>
            <p:cNvPr id="16" name="Freeform: Shape 114">
              <a:extLst>
                <a:ext uri="{FF2B5EF4-FFF2-40B4-BE49-F238E27FC236}">
                  <a16:creationId xmlns:a16="http://schemas.microsoft.com/office/drawing/2014/main" id="{9386CE41-57B1-EBFC-C662-65E7BEF035B1}"/>
                </a:ext>
              </a:extLst>
            </p:cNvPr>
            <p:cNvSpPr/>
            <p:nvPr/>
          </p:nvSpPr>
          <p:spPr>
            <a:xfrm>
              <a:off x="1148948" y="631802"/>
              <a:ext cx="93821" cy="106584"/>
            </a:xfrm>
            <a:custGeom>
              <a:avLst/>
              <a:gdLst>
                <a:gd name="connsiteX0" fmla="*/ 90678 w 93821"/>
                <a:gd name="connsiteY0" fmla="*/ 70104 h 106584"/>
                <a:gd name="connsiteX1" fmla="*/ 58769 w 93821"/>
                <a:gd name="connsiteY1" fmla="*/ 85439 h 106584"/>
                <a:gd name="connsiteX2" fmla="*/ 24479 w 93821"/>
                <a:gd name="connsiteY2" fmla="*/ 47625 h 106584"/>
                <a:gd name="connsiteX3" fmla="*/ 54388 w 93821"/>
                <a:gd name="connsiteY3" fmla="*/ 12668 h 106584"/>
                <a:gd name="connsiteX4" fmla="*/ 82296 w 93821"/>
                <a:gd name="connsiteY4" fmla="*/ 36005 h 106584"/>
                <a:gd name="connsiteX5" fmla="*/ 85344 w 93821"/>
                <a:gd name="connsiteY5" fmla="*/ 36005 h 106584"/>
                <a:gd name="connsiteX6" fmla="*/ 90392 w 93821"/>
                <a:gd name="connsiteY6" fmla="*/ 11144 h 106584"/>
                <a:gd name="connsiteX7" fmla="*/ 54388 w 93821"/>
                <a:gd name="connsiteY7" fmla="*/ 0 h 106584"/>
                <a:gd name="connsiteX8" fmla="*/ 0 w 93821"/>
                <a:gd name="connsiteY8" fmla="*/ 55912 h 106584"/>
                <a:gd name="connsiteX9" fmla="*/ 48006 w 93821"/>
                <a:gd name="connsiteY9" fmla="*/ 106585 h 106584"/>
                <a:gd name="connsiteX10" fmla="*/ 93821 w 93821"/>
                <a:gd name="connsiteY10" fmla="*/ 71914 h 106584"/>
                <a:gd name="connsiteX11" fmla="*/ 90583 w 93821"/>
                <a:gd name="connsiteY11" fmla="*/ 70199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3821" h="106584">
                  <a:moveTo>
                    <a:pt x="90678" y="70104"/>
                  </a:moveTo>
                  <a:cubicBezTo>
                    <a:pt x="84106" y="76676"/>
                    <a:pt x="75343" y="85439"/>
                    <a:pt x="58769" y="85439"/>
                  </a:cubicBezTo>
                  <a:cubicBezTo>
                    <a:pt x="33242" y="85439"/>
                    <a:pt x="24479" y="64008"/>
                    <a:pt x="24479" y="47625"/>
                  </a:cubicBezTo>
                  <a:cubicBezTo>
                    <a:pt x="24479" y="30194"/>
                    <a:pt x="33242" y="12668"/>
                    <a:pt x="54388" y="12668"/>
                  </a:cubicBezTo>
                  <a:cubicBezTo>
                    <a:pt x="74009" y="12668"/>
                    <a:pt x="78867" y="26384"/>
                    <a:pt x="82296" y="36005"/>
                  </a:cubicBezTo>
                  <a:lnTo>
                    <a:pt x="85344" y="36005"/>
                  </a:lnTo>
                  <a:lnTo>
                    <a:pt x="90392" y="11144"/>
                  </a:lnTo>
                  <a:cubicBezTo>
                    <a:pt x="85535" y="7906"/>
                    <a:pt x="73819" y="0"/>
                    <a:pt x="54388" y="0"/>
                  </a:cubicBezTo>
                  <a:cubicBezTo>
                    <a:pt x="21241" y="0"/>
                    <a:pt x="0" y="25146"/>
                    <a:pt x="0" y="55912"/>
                  </a:cubicBezTo>
                  <a:cubicBezTo>
                    <a:pt x="0" y="77724"/>
                    <a:pt x="12668" y="106585"/>
                    <a:pt x="48006" y="106585"/>
                  </a:cubicBezTo>
                  <a:cubicBezTo>
                    <a:pt x="64770" y="106585"/>
                    <a:pt x="81153" y="100679"/>
                    <a:pt x="93821" y="71914"/>
                  </a:cubicBezTo>
                  <a:lnTo>
                    <a:pt x="90583" y="70199"/>
                  </a:lnTo>
                  <a:close/>
                </a:path>
              </a:pathLst>
            </a:custGeom>
            <a:grpFill/>
            <a:ln w="0" cap="flat">
              <a:noFill/>
              <a:prstDash val="solid"/>
              <a:miter/>
            </a:ln>
          </p:spPr>
          <p:txBody>
            <a:bodyPr rtlCol="0" anchor="ctr"/>
            <a:lstStyle/>
            <a:p>
              <a:endParaRPr lang="en-CA"/>
            </a:p>
          </p:txBody>
        </p:sp>
        <p:sp>
          <p:nvSpPr>
            <p:cNvPr id="17" name="Freeform: Shape 115">
              <a:extLst>
                <a:ext uri="{FF2B5EF4-FFF2-40B4-BE49-F238E27FC236}">
                  <a16:creationId xmlns:a16="http://schemas.microsoft.com/office/drawing/2014/main" id="{DDD6D58F-8C1F-1CB8-38BC-94321AB4AB3F}"/>
                </a:ext>
              </a:extLst>
            </p:cNvPr>
            <p:cNvSpPr/>
            <p:nvPr/>
          </p:nvSpPr>
          <p:spPr>
            <a:xfrm>
              <a:off x="1238007" y="577795"/>
              <a:ext cx="125825" cy="156876"/>
            </a:xfrm>
            <a:custGeom>
              <a:avLst/>
              <a:gdLst>
                <a:gd name="connsiteX0" fmla="*/ 111633 w 125825"/>
                <a:gd name="connsiteY0" fmla="*/ 141542 h 156876"/>
                <a:gd name="connsiteX1" fmla="*/ 69914 w 125825"/>
                <a:gd name="connsiteY1" fmla="*/ 97631 h 156876"/>
                <a:gd name="connsiteX2" fmla="*/ 100489 w 125825"/>
                <a:gd name="connsiteY2" fmla="*/ 70295 h 156876"/>
                <a:gd name="connsiteX3" fmla="*/ 115348 w 125825"/>
                <a:gd name="connsiteY3" fmla="*/ 60674 h 156876"/>
                <a:gd name="connsiteX4" fmla="*/ 115348 w 125825"/>
                <a:gd name="connsiteY4" fmla="*/ 57626 h 156876"/>
                <a:gd name="connsiteX5" fmla="*/ 72771 w 125825"/>
                <a:gd name="connsiteY5" fmla="*/ 57626 h 156876"/>
                <a:gd name="connsiteX6" fmla="*/ 72771 w 125825"/>
                <a:gd name="connsiteY6" fmla="*/ 60674 h 156876"/>
                <a:gd name="connsiteX7" fmla="*/ 78867 w 125825"/>
                <a:gd name="connsiteY7" fmla="*/ 65913 h 156876"/>
                <a:gd name="connsiteX8" fmla="*/ 72771 w 125825"/>
                <a:gd name="connsiteY8" fmla="*/ 74867 h 156876"/>
                <a:gd name="connsiteX9" fmla="*/ 42196 w 125825"/>
                <a:gd name="connsiteY9" fmla="*/ 101727 h 156876"/>
                <a:gd name="connsiteX10" fmla="*/ 42196 w 125825"/>
                <a:gd name="connsiteY10" fmla="*/ 0 h 156876"/>
                <a:gd name="connsiteX11" fmla="*/ 0 w 125825"/>
                <a:gd name="connsiteY11" fmla="*/ 21622 h 156876"/>
                <a:gd name="connsiteX12" fmla="*/ 1333 w 125825"/>
                <a:gd name="connsiteY12" fmla="*/ 24289 h 156876"/>
                <a:gd name="connsiteX13" fmla="*/ 5525 w 125825"/>
                <a:gd name="connsiteY13" fmla="*/ 23622 h 156876"/>
                <a:gd name="connsiteX14" fmla="*/ 15145 w 125825"/>
                <a:gd name="connsiteY14" fmla="*/ 40862 h 156876"/>
                <a:gd name="connsiteX15" fmla="*/ 15145 w 125825"/>
                <a:gd name="connsiteY15" fmla="*/ 136303 h 156876"/>
                <a:gd name="connsiteX16" fmla="*/ 2667 w 125825"/>
                <a:gd name="connsiteY16" fmla="*/ 153734 h 156876"/>
                <a:gd name="connsiteX17" fmla="*/ 2667 w 125825"/>
                <a:gd name="connsiteY17" fmla="*/ 156781 h 156876"/>
                <a:gd name="connsiteX18" fmla="*/ 54674 w 125825"/>
                <a:gd name="connsiteY18" fmla="*/ 156781 h 156876"/>
                <a:gd name="connsiteX19" fmla="*/ 54674 w 125825"/>
                <a:gd name="connsiteY19" fmla="*/ 153734 h 156876"/>
                <a:gd name="connsiteX20" fmla="*/ 42196 w 125825"/>
                <a:gd name="connsiteY20" fmla="*/ 134303 h 156876"/>
                <a:gd name="connsiteX21" fmla="*/ 42196 w 125825"/>
                <a:gd name="connsiteY21" fmla="*/ 105728 h 156876"/>
                <a:gd name="connsiteX22" fmla="*/ 76010 w 125825"/>
                <a:gd name="connsiteY22" fmla="*/ 141542 h 156876"/>
                <a:gd name="connsiteX23" fmla="*/ 110109 w 125825"/>
                <a:gd name="connsiteY23" fmla="*/ 156877 h 156876"/>
                <a:gd name="connsiteX24" fmla="*/ 125825 w 125825"/>
                <a:gd name="connsiteY24" fmla="*/ 156877 h 156876"/>
                <a:gd name="connsiteX25" fmla="*/ 125825 w 125825"/>
                <a:gd name="connsiteY25" fmla="*/ 153829 h 156876"/>
                <a:gd name="connsiteX26" fmla="*/ 111633 w 125825"/>
                <a:gd name="connsiteY26" fmla="*/ 141637 h 156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5825" h="156876">
                  <a:moveTo>
                    <a:pt x="111633" y="141542"/>
                  </a:moveTo>
                  <a:lnTo>
                    <a:pt x="69914" y="97631"/>
                  </a:lnTo>
                  <a:lnTo>
                    <a:pt x="100489" y="70295"/>
                  </a:lnTo>
                  <a:cubicBezTo>
                    <a:pt x="108966" y="62865"/>
                    <a:pt x="109252" y="62675"/>
                    <a:pt x="115348" y="60674"/>
                  </a:cubicBezTo>
                  <a:lnTo>
                    <a:pt x="115348" y="57626"/>
                  </a:lnTo>
                  <a:lnTo>
                    <a:pt x="72771" y="57626"/>
                  </a:lnTo>
                  <a:lnTo>
                    <a:pt x="72771" y="60674"/>
                  </a:lnTo>
                  <a:cubicBezTo>
                    <a:pt x="74771" y="61151"/>
                    <a:pt x="78867" y="62008"/>
                    <a:pt x="78867" y="65913"/>
                  </a:cubicBezTo>
                  <a:cubicBezTo>
                    <a:pt x="78867" y="68771"/>
                    <a:pt x="76867" y="70771"/>
                    <a:pt x="72771" y="74867"/>
                  </a:cubicBezTo>
                  <a:lnTo>
                    <a:pt x="42196" y="101727"/>
                  </a:lnTo>
                  <a:lnTo>
                    <a:pt x="42196" y="0"/>
                  </a:lnTo>
                  <a:lnTo>
                    <a:pt x="0" y="21622"/>
                  </a:lnTo>
                  <a:lnTo>
                    <a:pt x="1333" y="24289"/>
                  </a:lnTo>
                  <a:cubicBezTo>
                    <a:pt x="2858" y="23813"/>
                    <a:pt x="4191" y="23622"/>
                    <a:pt x="5525" y="23622"/>
                  </a:cubicBezTo>
                  <a:cubicBezTo>
                    <a:pt x="14859" y="23622"/>
                    <a:pt x="15145" y="32099"/>
                    <a:pt x="15145" y="40862"/>
                  </a:cubicBezTo>
                  <a:lnTo>
                    <a:pt x="15145" y="136303"/>
                  </a:lnTo>
                  <a:cubicBezTo>
                    <a:pt x="15145" y="145733"/>
                    <a:pt x="14097" y="151828"/>
                    <a:pt x="2667" y="153734"/>
                  </a:cubicBezTo>
                  <a:lnTo>
                    <a:pt x="2667" y="156781"/>
                  </a:lnTo>
                  <a:lnTo>
                    <a:pt x="54674" y="156781"/>
                  </a:lnTo>
                  <a:lnTo>
                    <a:pt x="54674" y="153734"/>
                  </a:lnTo>
                  <a:cubicBezTo>
                    <a:pt x="42481" y="151067"/>
                    <a:pt x="42196" y="144304"/>
                    <a:pt x="42196" y="134303"/>
                  </a:cubicBezTo>
                  <a:lnTo>
                    <a:pt x="42196" y="105728"/>
                  </a:lnTo>
                  <a:lnTo>
                    <a:pt x="76010" y="141542"/>
                  </a:lnTo>
                  <a:cubicBezTo>
                    <a:pt x="86963" y="152876"/>
                    <a:pt x="91059" y="156591"/>
                    <a:pt x="110109" y="156877"/>
                  </a:cubicBezTo>
                  <a:lnTo>
                    <a:pt x="125825" y="156877"/>
                  </a:lnTo>
                  <a:lnTo>
                    <a:pt x="125825" y="153829"/>
                  </a:lnTo>
                  <a:cubicBezTo>
                    <a:pt x="120110" y="151448"/>
                    <a:pt x="115824" y="146399"/>
                    <a:pt x="111633" y="141637"/>
                  </a:cubicBezTo>
                </a:path>
              </a:pathLst>
            </a:custGeom>
            <a:grpFill/>
            <a:ln w="0" cap="flat">
              <a:noFill/>
              <a:prstDash val="solid"/>
              <a:miter/>
            </a:ln>
          </p:spPr>
          <p:txBody>
            <a:bodyPr rtlCol="0" anchor="ctr"/>
            <a:lstStyle/>
            <a:p>
              <a:endParaRPr lang="en-CA"/>
            </a:p>
          </p:txBody>
        </p:sp>
        <p:sp>
          <p:nvSpPr>
            <p:cNvPr id="18" name="Freeform: Shape 116">
              <a:extLst>
                <a:ext uri="{FF2B5EF4-FFF2-40B4-BE49-F238E27FC236}">
                  <a16:creationId xmlns:a16="http://schemas.microsoft.com/office/drawing/2014/main" id="{CAE58454-92AE-70CF-DF65-7DAAE51B2FE3}"/>
                </a:ext>
              </a:extLst>
            </p:cNvPr>
            <p:cNvSpPr/>
            <p:nvPr/>
          </p:nvSpPr>
          <p:spPr>
            <a:xfrm>
              <a:off x="896917" y="555316"/>
              <a:ext cx="67056" cy="63245"/>
            </a:xfrm>
            <a:custGeom>
              <a:avLst/>
              <a:gdLst>
                <a:gd name="connsiteX0" fmla="*/ 17717 w 67056"/>
                <a:gd name="connsiteY0" fmla="*/ 61436 h 63245"/>
                <a:gd name="connsiteX1" fmla="*/ 12382 w 67056"/>
                <a:gd name="connsiteY1" fmla="*/ 53721 h 63245"/>
                <a:gd name="connsiteX2" fmla="*/ 12382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2" y="59722"/>
                    <a:pt x="12382" y="53721"/>
                  </a:cubicBezTo>
                  <a:lnTo>
                    <a:pt x="12382"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4" y="58579"/>
                    <a:pt x="3810" y="60007"/>
                  </a:cubicBezTo>
                  <a:cubicBezTo>
                    <a:pt x="2667" y="61151"/>
                    <a:pt x="1333"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a:p>
          </p:txBody>
        </p:sp>
        <p:sp>
          <p:nvSpPr>
            <p:cNvPr id="19" name="Freeform: Shape 117">
              <a:extLst>
                <a:ext uri="{FF2B5EF4-FFF2-40B4-BE49-F238E27FC236}">
                  <a16:creationId xmlns:a16="http://schemas.microsoft.com/office/drawing/2014/main" id="{81E64360-01B9-5425-9720-FC4E3ABABCF9}"/>
                </a:ext>
              </a:extLst>
            </p:cNvPr>
            <p:cNvSpPr/>
            <p:nvPr/>
          </p:nvSpPr>
          <p:spPr>
            <a:xfrm>
              <a:off x="498867" y="555316"/>
              <a:ext cx="67056" cy="63245"/>
            </a:xfrm>
            <a:custGeom>
              <a:avLst/>
              <a:gdLst>
                <a:gd name="connsiteX0" fmla="*/ 17717 w 67056"/>
                <a:gd name="connsiteY0" fmla="*/ 61436 h 63245"/>
                <a:gd name="connsiteX1" fmla="*/ 12383 w 67056"/>
                <a:gd name="connsiteY1" fmla="*/ 53721 h 63245"/>
                <a:gd name="connsiteX2" fmla="*/ 12383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3" y="59722"/>
                    <a:pt x="12383" y="53721"/>
                  </a:cubicBezTo>
                  <a:lnTo>
                    <a:pt x="12383"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3" y="58579"/>
                    <a:pt x="3810" y="60007"/>
                  </a:cubicBezTo>
                  <a:cubicBezTo>
                    <a:pt x="2667" y="61151"/>
                    <a:pt x="1334"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a:p>
          </p:txBody>
        </p:sp>
        <p:sp>
          <p:nvSpPr>
            <p:cNvPr id="20" name="Freeform: Shape 118">
              <a:extLst>
                <a:ext uri="{FF2B5EF4-FFF2-40B4-BE49-F238E27FC236}">
                  <a16:creationId xmlns:a16="http://schemas.microsoft.com/office/drawing/2014/main" id="{6B8C6980-FD7D-91C5-DBA2-D6F233055E7B}"/>
                </a:ext>
              </a:extLst>
            </p:cNvPr>
            <p:cNvSpPr/>
            <p:nvPr/>
          </p:nvSpPr>
          <p:spPr>
            <a:xfrm>
              <a:off x="963973" y="575986"/>
              <a:ext cx="44767" cy="43433"/>
            </a:xfrm>
            <a:custGeom>
              <a:avLst/>
              <a:gdLst>
                <a:gd name="connsiteX0" fmla="*/ 14859 w 44767"/>
                <a:gd name="connsiteY0" fmla="*/ 8953 h 43433"/>
                <a:gd name="connsiteX1" fmla="*/ 22003 w 44767"/>
                <a:gd name="connsiteY1" fmla="*/ 5334 h 43433"/>
                <a:gd name="connsiteX2" fmla="*/ 28670 w 44767"/>
                <a:gd name="connsiteY2" fmla="*/ 8287 h 43433"/>
                <a:gd name="connsiteX3" fmla="*/ 32956 w 44767"/>
                <a:gd name="connsiteY3" fmla="*/ 22669 h 43433"/>
                <a:gd name="connsiteX4" fmla="*/ 27337 w 44767"/>
                <a:gd name="connsiteY4" fmla="*/ 37433 h 43433"/>
                <a:gd name="connsiteX5" fmla="*/ 23146 w 44767"/>
                <a:gd name="connsiteY5" fmla="*/ 38481 h 43433"/>
                <a:gd name="connsiteX6" fmla="*/ 11716 w 44767"/>
                <a:gd name="connsiteY6" fmla="*/ 20669 h 43433"/>
                <a:gd name="connsiteX7" fmla="*/ 14859 w 44767"/>
                <a:gd name="connsiteY7" fmla="*/ 8953 h 43433"/>
                <a:gd name="connsiteX8" fmla="*/ 5810 w 44767"/>
                <a:gd name="connsiteY8" fmla="*/ 37433 h 43433"/>
                <a:gd name="connsiteX9" fmla="*/ 21812 w 44767"/>
                <a:gd name="connsiteY9" fmla="*/ 43434 h 43433"/>
                <a:gd name="connsiteX10" fmla="*/ 44767 w 44767"/>
                <a:gd name="connsiteY10" fmla="*/ 21526 h 43433"/>
                <a:gd name="connsiteX11" fmla="*/ 22669 w 44767"/>
                <a:gd name="connsiteY11" fmla="*/ 0 h 43433"/>
                <a:gd name="connsiteX12" fmla="*/ 0 w 44767"/>
                <a:gd name="connsiteY12" fmla="*/ 22003 h 43433"/>
                <a:gd name="connsiteX13" fmla="*/ 5905 w 44767"/>
                <a:gd name="connsiteY13" fmla="*/ 37338 h 43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4767" h="43433">
                  <a:moveTo>
                    <a:pt x="14859" y="8953"/>
                  </a:moveTo>
                  <a:cubicBezTo>
                    <a:pt x="16288" y="7144"/>
                    <a:pt x="18764" y="5334"/>
                    <a:pt x="22003" y="5334"/>
                  </a:cubicBezTo>
                  <a:cubicBezTo>
                    <a:pt x="24670" y="5334"/>
                    <a:pt x="27051" y="6572"/>
                    <a:pt x="28670" y="8287"/>
                  </a:cubicBezTo>
                  <a:cubicBezTo>
                    <a:pt x="30956" y="10763"/>
                    <a:pt x="32956" y="16097"/>
                    <a:pt x="32956" y="22669"/>
                  </a:cubicBezTo>
                  <a:cubicBezTo>
                    <a:pt x="32956" y="25717"/>
                    <a:pt x="32671" y="34195"/>
                    <a:pt x="27337" y="37433"/>
                  </a:cubicBezTo>
                  <a:cubicBezTo>
                    <a:pt x="26098" y="38100"/>
                    <a:pt x="24575" y="38481"/>
                    <a:pt x="23146" y="38481"/>
                  </a:cubicBezTo>
                  <a:cubicBezTo>
                    <a:pt x="14954" y="38481"/>
                    <a:pt x="11716" y="28575"/>
                    <a:pt x="11716" y="20669"/>
                  </a:cubicBezTo>
                  <a:cubicBezTo>
                    <a:pt x="11716" y="16002"/>
                    <a:pt x="12668" y="11716"/>
                    <a:pt x="14859" y="8953"/>
                  </a:cubicBezTo>
                  <a:moveTo>
                    <a:pt x="5810" y="37433"/>
                  </a:moveTo>
                  <a:cubicBezTo>
                    <a:pt x="10763" y="42672"/>
                    <a:pt x="16859" y="43434"/>
                    <a:pt x="21812" y="43434"/>
                  </a:cubicBezTo>
                  <a:cubicBezTo>
                    <a:pt x="38290" y="43434"/>
                    <a:pt x="44767" y="32004"/>
                    <a:pt x="44767" y="21526"/>
                  </a:cubicBezTo>
                  <a:cubicBezTo>
                    <a:pt x="44767" y="10287"/>
                    <a:pt x="37528" y="0"/>
                    <a:pt x="22669" y="0"/>
                  </a:cubicBezTo>
                  <a:cubicBezTo>
                    <a:pt x="8668" y="0"/>
                    <a:pt x="0" y="10096"/>
                    <a:pt x="0" y="22003"/>
                  </a:cubicBezTo>
                  <a:cubicBezTo>
                    <a:pt x="0" y="28003"/>
                    <a:pt x="2191" y="33623"/>
                    <a:pt x="5905" y="37338"/>
                  </a:cubicBezTo>
                </a:path>
              </a:pathLst>
            </a:custGeom>
            <a:grpFill/>
            <a:ln w="0" cap="flat">
              <a:noFill/>
              <a:prstDash val="solid"/>
              <a:miter/>
            </a:ln>
          </p:spPr>
          <p:txBody>
            <a:bodyPr rtlCol="0" anchor="ctr"/>
            <a:lstStyle/>
            <a:p>
              <a:endParaRPr lang="en-CA"/>
            </a:p>
          </p:txBody>
        </p:sp>
        <p:sp>
          <p:nvSpPr>
            <p:cNvPr id="21" name="Freeform: Shape 119">
              <a:extLst>
                <a:ext uri="{FF2B5EF4-FFF2-40B4-BE49-F238E27FC236}">
                  <a16:creationId xmlns:a16="http://schemas.microsoft.com/office/drawing/2014/main" id="{BD2519C0-A687-17E2-3360-A8547327E93B}"/>
                </a:ext>
              </a:extLst>
            </p:cNvPr>
            <p:cNvSpPr/>
            <p:nvPr/>
          </p:nvSpPr>
          <p:spPr>
            <a:xfrm>
              <a:off x="1008645"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5"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385"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a:p>
          </p:txBody>
        </p:sp>
        <p:sp>
          <p:nvSpPr>
            <p:cNvPr id="22" name="Freeform: Shape 120">
              <a:extLst>
                <a:ext uri="{FF2B5EF4-FFF2-40B4-BE49-F238E27FC236}">
                  <a16:creationId xmlns:a16="http://schemas.microsoft.com/office/drawing/2014/main" id="{C29BA2F1-C6D4-5EFB-D6C7-602272D9B2EF}"/>
                </a:ext>
              </a:extLst>
            </p:cNvPr>
            <p:cNvSpPr/>
            <p:nvPr/>
          </p:nvSpPr>
          <p:spPr>
            <a:xfrm>
              <a:off x="1100180" y="576176"/>
              <a:ext cx="41814" cy="43338"/>
            </a:xfrm>
            <a:custGeom>
              <a:avLst/>
              <a:gdLst>
                <a:gd name="connsiteX0" fmla="*/ 13145 w 41814"/>
                <a:gd name="connsiteY0" fmla="*/ 8763 h 43338"/>
                <a:gd name="connsiteX1" fmla="*/ 21241 w 41814"/>
                <a:gd name="connsiteY1" fmla="*/ 5048 h 43338"/>
                <a:gd name="connsiteX2" fmla="*/ 29147 w 41814"/>
                <a:gd name="connsiteY2" fmla="*/ 8954 h 43338"/>
                <a:gd name="connsiteX3" fmla="*/ 30956 w 41814"/>
                <a:gd name="connsiteY3" fmla="*/ 15240 h 43338"/>
                <a:gd name="connsiteX4" fmla="*/ 10192 w 41814"/>
                <a:gd name="connsiteY4" fmla="*/ 15240 h 43338"/>
                <a:gd name="connsiteX5" fmla="*/ 13145 w 41814"/>
                <a:gd name="connsiteY5" fmla="*/ 8763 h 43338"/>
                <a:gd name="connsiteX6" fmla="*/ 21431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8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145" y="8763"/>
                  </a:moveTo>
                  <a:cubicBezTo>
                    <a:pt x="16002" y="5239"/>
                    <a:pt x="19622" y="5048"/>
                    <a:pt x="21241" y="5048"/>
                  </a:cubicBezTo>
                  <a:cubicBezTo>
                    <a:pt x="23241" y="5048"/>
                    <a:pt x="26765" y="5429"/>
                    <a:pt x="29147" y="8954"/>
                  </a:cubicBezTo>
                  <a:cubicBezTo>
                    <a:pt x="30575" y="11049"/>
                    <a:pt x="30861" y="13049"/>
                    <a:pt x="30956" y="15240"/>
                  </a:cubicBezTo>
                  <a:lnTo>
                    <a:pt x="10192" y="15240"/>
                  </a:lnTo>
                  <a:cubicBezTo>
                    <a:pt x="10763" y="13240"/>
                    <a:pt x="11335" y="10859"/>
                    <a:pt x="13145" y="8763"/>
                  </a:cubicBezTo>
                  <a:moveTo>
                    <a:pt x="21431" y="43339"/>
                  </a:moveTo>
                  <a:cubicBezTo>
                    <a:pt x="32766" y="43339"/>
                    <a:pt x="37243"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9" y="572"/>
                    <a:pt x="25622" y="0"/>
                    <a:pt x="21908"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a:p>
          </p:txBody>
        </p:sp>
        <p:sp>
          <p:nvSpPr>
            <p:cNvPr id="23" name="Freeform: Shape 121">
              <a:extLst>
                <a:ext uri="{FF2B5EF4-FFF2-40B4-BE49-F238E27FC236}">
                  <a16:creationId xmlns:a16="http://schemas.microsoft.com/office/drawing/2014/main" id="{96661E60-C9C9-2830-51ED-931A20EECAB4}"/>
                </a:ext>
              </a:extLst>
            </p:cNvPr>
            <p:cNvSpPr/>
            <p:nvPr/>
          </p:nvSpPr>
          <p:spPr>
            <a:xfrm>
              <a:off x="566495" y="576176"/>
              <a:ext cx="41814" cy="43338"/>
            </a:xfrm>
            <a:custGeom>
              <a:avLst/>
              <a:gdLst>
                <a:gd name="connsiteX0" fmla="*/ 13049 w 41814"/>
                <a:gd name="connsiteY0" fmla="*/ 8763 h 43338"/>
                <a:gd name="connsiteX1" fmla="*/ 21145 w 41814"/>
                <a:gd name="connsiteY1" fmla="*/ 5048 h 43338"/>
                <a:gd name="connsiteX2" fmla="*/ 29051 w 41814"/>
                <a:gd name="connsiteY2" fmla="*/ 8954 h 43338"/>
                <a:gd name="connsiteX3" fmla="*/ 30956 w 41814"/>
                <a:gd name="connsiteY3" fmla="*/ 15240 h 43338"/>
                <a:gd name="connsiteX4" fmla="*/ 10192 w 41814"/>
                <a:gd name="connsiteY4" fmla="*/ 15240 h 43338"/>
                <a:gd name="connsiteX5" fmla="*/ 13144 w 41814"/>
                <a:gd name="connsiteY5" fmla="*/ 8763 h 43338"/>
                <a:gd name="connsiteX6" fmla="*/ 21336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7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049" y="8763"/>
                  </a:moveTo>
                  <a:cubicBezTo>
                    <a:pt x="15907" y="5239"/>
                    <a:pt x="19526" y="5048"/>
                    <a:pt x="21145" y="5048"/>
                  </a:cubicBezTo>
                  <a:cubicBezTo>
                    <a:pt x="23146" y="5048"/>
                    <a:pt x="26670" y="5429"/>
                    <a:pt x="29051" y="8954"/>
                  </a:cubicBezTo>
                  <a:cubicBezTo>
                    <a:pt x="30480" y="11049"/>
                    <a:pt x="30766" y="13049"/>
                    <a:pt x="30956" y="15240"/>
                  </a:cubicBezTo>
                  <a:lnTo>
                    <a:pt x="10192" y="15240"/>
                  </a:lnTo>
                  <a:cubicBezTo>
                    <a:pt x="10763" y="13240"/>
                    <a:pt x="11335" y="10859"/>
                    <a:pt x="13144" y="8763"/>
                  </a:cubicBezTo>
                  <a:moveTo>
                    <a:pt x="21336" y="43339"/>
                  </a:moveTo>
                  <a:cubicBezTo>
                    <a:pt x="32671" y="43339"/>
                    <a:pt x="37147"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8" y="572"/>
                    <a:pt x="25622" y="0"/>
                    <a:pt x="21907"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a:p>
          </p:txBody>
        </p:sp>
        <p:sp>
          <p:nvSpPr>
            <p:cNvPr id="24" name="Freeform: Shape 122">
              <a:extLst>
                <a:ext uri="{FF2B5EF4-FFF2-40B4-BE49-F238E27FC236}">
                  <a16:creationId xmlns:a16="http://schemas.microsoft.com/office/drawing/2014/main" id="{A6EF91CC-FB6E-6CF1-3883-495DA5289579}"/>
                </a:ext>
              </a:extLst>
            </p:cNvPr>
            <p:cNvSpPr/>
            <p:nvPr/>
          </p:nvSpPr>
          <p:spPr>
            <a:xfrm>
              <a:off x="1143519" y="576176"/>
              <a:ext cx="41814" cy="43529"/>
            </a:xfrm>
            <a:custGeom>
              <a:avLst/>
              <a:gdLst>
                <a:gd name="connsiteX0" fmla="*/ 19050 w 41814"/>
                <a:gd name="connsiteY0" fmla="*/ 22765 h 43529"/>
                <a:gd name="connsiteX1" fmla="*/ 25717 w 41814"/>
                <a:gd name="connsiteY1" fmla="*/ 19526 h 43529"/>
                <a:gd name="connsiteX2" fmla="*/ 25717 w 41814"/>
                <a:gd name="connsiteY2" fmla="*/ 30956 h 43529"/>
                <a:gd name="connsiteX3" fmla="*/ 16859 w 41814"/>
                <a:gd name="connsiteY3" fmla="*/ 35909 h 43529"/>
                <a:gd name="connsiteX4" fmla="*/ 11144 w 41814"/>
                <a:gd name="connsiteY4" fmla="*/ 30480 h 43529"/>
                <a:gd name="connsiteX5" fmla="*/ 19050 w 41814"/>
                <a:gd name="connsiteY5" fmla="*/ 22765 h 43529"/>
                <a:gd name="connsiteX6" fmla="*/ 12954 w 41814"/>
                <a:gd name="connsiteY6" fmla="*/ 43244 h 43529"/>
                <a:gd name="connsiteX7" fmla="*/ 26575 w 41814"/>
                <a:gd name="connsiteY7" fmla="*/ 36671 h 43529"/>
                <a:gd name="connsiteX8" fmla="*/ 31813 w 41814"/>
                <a:gd name="connsiteY8" fmla="*/ 43529 h 43529"/>
                <a:gd name="connsiteX9" fmla="*/ 41815 w 41814"/>
                <a:gd name="connsiteY9" fmla="*/ 36100 h 43529"/>
                <a:gd name="connsiteX10" fmla="*/ 41148 w 41814"/>
                <a:gd name="connsiteY10" fmla="*/ 35052 h 43529"/>
                <a:gd name="connsiteX11" fmla="*/ 36385 w 41814"/>
                <a:gd name="connsiteY11" fmla="*/ 26003 h 43529"/>
                <a:gd name="connsiteX12" fmla="*/ 36385 w 41814"/>
                <a:gd name="connsiteY12" fmla="*/ 16383 h 43529"/>
                <a:gd name="connsiteX13" fmla="*/ 33814 w 41814"/>
                <a:gd name="connsiteY13" fmla="*/ 5048 h 43529"/>
                <a:gd name="connsiteX14" fmla="*/ 20574 w 41814"/>
                <a:gd name="connsiteY14" fmla="*/ 0 h 43529"/>
                <a:gd name="connsiteX15" fmla="*/ 5239 w 41814"/>
                <a:gd name="connsiteY15" fmla="*/ 2858 h 43529"/>
                <a:gd name="connsiteX16" fmla="*/ 3810 w 41814"/>
                <a:gd name="connsiteY16" fmla="*/ 12287 h 43529"/>
                <a:gd name="connsiteX17" fmla="*/ 5239 w 41814"/>
                <a:gd name="connsiteY17" fmla="*/ 12287 h 43529"/>
                <a:gd name="connsiteX18" fmla="*/ 10096 w 41814"/>
                <a:gd name="connsiteY18" fmla="*/ 7715 h 43529"/>
                <a:gd name="connsiteX19" fmla="*/ 18288 w 41814"/>
                <a:gd name="connsiteY19" fmla="*/ 5429 h 43529"/>
                <a:gd name="connsiteX20" fmla="*/ 24860 w 41814"/>
                <a:gd name="connsiteY20" fmla="*/ 8668 h 43529"/>
                <a:gd name="connsiteX21" fmla="*/ 25432 w 41814"/>
                <a:gd name="connsiteY21" fmla="*/ 11621 h 43529"/>
                <a:gd name="connsiteX22" fmla="*/ 16859 w 41814"/>
                <a:gd name="connsiteY22" fmla="*/ 18479 h 43529"/>
                <a:gd name="connsiteX23" fmla="*/ 13811 w 41814"/>
                <a:gd name="connsiteY23" fmla="*/ 19145 h 43529"/>
                <a:gd name="connsiteX24" fmla="*/ 0 w 41814"/>
                <a:gd name="connsiteY24" fmla="*/ 31909 h 43529"/>
                <a:gd name="connsiteX25" fmla="*/ 12859 w 41814"/>
                <a:gd name="connsiteY25" fmla="*/ 43339 h 43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1814" h="43529">
                  <a:moveTo>
                    <a:pt x="19050" y="22765"/>
                  </a:moveTo>
                  <a:cubicBezTo>
                    <a:pt x="22288" y="21717"/>
                    <a:pt x="23050" y="21336"/>
                    <a:pt x="25717" y="19526"/>
                  </a:cubicBezTo>
                  <a:lnTo>
                    <a:pt x="25717" y="30956"/>
                  </a:lnTo>
                  <a:cubicBezTo>
                    <a:pt x="21812" y="35528"/>
                    <a:pt x="17812" y="35909"/>
                    <a:pt x="16859" y="35909"/>
                  </a:cubicBezTo>
                  <a:cubicBezTo>
                    <a:pt x="13525" y="35909"/>
                    <a:pt x="11144" y="33528"/>
                    <a:pt x="11144" y="30480"/>
                  </a:cubicBezTo>
                  <a:cubicBezTo>
                    <a:pt x="11144" y="25432"/>
                    <a:pt x="16764" y="23527"/>
                    <a:pt x="19050" y="22765"/>
                  </a:cubicBezTo>
                  <a:moveTo>
                    <a:pt x="12954" y="43244"/>
                  </a:moveTo>
                  <a:cubicBezTo>
                    <a:pt x="20002" y="43244"/>
                    <a:pt x="23622" y="39624"/>
                    <a:pt x="26575" y="36671"/>
                  </a:cubicBezTo>
                  <a:cubicBezTo>
                    <a:pt x="27527" y="39815"/>
                    <a:pt x="28670" y="41434"/>
                    <a:pt x="31813" y="43529"/>
                  </a:cubicBezTo>
                  <a:lnTo>
                    <a:pt x="41815" y="36100"/>
                  </a:lnTo>
                  <a:lnTo>
                    <a:pt x="41148" y="35052"/>
                  </a:lnTo>
                  <a:cubicBezTo>
                    <a:pt x="36481" y="33052"/>
                    <a:pt x="36385" y="31052"/>
                    <a:pt x="36385" y="26003"/>
                  </a:cubicBezTo>
                  <a:lnTo>
                    <a:pt x="36385" y="16383"/>
                  </a:lnTo>
                  <a:cubicBezTo>
                    <a:pt x="36385" y="11716"/>
                    <a:pt x="36385" y="8287"/>
                    <a:pt x="33814" y="5048"/>
                  </a:cubicBezTo>
                  <a:cubicBezTo>
                    <a:pt x="30099" y="286"/>
                    <a:pt x="23813" y="0"/>
                    <a:pt x="20574" y="0"/>
                  </a:cubicBezTo>
                  <a:cubicBezTo>
                    <a:pt x="16954" y="0"/>
                    <a:pt x="11621" y="572"/>
                    <a:pt x="5239" y="2858"/>
                  </a:cubicBezTo>
                  <a:lnTo>
                    <a:pt x="3810" y="12287"/>
                  </a:lnTo>
                  <a:lnTo>
                    <a:pt x="5239" y="12287"/>
                  </a:lnTo>
                  <a:cubicBezTo>
                    <a:pt x="6477" y="10763"/>
                    <a:pt x="7810" y="9144"/>
                    <a:pt x="10096" y="7715"/>
                  </a:cubicBezTo>
                  <a:cubicBezTo>
                    <a:pt x="12573" y="6191"/>
                    <a:pt x="15621" y="5429"/>
                    <a:pt x="18288" y="5429"/>
                  </a:cubicBezTo>
                  <a:cubicBezTo>
                    <a:pt x="20955" y="5429"/>
                    <a:pt x="23717" y="6286"/>
                    <a:pt x="24860" y="8668"/>
                  </a:cubicBezTo>
                  <a:cubicBezTo>
                    <a:pt x="25337" y="9620"/>
                    <a:pt x="25432" y="10668"/>
                    <a:pt x="25432" y="11621"/>
                  </a:cubicBezTo>
                  <a:cubicBezTo>
                    <a:pt x="25432" y="15907"/>
                    <a:pt x="21050" y="17335"/>
                    <a:pt x="16859" y="18479"/>
                  </a:cubicBezTo>
                  <a:lnTo>
                    <a:pt x="13811" y="19145"/>
                  </a:lnTo>
                  <a:cubicBezTo>
                    <a:pt x="9620" y="20193"/>
                    <a:pt x="0" y="22670"/>
                    <a:pt x="0" y="31909"/>
                  </a:cubicBezTo>
                  <a:cubicBezTo>
                    <a:pt x="0" y="36576"/>
                    <a:pt x="2953" y="43339"/>
                    <a:pt x="12859" y="43339"/>
                  </a:cubicBezTo>
                </a:path>
              </a:pathLst>
            </a:custGeom>
            <a:grpFill/>
            <a:ln w="0" cap="flat">
              <a:noFill/>
              <a:prstDash val="solid"/>
              <a:miter/>
            </a:ln>
          </p:spPr>
          <p:txBody>
            <a:bodyPr rtlCol="0" anchor="ctr"/>
            <a:lstStyle/>
            <a:p>
              <a:endParaRPr lang="en-CA"/>
            </a:p>
          </p:txBody>
        </p:sp>
        <p:sp>
          <p:nvSpPr>
            <p:cNvPr id="25" name="Freeform: Shape 123">
              <a:extLst>
                <a:ext uri="{FF2B5EF4-FFF2-40B4-BE49-F238E27FC236}">
                  <a16:creationId xmlns:a16="http://schemas.microsoft.com/office/drawing/2014/main" id="{ED0A03AF-AB03-8056-17AA-9B322DF7C939}"/>
                </a:ext>
              </a:extLst>
            </p:cNvPr>
            <p:cNvSpPr/>
            <p:nvPr/>
          </p:nvSpPr>
          <p:spPr>
            <a:xfrm>
              <a:off x="1183619"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4"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481"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a:p>
          </p:txBody>
        </p:sp>
        <p:sp>
          <p:nvSpPr>
            <p:cNvPr id="26" name="Freeform: Shape 124">
              <a:extLst>
                <a:ext uri="{FF2B5EF4-FFF2-40B4-BE49-F238E27FC236}">
                  <a16:creationId xmlns:a16="http://schemas.microsoft.com/office/drawing/2014/main" id="{80D08013-D870-000C-1E99-3FAE1E442771}"/>
                </a:ext>
              </a:extLst>
            </p:cNvPr>
            <p:cNvSpPr/>
            <p:nvPr/>
          </p:nvSpPr>
          <p:spPr>
            <a:xfrm>
              <a:off x="675556" y="589225"/>
              <a:ext cx="123039" cy="33623"/>
            </a:xfrm>
            <a:custGeom>
              <a:avLst/>
              <a:gdLst>
                <a:gd name="connsiteX0" fmla="*/ 91821 w 123039"/>
                <a:gd name="connsiteY0" fmla="*/ 0 h 33623"/>
                <a:gd name="connsiteX1" fmla="*/ 0 w 123039"/>
                <a:gd name="connsiteY1" fmla="*/ 29813 h 33623"/>
                <a:gd name="connsiteX2" fmla="*/ 62008 w 123039"/>
                <a:gd name="connsiteY2" fmla="*/ 11906 h 33623"/>
                <a:gd name="connsiteX3" fmla="*/ 58579 w 123039"/>
                <a:gd name="connsiteY3" fmla="*/ 21336 h 33623"/>
                <a:gd name="connsiteX4" fmla="*/ 92393 w 123039"/>
                <a:gd name="connsiteY4" fmla="*/ 31147 h 33623"/>
                <a:gd name="connsiteX5" fmla="*/ 104108 w 123039"/>
                <a:gd name="connsiteY5" fmla="*/ 27242 h 33623"/>
                <a:gd name="connsiteX6" fmla="*/ 76772 w 123039"/>
                <a:gd name="connsiteY6" fmla="*/ 17717 h 33623"/>
                <a:gd name="connsiteX7" fmla="*/ 105347 w 123039"/>
                <a:gd name="connsiteY7" fmla="*/ 11240 h 33623"/>
                <a:gd name="connsiteX8" fmla="*/ 119920 w 123039"/>
                <a:gd name="connsiteY8" fmla="*/ 33623 h 33623"/>
                <a:gd name="connsiteX9" fmla="*/ 121444 w 123039"/>
                <a:gd name="connsiteY9" fmla="*/ 31052 h 33623"/>
                <a:gd name="connsiteX10" fmla="*/ 91821 w 123039"/>
                <a:gd name="connsiteY10" fmla="*/ 95 h 33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039" h="33623">
                  <a:moveTo>
                    <a:pt x="91821" y="0"/>
                  </a:moveTo>
                  <a:cubicBezTo>
                    <a:pt x="53435" y="1619"/>
                    <a:pt x="0" y="29813"/>
                    <a:pt x="0" y="29813"/>
                  </a:cubicBezTo>
                  <a:cubicBezTo>
                    <a:pt x="0" y="29813"/>
                    <a:pt x="29432" y="16573"/>
                    <a:pt x="62008" y="11906"/>
                  </a:cubicBezTo>
                  <a:cubicBezTo>
                    <a:pt x="59246" y="14954"/>
                    <a:pt x="57912" y="18193"/>
                    <a:pt x="58579" y="21336"/>
                  </a:cubicBezTo>
                  <a:cubicBezTo>
                    <a:pt x="60198" y="29242"/>
                    <a:pt x="77438" y="34195"/>
                    <a:pt x="92393" y="31147"/>
                  </a:cubicBezTo>
                  <a:cubicBezTo>
                    <a:pt x="96679" y="30194"/>
                    <a:pt x="100489" y="28575"/>
                    <a:pt x="104108" y="27242"/>
                  </a:cubicBezTo>
                  <a:cubicBezTo>
                    <a:pt x="100965" y="28384"/>
                    <a:pt x="76295" y="27242"/>
                    <a:pt x="76772" y="17717"/>
                  </a:cubicBezTo>
                  <a:cubicBezTo>
                    <a:pt x="77153" y="10573"/>
                    <a:pt x="93345" y="6858"/>
                    <a:pt x="105347" y="11240"/>
                  </a:cubicBezTo>
                  <a:cubicBezTo>
                    <a:pt x="115348" y="14859"/>
                    <a:pt x="122587" y="27813"/>
                    <a:pt x="119920" y="33623"/>
                  </a:cubicBezTo>
                  <a:cubicBezTo>
                    <a:pt x="120491" y="32766"/>
                    <a:pt x="120968" y="31909"/>
                    <a:pt x="121444" y="31052"/>
                  </a:cubicBezTo>
                  <a:cubicBezTo>
                    <a:pt x="126016" y="21145"/>
                    <a:pt x="122111" y="-1238"/>
                    <a:pt x="91821" y="95"/>
                  </a:cubicBezTo>
                </a:path>
              </a:pathLst>
            </a:custGeom>
            <a:grpFill/>
            <a:ln w="0" cap="flat">
              <a:noFill/>
              <a:prstDash val="solid"/>
              <a:miter/>
            </a:ln>
          </p:spPr>
          <p:txBody>
            <a:bodyPr rtlCol="0" anchor="ctr"/>
            <a:lstStyle/>
            <a:p>
              <a:endParaRPr lang="en-CA"/>
            </a:p>
          </p:txBody>
        </p:sp>
        <p:sp>
          <p:nvSpPr>
            <p:cNvPr id="27" name="Freeform: Shape 125">
              <a:extLst>
                <a:ext uri="{FF2B5EF4-FFF2-40B4-BE49-F238E27FC236}">
                  <a16:creationId xmlns:a16="http://schemas.microsoft.com/office/drawing/2014/main" id="{364EAEEB-E905-A67A-C44E-CF1BF35436D4}"/>
                </a:ext>
              </a:extLst>
            </p:cNvPr>
            <p:cNvSpPr/>
            <p:nvPr/>
          </p:nvSpPr>
          <p:spPr>
            <a:xfrm>
              <a:off x="818717" y="587896"/>
              <a:ext cx="72245" cy="30725"/>
            </a:xfrm>
            <a:custGeom>
              <a:avLst/>
              <a:gdLst>
                <a:gd name="connsiteX0" fmla="*/ 72104 w 72245"/>
                <a:gd name="connsiteY0" fmla="*/ 10092 h 30725"/>
                <a:gd name="connsiteX1" fmla="*/ 42100 w 72245"/>
                <a:gd name="connsiteY1" fmla="*/ 948 h 30725"/>
                <a:gd name="connsiteX2" fmla="*/ 25527 w 72245"/>
                <a:gd name="connsiteY2" fmla="*/ 7425 h 30725"/>
                <a:gd name="connsiteX3" fmla="*/ 0 w 72245"/>
                <a:gd name="connsiteY3" fmla="*/ 26570 h 30725"/>
                <a:gd name="connsiteX4" fmla="*/ 13144 w 72245"/>
                <a:gd name="connsiteY4" fmla="*/ 19331 h 30725"/>
                <a:gd name="connsiteX5" fmla="*/ 52388 w 72245"/>
                <a:gd name="connsiteY5" fmla="*/ 14759 h 30725"/>
                <a:gd name="connsiteX6" fmla="*/ 33338 w 72245"/>
                <a:gd name="connsiteY6" fmla="*/ 27237 h 30725"/>
                <a:gd name="connsiteX7" fmla="*/ 21336 w 72245"/>
                <a:gd name="connsiteY7" fmla="*/ 26189 h 30725"/>
                <a:gd name="connsiteX8" fmla="*/ 47625 w 72245"/>
                <a:gd name="connsiteY8" fmla="*/ 29809 h 30725"/>
                <a:gd name="connsiteX9" fmla="*/ 72104 w 72245"/>
                <a:gd name="connsiteY9" fmla="*/ 10187 h 30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2245" h="30725">
                  <a:moveTo>
                    <a:pt x="72104" y="10092"/>
                  </a:moveTo>
                  <a:cubicBezTo>
                    <a:pt x="70580" y="2186"/>
                    <a:pt x="57150" y="-2005"/>
                    <a:pt x="42100" y="948"/>
                  </a:cubicBezTo>
                  <a:cubicBezTo>
                    <a:pt x="35719" y="2186"/>
                    <a:pt x="30004" y="4853"/>
                    <a:pt x="25527" y="7425"/>
                  </a:cubicBezTo>
                  <a:cubicBezTo>
                    <a:pt x="15049" y="13426"/>
                    <a:pt x="0" y="26570"/>
                    <a:pt x="0" y="26570"/>
                  </a:cubicBezTo>
                  <a:cubicBezTo>
                    <a:pt x="3619" y="23999"/>
                    <a:pt x="8287" y="21617"/>
                    <a:pt x="13144" y="19331"/>
                  </a:cubicBezTo>
                  <a:cubicBezTo>
                    <a:pt x="19431" y="16379"/>
                    <a:pt x="48863" y="4853"/>
                    <a:pt x="52388" y="14759"/>
                  </a:cubicBezTo>
                  <a:cubicBezTo>
                    <a:pt x="53912" y="19236"/>
                    <a:pt x="48387" y="25332"/>
                    <a:pt x="33338" y="27237"/>
                  </a:cubicBezTo>
                  <a:cubicBezTo>
                    <a:pt x="29337" y="27713"/>
                    <a:pt x="24098" y="27523"/>
                    <a:pt x="21336" y="26189"/>
                  </a:cubicBezTo>
                  <a:cubicBezTo>
                    <a:pt x="26575" y="30285"/>
                    <a:pt x="36671" y="31904"/>
                    <a:pt x="47625" y="29809"/>
                  </a:cubicBezTo>
                  <a:cubicBezTo>
                    <a:pt x="62674" y="26951"/>
                    <a:pt x="73628" y="18188"/>
                    <a:pt x="72104" y="10187"/>
                  </a:cubicBezTo>
                </a:path>
              </a:pathLst>
            </a:custGeom>
            <a:grpFill/>
            <a:ln w="0" cap="flat">
              <a:noFill/>
              <a:prstDash val="solid"/>
              <a:miter/>
            </a:ln>
          </p:spPr>
          <p:txBody>
            <a:bodyPr rtlCol="0" anchor="ctr"/>
            <a:lstStyle/>
            <a:p>
              <a:endParaRPr lang="en-CA"/>
            </a:p>
          </p:txBody>
        </p:sp>
        <p:sp>
          <p:nvSpPr>
            <p:cNvPr id="28" name="Freeform: Shape 126">
              <a:extLst>
                <a:ext uri="{FF2B5EF4-FFF2-40B4-BE49-F238E27FC236}">
                  <a16:creationId xmlns:a16="http://schemas.microsoft.com/office/drawing/2014/main" id="{6032D035-6ED6-E1E5-32D2-B8B5AD6C2B17}"/>
                </a:ext>
              </a:extLst>
            </p:cNvPr>
            <p:cNvSpPr/>
            <p:nvPr/>
          </p:nvSpPr>
          <p:spPr>
            <a:xfrm>
              <a:off x="669269" y="541975"/>
              <a:ext cx="205549" cy="81158"/>
            </a:xfrm>
            <a:custGeom>
              <a:avLst/>
              <a:gdLst>
                <a:gd name="connsiteX0" fmla="*/ 0 w 205549"/>
                <a:gd name="connsiteY0" fmla="*/ 74206 h 81158"/>
                <a:gd name="connsiteX1" fmla="*/ 180213 w 205549"/>
                <a:gd name="connsiteY1" fmla="*/ 20485 h 81158"/>
                <a:gd name="connsiteX2" fmla="*/ 130588 w 205549"/>
                <a:gd name="connsiteY2" fmla="*/ 81159 h 81158"/>
                <a:gd name="connsiteX3" fmla="*/ 205550 w 205549"/>
                <a:gd name="connsiteY3" fmla="*/ 5626 h 81158"/>
                <a:gd name="connsiteX4" fmla="*/ 0 w 205549"/>
                <a:gd name="connsiteY4" fmla="*/ 74206 h 811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549" h="81158">
                  <a:moveTo>
                    <a:pt x="0" y="74206"/>
                  </a:moveTo>
                  <a:cubicBezTo>
                    <a:pt x="0" y="74206"/>
                    <a:pt x="120491" y="11245"/>
                    <a:pt x="180213" y="20485"/>
                  </a:cubicBezTo>
                  <a:cubicBezTo>
                    <a:pt x="156877" y="55537"/>
                    <a:pt x="130588" y="81159"/>
                    <a:pt x="130588" y="81159"/>
                  </a:cubicBezTo>
                  <a:cubicBezTo>
                    <a:pt x="168497" y="55822"/>
                    <a:pt x="191643" y="29629"/>
                    <a:pt x="205550" y="5626"/>
                  </a:cubicBezTo>
                  <a:cubicBezTo>
                    <a:pt x="130493" y="-24188"/>
                    <a:pt x="0" y="74206"/>
                    <a:pt x="0" y="74206"/>
                  </a:cubicBezTo>
                </a:path>
              </a:pathLst>
            </a:custGeom>
            <a:grpFill/>
            <a:ln w="0" cap="flat">
              <a:noFill/>
              <a:prstDash val="solid"/>
              <a:miter/>
            </a:ln>
          </p:spPr>
          <p:txBody>
            <a:bodyPr rtlCol="0" anchor="ctr"/>
            <a:lstStyle/>
            <a:p>
              <a:endParaRPr lang="en-CA"/>
            </a:p>
          </p:txBody>
        </p:sp>
        <p:sp>
          <p:nvSpPr>
            <p:cNvPr id="29" name="Freeform: Shape 127">
              <a:extLst>
                <a:ext uri="{FF2B5EF4-FFF2-40B4-BE49-F238E27FC236}">
                  <a16:creationId xmlns:a16="http://schemas.microsoft.com/office/drawing/2014/main" id="{E5217586-4DE8-48E1-5AB6-EA4072961743}"/>
                </a:ext>
              </a:extLst>
            </p:cNvPr>
            <p:cNvSpPr/>
            <p:nvPr/>
          </p:nvSpPr>
          <p:spPr>
            <a:xfrm>
              <a:off x="705750" y="394630"/>
              <a:ext cx="187050" cy="184404"/>
            </a:xfrm>
            <a:custGeom>
              <a:avLst/>
              <a:gdLst>
                <a:gd name="connsiteX0" fmla="*/ 165735 w 187050"/>
                <a:gd name="connsiteY0" fmla="*/ 128397 h 184404"/>
                <a:gd name="connsiteX1" fmla="*/ 139827 w 187050"/>
                <a:gd name="connsiteY1" fmla="*/ 106299 h 184404"/>
                <a:gd name="connsiteX2" fmla="*/ 48387 w 187050"/>
                <a:gd name="connsiteY2" fmla="*/ 144018 h 184404"/>
                <a:gd name="connsiteX3" fmla="*/ 96679 w 187050"/>
                <a:gd name="connsiteY3" fmla="*/ 29242 h 184404"/>
                <a:gd name="connsiteX4" fmla="*/ 176498 w 187050"/>
                <a:gd name="connsiteY4" fmla="*/ 59150 h 184404"/>
                <a:gd name="connsiteX5" fmla="*/ 165830 w 187050"/>
                <a:gd name="connsiteY5" fmla="*/ 128302 h 184404"/>
                <a:gd name="connsiteX6" fmla="*/ 182594 w 187050"/>
                <a:gd name="connsiteY6" fmla="*/ 54578 h 184404"/>
                <a:gd name="connsiteX7" fmla="*/ 141161 w 187050"/>
                <a:gd name="connsiteY7" fmla="*/ 26765 h 184404"/>
                <a:gd name="connsiteX8" fmla="*/ 134112 w 187050"/>
                <a:gd name="connsiteY8" fmla="*/ 0 h 184404"/>
                <a:gd name="connsiteX9" fmla="*/ 135255 w 187050"/>
                <a:gd name="connsiteY9" fmla="*/ 24575 h 184404"/>
                <a:gd name="connsiteX10" fmla="*/ 64865 w 187050"/>
                <a:gd name="connsiteY10" fmla="*/ 15812 h 184404"/>
                <a:gd name="connsiteX11" fmla="*/ 0 w 187050"/>
                <a:gd name="connsiteY11" fmla="*/ 184404 h 184404"/>
                <a:gd name="connsiteX12" fmla="*/ 139827 w 187050"/>
                <a:gd name="connsiteY12" fmla="*/ 121825 h 184404"/>
                <a:gd name="connsiteX13" fmla="*/ 170212 w 187050"/>
                <a:gd name="connsiteY13" fmla="*/ 149828 h 184404"/>
                <a:gd name="connsiteX14" fmla="*/ 182594 w 187050"/>
                <a:gd name="connsiteY14" fmla="*/ 54673 h 184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7050" h="184404">
                  <a:moveTo>
                    <a:pt x="165735" y="128397"/>
                  </a:moveTo>
                  <a:cubicBezTo>
                    <a:pt x="153638" y="109442"/>
                    <a:pt x="139827" y="106299"/>
                    <a:pt x="139827" y="106299"/>
                  </a:cubicBezTo>
                  <a:cubicBezTo>
                    <a:pt x="104870" y="96965"/>
                    <a:pt x="48387" y="144018"/>
                    <a:pt x="48387" y="144018"/>
                  </a:cubicBezTo>
                  <a:cubicBezTo>
                    <a:pt x="123539" y="54293"/>
                    <a:pt x="96679" y="29242"/>
                    <a:pt x="96679" y="29242"/>
                  </a:cubicBezTo>
                  <a:cubicBezTo>
                    <a:pt x="153448" y="29242"/>
                    <a:pt x="176498" y="59150"/>
                    <a:pt x="176498" y="59150"/>
                  </a:cubicBezTo>
                  <a:cubicBezTo>
                    <a:pt x="183547" y="80963"/>
                    <a:pt x="175546" y="105823"/>
                    <a:pt x="165830" y="128302"/>
                  </a:cubicBezTo>
                  <a:moveTo>
                    <a:pt x="182594" y="54578"/>
                  </a:moveTo>
                  <a:cubicBezTo>
                    <a:pt x="182594" y="54578"/>
                    <a:pt x="170212" y="38291"/>
                    <a:pt x="141161" y="26765"/>
                  </a:cubicBezTo>
                  <a:cubicBezTo>
                    <a:pt x="139637" y="16669"/>
                    <a:pt x="137065" y="7811"/>
                    <a:pt x="134112" y="0"/>
                  </a:cubicBezTo>
                  <a:cubicBezTo>
                    <a:pt x="135731" y="6858"/>
                    <a:pt x="136017" y="16764"/>
                    <a:pt x="135255" y="24575"/>
                  </a:cubicBezTo>
                  <a:cubicBezTo>
                    <a:pt x="117539" y="18383"/>
                    <a:pt x="94393" y="14192"/>
                    <a:pt x="64865" y="15812"/>
                  </a:cubicBezTo>
                  <a:cubicBezTo>
                    <a:pt x="64865" y="15812"/>
                    <a:pt x="128111" y="45339"/>
                    <a:pt x="0" y="184404"/>
                  </a:cubicBezTo>
                  <a:cubicBezTo>
                    <a:pt x="0" y="184404"/>
                    <a:pt x="104966" y="112490"/>
                    <a:pt x="139827" y="121825"/>
                  </a:cubicBezTo>
                  <a:cubicBezTo>
                    <a:pt x="139827" y="121825"/>
                    <a:pt x="154876" y="123920"/>
                    <a:pt x="170212" y="149828"/>
                  </a:cubicBezTo>
                  <a:cubicBezTo>
                    <a:pt x="198501" y="96774"/>
                    <a:pt x="182594" y="54673"/>
                    <a:pt x="182594" y="54673"/>
                  </a:cubicBezTo>
                </a:path>
              </a:pathLst>
            </a:custGeom>
            <a:grpFill/>
            <a:ln w="0" cap="flat">
              <a:noFill/>
              <a:prstDash val="solid"/>
              <a:miter/>
            </a:ln>
          </p:spPr>
          <p:txBody>
            <a:bodyPr rtlCol="0" anchor="ctr"/>
            <a:lstStyle/>
            <a:p>
              <a:endParaRPr lang="en-CA"/>
            </a:p>
          </p:txBody>
        </p:sp>
        <p:sp>
          <p:nvSpPr>
            <p:cNvPr id="30" name="Freeform: Shape 128">
              <a:extLst>
                <a:ext uri="{FF2B5EF4-FFF2-40B4-BE49-F238E27FC236}">
                  <a16:creationId xmlns:a16="http://schemas.microsoft.com/office/drawing/2014/main" id="{57ADF874-5F7A-2B81-38F5-AD11E5F6A4B3}"/>
                </a:ext>
              </a:extLst>
            </p:cNvPr>
            <p:cNvSpPr/>
            <p:nvPr/>
          </p:nvSpPr>
          <p:spPr>
            <a:xfrm>
              <a:off x="781188" y="396019"/>
              <a:ext cx="54325" cy="15469"/>
            </a:xfrm>
            <a:custGeom>
              <a:avLst/>
              <a:gdLst>
                <a:gd name="connsiteX0" fmla="*/ 53721 w 54325"/>
                <a:gd name="connsiteY0" fmla="*/ 1277 h 15469"/>
                <a:gd name="connsiteX1" fmla="*/ 0 w 54325"/>
                <a:gd name="connsiteY1" fmla="*/ 7754 h 15469"/>
                <a:gd name="connsiteX2" fmla="*/ 54007 w 54325"/>
                <a:gd name="connsiteY2" fmla="*/ 15469 h 15469"/>
                <a:gd name="connsiteX3" fmla="*/ 53721 w 54325"/>
                <a:gd name="connsiteY3" fmla="*/ 1277 h 15469"/>
              </a:gdLst>
              <a:ahLst/>
              <a:cxnLst>
                <a:cxn ang="0">
                  <a:pos x="connsiteX0" y="connsiteY0"/>
                </a:cxn>
                <a:cxn ang="0">
                  <a:pos x="connsiteX1" y="connsiteY1"/>
                </a:cxn>
                <a:cxn ang="0">
                  <a:pos x="connsiteX2" y="connsiteY2"/>
                </a:cxn>
                <a:cxn ang="0">
                  <a:pos x="connsiteX3" y="connsiteY3"/>
                </a:cxn>
              </a:cxnLst>
              <a:rect l="l" t="t" r="r" b="b"/>
              <a:pathLst>
                <a:path w="54325" h="15469">
                  <a:moveTo>
                    <a:pt x="53721" y="1277"/>
                  </a:moveTo>
                  <a:cubicBezTo>
                    <a:pt x="20479" y="-3485"/>
                    <a:pt x="2096" y="6516"/>
                    <a:pt x="0" y="7754"/>
                  </a:cubicBezTo>
                  <a:cubicBezTo>
                    <a:pt x="34671" y="8707"/>
                    <a:pt x="41815" y="12421"/>
                    <a:pt x="54007" y="15469"/>
                  </a:cubicBezTo>
                  <a:cubicBezTo>
                    <a:pt x="54864" y="10802"/>
                    <a:pt x="53721" y="1277"/>
                    <a:pt x="53721" y="1277"/>
                  </a:cubicBezTo>
                </a:path>
              </a:pathLst>
            </a:custGeom>
            <a:grpFill/>
            <a:ln w="0" cap="flat">
              <a:noFill/>
              <a:prstDash val="solid"/>
              <a:miter/>
            </a:ln>
          </p:spPr>
          <p:txBody>
            <a:bodyPr rtlCol="0" anchor="ctr"/>
            <a:lstStyle/>
            <a:p>
              <a:endParaRPr lang="en-CA"/>
            </a:p>
          </p:txBody>
        </p:sp>
      </p:grpSp>
    </p:spTree>
    <p:extLst>
      <p:ext uri="{BB962C8B-B14F-4D97-AF65-F5344CB8AC3E}">
        <p14:creationId xmlns:p14="http://schemas.microsoft.com/office/powerpoint/2010/main" val="21626999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3AF2EA7-0819-9531-9096-25904B982CF5}"/>
              </a:ext>
            </a:extLst>
          </p:cNvPr>
          <p:cNvSpPr/>
          <p:nvPr userDrawn="1"/>
        </p:nvSpPr>
        <p:spPr>
          <a:xfrm>
            <a:off x="0" y="0"/>
            <a:ext cx="3960000" cy="6858000"/>
          </a:xfrm>
          <a:prstGeom prst="rect">
            <a:avLst/>
          </a:prstGeom>
          <a:solidFill>
            <a:srgbClr val="5D6C30"/>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CA"/>
          </a:p>
        </p:txBody>
      </p:sp>
      <p:sp>
        <p:nvSpPr>
          <p:cNvPr id="3" name="Title 1">
            <a:extLst>
              <a:ext uri="{FF2B5EF4-FFF2-40B4-BE49-F238E27FC236}">
                <a16:creationId xmlns:a16="http://schemas.microsoft.com/office/drawing/2014/main" id="{ECD2009A-3B0F-FE93-7A83-9109C644C431}"/>
              </a:ext>
            </a:extLst>
          </p:cNvPr>
          <p:cNvSpPr>
            <a:spLocks noGrp="1"/>
          </p:cNvSpPr>
          <p:nvPr>
            <p:ph type="title"/>
          </p:nvPr>
        </p:nvSpPr>
        <p:spPr>
          <a:xfrm>
            <a:off x="214147" y="1270000"/>
            <a:ext cx="3335170" cy="1280160"/>
          </a:xfrm>
          <a:prstGeom prst="rect">
            <a:avLst/>
          </a:prstGeom>
        </p:spPr>
        <p:txBody>
          <a:bodyPr anchor="b"/>
          <a:lstStyle>
            <a:lvl1pPr>
              <a:defRPr sz="3200">
                <a:solidFill>
                  <a:schemeClr val="bg1"/>
                </a:solidFill>
                <a:latin typeface="DM Serif Text" pitchFamily="2" charset="0"/>
              </a:defRPr>
            </a:lvl1pPr>
          </a:lstStyle>
          <a:p>
            <a:r>
              <a:rPr lang="en-US"/>
              <a:t>Click to edit Master title style</a:t>
            </a:r>
            <a:endParaRPr lang="en-CA"/>
          </a:p>
        </p:txBody>
      </p:sp>
      <p:sp>
        <p:nvSpPr>
          <p:cNvPr id="4" name="Text Placeholder 3">
            <a:extLst>
              <a:ext uri="{FF2B5EF4-FFF2-40B4-BE49-F238E27FC236}">
                <a16:creationId xmlns:a16="http://schemas.microsoft.com/office/drawing/2014/main" id="{D678151C-8239-7F5D-39BF-896AC09DDD6E}"/>
              </a:ext>
            </a:extLst>
          </p:cNvPr>
          <p:cNvSpPr>
            <a:spLocks noGrp="1"/>
          </p:cNvSpPr>
          <p:nvPr>
            <p:ph type="body" sz="half" idx="2"/>
          </p:nvPr>
        </p:nvSpPr>
        <p:spPr>
          <a:xfrm>
            <a:off x="214147" y="2682240"/>
            <a:ext cx="3335170" cy="2905760"/>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Picture Placeholder 2">
            <a:extLst>
              <a:ext uri="{FF2B5EF4-FFF2-40B4-BE49-F238E27FC236}">
                <a16:creationId xmlns:a16="http://schemas.microsoft.com/office/drawing/2014/main" id="{600D40B4-FB18-A15F-75E3-D220FAEE4143}"/>
              </a:ext>
            </a:extLst>
          </p:cNvPr>
          <p:cNvSpPr>
            <a:spLocks noGrp="1"/>
          </p:cNvSpPr>
          <p:nvPr>
            <p:ph type="pic" idx="1"/>
          </p:nvPr>
        </p:nvSpPr>
        <p:spPr>
          <a:xfrm>
            <a:off x="3958389" y="0"/>
            <a:ext cx="8233611" cy="6858000"/>
          </a:xfrm>
          <a:prstGeom prst="rect">
            <a:avLst/>
          </a:prstGeo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grpSp>
        <p:nvGrpSpPr>
          <p:cNvPr id="6" name="Graphic 10">
            <a:extLst>
              <a:ext uri="{FF2B5EF4-FFF2-40B4-BE49-F238E27FC236}">
                <a16:creationId xmlns:a16="http://schemas.microsoft.com/office/drawing/2014/main" id="{78097BCB-6F60-C248-F6B9-7B781413552B}"/>
              </a:ext>
            </a:extLst>
          </p:cNvPr>
          <p:cNvGrpSpPr/>
          <p:nvPr userDrawn="1"/>
        </p:nvGrpSpPr>
        <p:grpSpPr>
          <a:xfrm>
            <a:off x="214147" y="6309366"/>
            <a:ext cx="1031608" cy="356522"/>
            <a:chOff x="367232" y="394630"/>
            <a:chExt cx="996600" cy="344423"/>
          </a:xfrm>
          <a:solidFill>
            <a:schemeClr val="bg1"/>
          </a:solidFill>
        </p:grpSpPr>
        <p:sp>
          <p:nvSpPr>
            <p:cNvPr id="7" name="Freeform: Shape 105">
              <a:extLst>
                <a:ext uri="{FF2B5EF4-FFF2-40B4-BE49-F238E27FC236}">
                  <a16:creationId xmlns:a16="http://schemas.microsoft.com/office/drawing/2014/main" id="{8E49EB4A-3768-59D6-EEBD-B25B6F8065E4}"/>
                </a:ext>
              </a:extLst>
            </p:cNvPr>
            <p:cNvSpPr/>
            <p:nvPr/>
          </p:nvSpPr>
          <p:spPr>
            <a:xfrm>
              <a:off x="1057127" y="577414"/>
              <a:ext cx="46958" cy="41433"/>
            </a:xfrm>
            <a:custGeom>
              <a:avLst/>
              <a:gdLst>
                <a:gd name="connsiteX0" fmla="*/ 5620 w 46958"/>
                <a:gd name="connsiteY0" fmla="*/ 6953 h 41433"/>
                <a:gd name="connsiteX1" fmla="*/ 20288 w 46958"/>
                <a:gd name="connsiteY1" fmla="*/ 41434 h 41433"/>
                <a:gd name="connsiteX2" fmla="*/ 25622 w 46958"/>
                <a:gd name="connsiteY2" fmla="*/ 41434 h 41433"/>
                <a:gd name="connsiteX3" fmla="*/ 41529 w 46958"/>
                <a:gd name="connsiteY3" fmla="*/ 6953 h 41433"/>
                <a:gd name="connsiteX4" fmla="*/ 46958 w 46958"/>
                <a:gd name="connsiteY4" fmla="*/ 1524 h 41433"/>
                <a:gd name="connsiteX5" fmla="*/ 46958 w 46958"/>
                <a:gd name="connsiteY5" fmla="*/ 190 h 41433"/>
                <a:gd name="connsiteX6" fmla="*/ 31337 w 46958"/>
                <a:gd name="connsiteY6" fmla="*/ 190 h 41433"/>
                <a:gd name="connsiteX7" fmla="*/ 31337 w 46958"/>
                <a:gd name="connsiteY7" fmla="*/ 1524 h 41433"/>
                <a:gd name="connsiteX8" fmla="*/ 35052 w 46958"/>
                <a:gd name="connsiteY8" fmla="*/ 4953 h 41433"/>
                <a:gd name="connsiteX9" fmla="*/ 34195 w 46958"/>
                <a:gd name="connsiteY9" fmla="*/ 8382 h 41433"/>
                <a:gd name="connsiteX10" fmla="*/ 25622 w 46958"/>
                <a:gd name="connsiteY10" fmla="*/ 27813 h 41433"/>
                <a:gd name="connsiteX11" fmla="*/ 17717 w 46958"/>
                <a:gd name="connsiteY11" fmla="*/ 7715 h 41433"/>
                <a:gd name="connsiteX12" fmla="*/ 16954 w 46958"/>
                <a:gd name="connsiteY12" fmla="*/ 4763 h 41433"/>
                <a:gd name="connsiteX13" fmla="*/ 20288 w 46958"/>
                <a:gd name="connsiteY13" fmla="*/ 1333 h 41433"/>
                <a:gd name="connsiteX14" fmla="*/ 20288 w 46958"/>
                <a:gd name="connsiteY14" fmla="*/ 0 h 41433"/>
                <a:gd name="connsiteX15" fmla="*/ 0 w 46958"/>
                <a:gd name="connsiteY15" fmla="*/ 0 h 41433"/>
                <a:gd name="connsiteX16" fmla="*/ 0 w 46958"/>
                <a:gd name="connsiteY16" fmla="*/ 1333 h 41433"/>
                <a:gd name="connsiteX17" fmla="*/ 5620 w 46958"/>
                <a:gd name="connsiteY17" fmla="*/ 6763 h 41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6958" h="41433">
                  <a:moveTo>
                    <a:pt x="5620" y="6953"/>
                  </a:moveTo>
                  <a:lnTo>
                    <a:pt x="20288" y="41434"/>
                  </a:lnTo>
                  <a:lnTo>
                    <a:pt x="25622" y="41434"/>
                  </a:lnTo>
                  <a:lnTo>
                    <a:pt x="41529" y="6953"/>
                  </a:lnTo>
                  <a:cubicBezTo>
                    <a:pt x="43434" y="3048"/>
                    <a:pt x="44196" y="1905"/>
                    <a:pt x="46958" y="1524"/>
                  </a:cubicBezTo>
                  <a:lnTo>
                    <a:pt x="46958" y="190"/>
                  </a:lnTo>
                  <a:lnTo>
                    <a:pt x="31337" y="190"/>
                  </a:lnTo>
                  <a:lnTo>
                    <a:pt x="31337" y="1524"/>
                  </a:lnTo>
                  <a:cubicBezTo>
                    <a:pt x="32385" y="1619"/>
                    <a:pt x="35052" y="2000"/>
                    <a:pt x="35052" y="4953"/>
                  </a:cubicBezTo>
                  <a:cubicBezTo>
                    <a:pt x="35052" y="6001"/>
                    <a:pt x="34481" y="7715"/>
                    <a:pt x="34195" y="8382"/>
                  </a:cubicBezTo>
                  <a:lnTo>
                    <a:pt x="25622" y="27813"/>
                  </a:lnTo>
                  <a:lnTo>
                    <a:pt x="17717" y="7715"/>
                  </a:lnTo>
                  <a:cubicBezTo>
                    <a:pt x="17335" y="6858"/>
                    <a:pt x="16954" y="5715"/>
                    <a:pt x="16954" y="4763"/>
                  </a:cubicBezTo>
                  <a:cubicBezTo>
                    <a:pt x="16954" y="2000"/>
                    <a:pt x="19336" y="1524"/>
                    <a:pt x="20288" y="1333"/>
                  </a:cubicBezTo>
                  <a:lnTo>
                    <a:pt x="20288" y="0"/>
                  </a:lnTo>
                  <a:lnTo>
                    <a:pt x="0" y="0"/>
                  </a:lnTo>
                  <a:lnTo>
                    <a:pt x="0" y="1333"/>
                  </a:lnTo>
                  <a:cubicBezTo>
                    <a:pt x="2762" y="1715"/>
                    <a:pt x="4096" y="3239"/>
                    <a:pt x="5620" y="6763"/>
                  </a:cubicBezTo>
                </a:path>
              </a:pathLst>
            </a:custGeom>
            <a:grpFill/>
            <a:ln w="0" cap="flat">
              <a:noFill/>
              <a:prstDash val="solid"/>
              <a:miter/>
            </a:ln>
          </p:spPr>
          <p:txBody>
            <a:bodyPr rtlCol="0" anchor="ctr"/>
            <a:lstStyle/>
            <a:p>
              <a:endParaRPr lang="en-CA"/>
            </a:p>
          </p:txBody>
        </p:sp>
        <p:sp>
          <p:nvSpPr>
            <p:cNvPr id="8" name="Freeform: Shape 106">
              <a:extLst>
                <a:ext uri="{FF2B5EF4-FFF2-40B4-BE49-F238E27FC236}">
                  <a16:creationId xmlns:a16="http://schemas.microsoft.com/office/drawing/2014/main" id="{30ABC92C-3B4B-9954-88D5-22413FCDE6D5}"/>
                </a:ext>
              </a:extLst>
            </p:cNvPr>
            <p:cNvSpPr/>
            <p:nvPr/>
          </p:nvSpPr>
          <p:spPr>
            <a:xfrm>
              <a:off x="367232" y="580462"/>
              <a:ext cx="125063" cy="154114"/>
            </a:xfrm>
            <a:custGeom>
              <a:avLst/>
              <a:gdLst>
                <a:gd name="connsiteX0" fmla="*/ 84487 w 125063"/>
                <a:gd name="connsiteY0" fmla="*/ 131921 h 154114"/>
                <a:gd name="connsiteX1" fmla="*/ 58484 w 125063"/>
                <a:gd name="connsiteY1" fmla="*/ 138208 h 154114"/>
                <a:gd name="connsiteX2" fmla="*/ 42958 w 125063"/>
                <a:gd name="connsiteY2" fmla="*/ 118777 h 154114"/>
                <a:gd name="connsiteX3" fmla="*/ 42958 w 125063"/>
                <a:gd name="connsiteY3" fmla="*/ 81248 h 154114"/>
                <a:gd name="connsiteX4" fmla="*/ 58007 w 125063"/>
                <a:gd name="connsiteY4" fmla="*/ 81248 h 154114"/>
                <a:gd name="connsiteX5" fmla="*/ 81820 w 125063"/>
                <a:gd name="connsiteY5" fmla="*/ 86487 h 154114"/>
                <a:gd name="connsiteX6" fmla="*/ 94012 w 125063"/>
                <a:gd name="connsiteY6" fmla="*/ 110490 h 154114"/>
                <a:gd name="connsiteX7" fmla="*/ 84392 w 125063"/>
                <a:gd name="connsiteY7" fmla="*/ 131921 h 154114"/>
                <a:gd name="connsiteX8" fmla="*/ 43053 w 125063"/>
                <a:gd name="connsiteY8" fmla="*/ 16192 h 154114"/>
                <a:gd name="connsiteX9" fmla="*/ 52197 w 125063"/>
                <a:gd name="connsiteY9" fmla="*/ 16192 h 154114"/>
                <a:gd name="connsiteX10" fmla="*/ 74295 w 125063"/>
                <a:gd name="connsiteY10" fmla="*/ 19050 h 154114"/>
                <a:gd name="connsiteX11" fmla="*/ 86773 w 125063"/>
                <a:gd name="connsiteY11" fmla="*/ 40862 h 154114"/>
                <a:gd name="connsiteX12" fmla="*/ 54673 w 125063"/>
                <a:gd name="connsiteY12" fmla="*/ 64865 h 154114"/>
                <a:gd name="connsiteX13" fmla="*/ 43053 w 125063"/>
                <a:gd name="connsiteY13" fmla="*/ 64865 h 154114"/>
                <a:gd name="connsiteX14" fmla="*/ 43053 w 125063"/>
                <a:gd name="connsiteY14" fmla="*/ 16192 h 154114"/>
                <a:gd name="connsiteX15" fmla="*/ 86201 w 125063"/>
                <a:gd name="connsiteY15" fmla="*/ 70771 h 154114"/>
                <a:gd name="connsiteX16" fmla="*/ 117443 w 125063"/>
                <a:gd name="connsiteY16" fmla="*/ 36290 h 154114"/>
                <a:gd name="connsiteX17" fmla="*/ 96679 w 125063"/>
                <a:gd name="connsiteY17" fmla="*/ 4191 h 154114"/>
                <a:gd name="connsiteX18" fmla="*/ 64198 w 125063"/>
                <a:gd name="connsiteY18" fmla="*/ 0 h 154114"/>
                <a:gd name="connsiteX19" fmla="*/ 0 w 125063"/>
                <a:gd name="connsiteY19" fmla="*/ 0 h 154114"/>
                <a:gd name="connsiteX20" fmla="*/ 0 w 125063"/>
                <a:gd name="connsiteY20" fmla="*/ 3239 h 154114"/>
                <a:gd name="connsiteX21" fmla="*/ 13335 w 125063"/>
                <a:gd name="connsiteY21" fmla="*/ 24003 h 154114"/>
                <a:gd name="connsiteX22" fmla="*/ 13335 w 125063"/>
                <a:gd name="connsiteY22" fmla="*/ 130969 h 154114"/>
                <a:gd name="connsiteX23" fmla="*/ 0 w 125063"/>
                <a:gd name="connsiteY23" fmla="*/ 150876 h 154114"/>
                <a:gd name="connsiteX24" fmla="*/ 0 w 125063"/>
                <a:gd name="connsiteY24" fmla="*/ 154114 h 154114"/>
                <a:gd name="connsiteX25" fmla="*/ 65913 w 125063"/>
                <a:gd name="connsiteY25" fmla="*/ 154114 h 154114"/>
                <a:gd name="connsiteX26" fmla="*/ 105632 w 125063"/>
                <a:gd name="connsiteY26" fmla="*/ 146304 h 154114"/>
                <a:gd name="connsiteX27" fmla="*/ 125063 w 125063"/>
                <a:gd name="connsiteY27" fmla="*/ 111347 h 154114"/>
                <a:gd name="connsiteX28" fmla="*/ 86201 w 125063"/>
                <a:gd name="connsiteY28" fmla="*/ 70771 h 154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5063" h="154114">
                  <a:moveTo>
                    <a:pt x="84487" y="131921"/>
                  </a:moveTo>
                  <a:cubicBezTo>
                    <a:pt x="77724" y="136969"/>
                    <a:pt x="67247" y="138208"/>
                    <a:pt x="58484" y="138208"/>
                  </a:cubicBezTo>
                  <a:cubicBezTo>
                    <a:pt x="43244" y="138208"/>
                    <a:pt x="42958" y="129445"/>
                    <a:pt x="42958" y="118777"/>
                  </a:cubicBezTo>
                  <a:lnTo>
                    <a:pt x="42958" y="81248"/>
                  </a:lnTo>
                  <a:lnTo>
                    <a:pt x="58007" y="81248"/>
                  </a:lnTo>
                  <a:cubicBezTo>
                    <a:pt x="64961" y="81248"/>
                    <a:pt x="73724" y="81439"/>
                    <a:pt x="81820" y="86487"/>
                  </a:cubicBezTo>
                  <a:cubicBezTo>
                    <a:pt x="86011" y="89059"/>
                    <a:pt x="94012" y="96107"/>
                    <a:pt x="94012" y="110490"/>
                  </a:cubicBezTo>
                  <a:cubicBezTo>
                    <a:pt x="94012" y="121158"/>
                    <a:pt x="89249" y="128207"/>
                    <a:pt x="84392" y="131921"/>
                  </a:cubicBezTo>
                  <a:moveTo>
                    <a:pt x="43053" y="16192"/>
                  </a:moveTo>
                  <a:lnTo>
                    <a:pt x="52197" y="16192"/>
                  </a:lnTo>
                  <a:cubicBezTo>
                    <a:pt x="61151" y="16192"/>
                    <a:pt x="68104" y="16383"/>
                    <a:pt x="74295" y="19050"/>
                  </a:cubicBezTo>
                  <a:cubicBezTo>
                    <a:pt x="83058" y="22955"/>
                    <a:pt x="86773" y="30670"/>
                    <a:pt x="86773" y="40862"/>
                  </a:cubicBezTo>
                  <a:cubicBezTo>
                    <a:pt x="86773" y="60484"/>
                    <a:pt x="69533" y="64865"/>
                    <a:pt x="54673" y="64865"/>
                  </a:cubicBezTo>
                  <a:lnTo>
                    <a:pt x="43053" y="64865"/>
                  </a:lnTo>
                  <a:lnTo>
                    <a:pt x="43053" y="16192"/>
                  </a:lnTo>
                  <a:close/>
                  <a:moveTo>
                    <a:pt x="86201" y="70771"/>
                  </a:moveTo>
                  <a:cubicBezTo>
                    <a:pt x="102775" y="66389"/>
                    <a:pt x="117443" y="56769"/>
                    <a:pt x="117443" y="36290"/>
                  </a:cubicBezTo>
                  <a:cubicBezTo>
                    <a:pt x="117443" y="23431"/>
                    <a:pt x="111728" y="10287"/>
                    <a:pt x="96679" y="4191"/>
                  </a:cubicBezTo>
                  <a:cubicBezTo>
                    <a:pt x="88202" y="667"/>
                    <a:pt x="77724" y="0"/>
                    <a:pt x="64198" y="0"/>
                  </a:cubicBezTo>
                  <a:lnTo>
                    <a:pt x="0" y="0"/>
                  </a:lnTo>
                  <a:lnTo>
                    <a:pt x="0" y="3239"/>
                  </a:lnTo>
                  <a:cubicBezTo>
                    <a:pt x="13335" y="4953"/>
                    <a:pt x="13335" y="12668"/>
                    <a:pt x="13335" y="24003"/>
                  </a:cubicBezTo>
                  <a:lnTo>
                    <a:pt x="13335" y="130969"/>
                  </a:lnTo>
                  <a:cubicBezTo>
                    <a:pt x="13335" y="142970"/>
                    <a:pt x="11811" y="148685"/>
                    <a:pt x="0" y="150876"/>
                  </a:cubicBezTo>
                  <a:lnTo>
                    <a:pt x="0" y="154114"/>
                  </a:lnTo>
                  <a:lnTo>
                    <a:pt x="65913" y="154114"/>
                  </a:lnTo>
                  <a:cubicBezTo>
                    <a:pt x="77724" y="154114"/>
                    <a:pt x="92774" y="154114"/>
                    <a:pt x="105632" y="146304"/>
                  </a:cubicBezTo>
                  <a:cubicBezTo>
                    <a:pt x="115634" y="140208"/>
                    <a:pt x="125063" y="128397"/>
                    <a:pt x="125063" y="111347"/>
                  </a:cubicBezTo>
                  <a:cubicBezTo>
                    <a:pt x="125063" y="87344"/>
                    <a:pt x="107156" y="75152"/>
                    <a:pt x="86201" y="70771"/>
                  </a:cubicBezTo>
                </a:path>
              </a:pathLst>
            </a:custGeom>
            <a:grpFill/>
            <a:ln w="0" cap="flat">
              <a:noFill/>
              <a:prstDash val="solid"/>
              <a:miter/>
            </a:ln>
          </p:spPr>
          <p:txBody>
            <a:bodyPr rtlCol="0" anchor="ctr"/>
            <a:lstStyle/>
            <a:p>
              <a:endParaRPr lang="en-CA"/>
            </a:p>
          </p:txBody>
        </p:sp>
        <p:sp>
          <p:nvSpPr>
            <p:cNvPr id="9" name="Freeform: Shape 107">
              <a:extLst>
                <a:ext uri="{FF2B5EF4-FFF2-40B4-BE49-F238E27FC236}">
                  <a16:creationId xmlns:a16="http://schemas.microsoft.com/office/drawing/2014/main" id="{35DC9C0D-ACE1-486D-D560-145FAECBF6BB}"/>
                </a:ext>
              </a:extLst>
            </p:cNvPr>
            <p:cNvSpPr/>
            <p:nvPr/>
          </p:nvSpPr>
          <p:spPr>
            <a:xfrm>
              <a:off x="489533" y="629897"/>
              <a:ext cx="86867" cy="104775"/>
            </a:xfrm>
            <a:custGeom>
              <a:avLst/>
              <a:gdLst>
                <a:gd name="connsiteX0" fmla="*/ 42101 w 86867"/>
                <a:gd name="connsiteY0" fmla="*/ 18764 h 104775"/>
                <a:gd name="connsiteX1" fmla="*/ 42101 w 86867"/>
                <a:gd name="connsiteY1" fmla="*/ 0 h 104775"/>
                <a:gd name="connsiteX2" fmla="*/ 0 w 86867"/>
                <a:gd name="connsiteY2" fmla="*/ 22098 h 104775"/>
                <a:gd name="connsiteX3" fmla="*/ 1048 w 86867"/>
                <a:gd name="connsiteY3" fmla="*/ 24479 h 104775"/>
                <a:gd name="connsiteX4" fmla="*/ 15049 w 86867"/>
                <a:gd name="connsiteY4" fmla="*/ 46291 h 104775"/>
                <a:gd name="connsiteX5" fmla="*/ 15049 w 86867"/>
                <a:gd name="connsiteY5" fmla="*/ 78581 h 104775"/>
                <a:gd name="connsiteX6" fmla="*/ 13335 w 86867"/>
                <a:gd name="connsiteY6" fmla="*/ 92583 h 104775"/>
                <a:gd name="connsiteX7" fmla="*/ 2191 w 86867"/>
                <a:gd name="connsiteY7" fmla="*/ 101727 h 104775"/>
                <a:gd name="connsiteX8" fmla="*/ 2191 w 86867"/>
                <a:gd name="connsiteY8" fmla="*/ 104775 h 104775"/>
                <a:gd name="connsiteX9" fmla="*/ 55435 w 86867"/>
                <a:gd name="connsiteY9" fmla="*/ 104775 h 104775"/>
                <a:gd name="connsiteX10" fmla="*/ 55435 w 86867"/>
                <a:gd name="connsiteY10" fmla="*/ 101727 h 104775"/>
                <a:gd name="connsiteX11" fmla="*/ 42101 w 86867"/>
                <a:gd name="connsiteY11" fmla="*/ 78581 h 104775"/>
                <a:gd name="connsiteX12" fmla="*/ 42101 w 86867"/>
                <a:gd name="connsiteY12" fmla="*/ 48673 h 104775"/>
                <a:gd name="connsiteX13" fmla="*/ 46482 w 86867"/>
                <a:gd name="connsiteY13" fmla="*/ 30956 h 104775"/>
                <a:gd name="connsiteX14" fmla="*/ 63532 w 86867"/>
                <a:gd name="connsiteY14" fmla="*/ 22193 h 104775"/>
                <a:gd name="connsiteX15" fmla="*/ 79724 w 86867"/>
                <a:gd name="connsiteY15" fmla="*/ 32861 h 104775"/>
                <a:gd name="connsiteX16" fmla="*/ 82296 w 86867"/>
                <a:gd name="connsiteY16" fmla="*/ 32861 h 104775"/>
                <a:gd name="connsiteX17" fmla="*/ 86868 w 86867"/>
                <a:gd name="connsiteY17" fmla="*/ 3619 h 104775"/>
                <a:gd name="connsiteX18" fmla="*/ 74200 w 86867"/>
                <a:gd name="connsiteY18" fmla="*/ 1238 h 104775"/>
                <a:gd name="connsiteX19" fmla="*/ 42101 w 86867"/>
                <a:gd name="connsiteY19" fmla="*/ 186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6867" h="104775">
                  <a:moveTo>
                    <a:pt x="42101" y="18764"/>
                  </a:moveTo>
                  <a:lnTo>
                    <a:pt x="42101" y="0"/>
                  </a:lnTo>
                  <a:lnTo>
                    <a:pt x="0" y="22098"/>
                  </a:lnTo>
                  <a:lnTo>
                    <a:pt x="1048" y="24479"/>
                  </a:lnTo>
                  <a:cubicBezTo>
                    <a:pt x="14764" y="24479"/>
                    <a:pt x="15049" y="35147"/>
                    <a:pt x="15049" y="46291"/>
                  </a:cubicBezTo>
                  <a:lnTo>
                    <a:pt x="15049" y="78581"/>
                  </a:lnTo>
                  <a:cubicBezTo>
                    <a:pt x="15049" y="82772"/>
                    <a:pt x="14859" y="88582"/>
                    <a:pt x="13335" y="92583"/>
                  </a:cubicBezTo>
                  <a:cubicBezTo>
                    <a:pt x="10477" y="98870"/>
                    <a:pt x="5429" y="100679"/>
                    <a:pt x="2191" y="101727"/>
                  </a:cubicBezTo>
                  <a:lnTo>
                    <a:pt x="2191" y="104775"/>
                  </a:lnTo>
                  <a:lnTo>
                    <a:pt x="55435" y="104775"/>
                  </a:lnTo>
                  <a:lnTo>
                    <a:pt x="55435" y="101727"/>
                  </a:lnTo>
                  <a:cubicBezTo>
                    <a:pt x="43434" y="97345"/>
                    <a:pt x="42101" y="94774"/>
                    <a:pt x="42101" y="78581"/>
                  </a:cubicBezTo>
                  <a:lnTo>
                    <a:pt x="42101" y="48673"/>
                  </a:lnTo>
                  <a:cubicBezTo>
                    <a:pt x="42101" y="43434"/>
                    <a:pt x="42101" y="37052"/>
                    <a:pt x="46482" y="30956"/>
                  </a:cubicBezTo>
                  <a:cubicBezTo>
                    <a:pt x="50387" y="25527"/>
                    <a:pt x="56293" y="22193"/>
                    <a:pt x="63532" y="22193"/>
                  </a:cubicBezTo>
                  <a:cubicBezTo>
                    <a:pt x="73152" y="22193"/>
                    <a:pt x="77057" y="28289"/>
                    <a:pt x="79724" y="32861"/>
                  </a:cubicBezTo>
                  <a:lnTo>
                    <a:pt x="82296" y="32861"/>
                  </a:lnTo>
                  <a:lnTo>
                    <a:pt x="86868" y="3619"/>
                  </a:lnTo>
                  <a:cubicBezTo>
                    <a:pt x="84487" y="2762"/>
                    <a:pt x="80296" y="1238"/>
                    <a:pt x="74200" y="1238"/>
                  </a:cubicBezTo>
                  <a:cubicBezTo>
                    <a:pt x="57626" y="1238"/>
                    <a:pt x="48863" y="11049"/>
                    <a:pt x="42101" y="18669"/>
                  </a:cubicBezTo>
                </a:path>
              </a:pathLst>
            </a:custGeom>
            <a:grpFill/>
            <a:ln w="0" cap="flat">
              <a:noFill/>
              <a:prstDash val="solid"/>
              <a:miter/>
            </a:ln>
          </p:spPr>
          <p:txBody>
            <a:bodyPr rtlCol="0" anchor="ctr"/>
            <a:lstStyle/>
            <a:p>
              <a:endParaRPr lang="en-CA"/>
            </a:p>
          </p:txBody>
        </p:sp>
        <p:sp>
          <p:nvSpPr>
            <p:cNvPr id="10" name="Freeform: Shape 108">
              <a:extLst>
                <a:ext uri="{FF2B5EF4-FFF2-40B4-BE49-F238E27FC236}">
                  <a16:creationId xmlns:a16="http://schemas.microsoft.com/office/drawing/2014/main" id="{186F168A-95FC-374A-07DA-3A6D102C2FD1}"/>
                </a:ext>
              </a:extLst>
            </p:cNvPr>
            <p:cNvSpPr/>
            <p:nvPr/>
          </p:nvSpPr>
          <p:spPr>
            <a:xfrm>
              <a:off x="580211" y="631802"/>
              <a:ext cx="124586" cy="107251"/>
            </a:xfrm>
            <a:custGeom>
              <a:avLst/>
              <a:gdLst>
                <a:gd name="connsiteX0" fmla="*/ 112014 w 124586"/>
                <a:gd name="connsiteY0" fmla="*/ 66199 h 107251"/>
                <a:gd name="connsiteX1" fmla="*/ 112014 w 124586"/>
                <a:gd name="connsiteY1" fmla="*/ 95 h 107251"/>
                <a:gd name="connsiteX2" fmla="*/ 71818 w 124586"/>
                <a:gd name="connsiteY2" fmla="*/ 8192 h 107251"/>
                <a:gd name="connsiteX3" fmla="*/ 71818 w 124586"/>
                <a:gd name="connsiteY3" fmla="*/ 11240 h 107251"/>
                <a:gd name="connsiteX4" fmla="*/ 84677 w 124586"/>
                <a:gd name="connsiteY4" fmla="*/ 27337 h 107251"/>
                <a:gd name="connsiteX5" fmla="*/ 84677 w 124586"/>
                <a:gd name="connsiteY5" fmla="*/ 62484 h 107251"/>
                <a:gd name="connsiteX6" fmla="*/ 79439 w 124586"/>
                <a:gd name="connsiteY6" fmla="*/ 79534 h 107251"/>
                <a:gd name="connsiteX7" fmla="*/ 60484 w 124586"/>
                <a:gd name="connsiteY7" fmla="*/ 87344 h 107251"/>
                <a:gd name="connsiteX8" fmla="*/ 41053 w 124586"/>
                <a:gd name="connsiteY8" fmla="*/ 74295 h 107251"/>
                <a:gd name="connsiteX9" fmla="*/ 39529 w 124586"/>
                <a:gd name="connsiteY9" fmla="*/ 62484 h 107251"/>
                <a:gd name="connsiteX10" fmla="*/ 39529 w 124586"/>
                <a:gd name="connsiteY10" fmla="*/ 0 h 107251"/>
                <a:gd name="connsiteX11" fmla="*/ 0 w 124586"/>
                <a:gd name="connsiteY11" fmla="*/ 8096 h 107251"/>
                <a:gd name="connsiteX12" fmla="*/ 0 w 124586"/>
                <a:gd name="connsiteY12" fmla="*/ 11144 h 107251"/>
                <a:gd name="connsiteX13" fmla="*/ 12192 w 124586"/>
                <a:gd name="connsiteY13" fmla="*/ 29909 h 107251"/>
                <a:gd name="connsiteX14" fmla="*/ 12192 w 124586"/>
                <a:gd name="connsiteY14" fmla="*/ 68104 h 107251"/>
                <a:gd name="connsiteX15" fmla="*/ 19145 w 124586"/>
                <a:gd name="connsiteY15" fmla="*/ 94107 h 107251"/>
                <a:gd name="connsiteX16" fmla="*/ 48196 w 124586"/>
                <a:gd name="connsiteY16" fmla="*/ 106585 h 107251"/>
                <a:gd name="connsiteX17" fmla="*/ 86201 w 124586"/>
                <a:gd name="connsiteY17" fmla="*/ 87154 h 107251"/>
                <a:gd name="connsiteX18" fmla="*/ 100584 w 124586"/>
                <a:gd name="connsiteY18" fmla="*/ 107252 h 107251"/>
                <a:gd name="connsiteX19" fmla="*/ 124587 w 124586"/>
                <a:gd name="connsiteY19" fmla="*/ 89344 h 107251"/>
                <a:gd name="connsiteX20" fmla="*/ 123253 w 124586"/>
                <a:gd name="connsiteY20" fmla="*/ 87154 h 107251"/>
                <a:gd name="connsiteX21" fmla="*/ 111919 w 124586"/>
                <a:gd name="connsiteY21" fmla="*/ 66199 h 107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4586" h="107251">
                  <a:moveTo>
                    <a:pt x="112014" y="66199"/>
                  </a:moveTo>
                  <a:lnTo>
                    <a:pt x="112014" y="95"/>
                  </a:lnTo>
                  <a:lnTo>
                    <a:pt x="71818" y="8192"/>
                  </a:lnTo>
                  <a:lnTo>
                    <a:pt x="71818" y="11240"/>
                  </a:lnTo>
                  <a:cubicBezTo>
                    <a:pt x="82487" y="12764"/>
                    <a:pt x="84677" y="16955"/>
                    <a:pt x="84677" y="27337"/>
                  </a:cubicBezTo>
                  <a:lnTo>
                    <a:pt x="84677" y="62484"/>
                  </a:lnTo>
                  <a:cubicBezTo>
                    <a:pt x="84677" y="67056"/>
                    <a:pt x="84487" y="73628"/>
                    <a:pt x="79439" y="79534"/>
                  </a:cubicBezTo>
                  <a:cubicBezTo>
                    <a:pt x="75533" y="84106"/>
                    <a:pt x="68961" y="87344"/>
                    <a:pt x="60484" y="87344"/>
                  </a:cubicBezTo>
                  <a:cubicBezTo>
                    <a:pt x="50387" y="87344"/>
                    <a:pt x="43720" y="82296"/>
                    <a:pt x="41053" y="74295"/>
                  </a:cubicBezTo>
                  <a:cubicBezTo>
                    <a:pt x="40005" y="70771"/>
                    <a:pt x="39529" y="67342"/>
                    <a:pt x="39529" y="62484"/>
                  </a:cubicBezTo>
                  <a:lnTo>
                    <a:pt x="39529" y="0"/>
                  </a:lnTo>
                  <a:lnTo>
                    <a:pt x="0" y="8096"/>
                  </a:lnTo>
                  <a:lnTo>
                    <a:pt x="0" y="11144"/>
                  </a:lnTo>
                  <a:cubicBezTo>
                    <a:pt x="11144" y="12668"/>
                    <a:pt x="12192" y="18383"/>
                    <a:pt x="12192" y="29909"/>
                  </a:cubicBezTo>
                  <a:lnTo>
                    <a:pt x="12192" y="68104"/>
                  </a:lnTo>
                  <a:cubicBezTo>
                    <a:pt x="12192" y="76200"/>
                    <a:pt x="12668" y="85820"/>
                    <a:pt x="19145" y="94107"/>
                  </a:cubicBezTo>
                  <a:cubicBezTo>
                    <a:pt x="22003" y="97822"/>
                    <a:pt x="30099" y="106585"/>
                    <a:pt x="48196" y="106585"/>
                  </a:cubicBezTo>
                  <a:cubicBezTo>
                    <a:pt x="66294" y="106585"/>
                    <a:pt x="78772" y="97155"/>
                    <a:pt x="86201" y="87154"/>
                  </a:cubicBezTo>
                  <a:cubicBezTo>
                    <a:pt x="87725" y="93250"/>
                    <a:pt x="90583" y="99822"/>
                    <a:pt x="100584" y="107252"/>
                  </a:cubicBezTo>
                  <a:lnTo>
                    <a:pt x="124587" y="89344"/>
                  </a:lnTo>
                  <a:lnTo>
                    <a:pt x="123253" y="87154"/>
                  </a:lnTo>
                  <a:cubicBezTo>
                    <a:pt x="111919" y="84963"/>
                    <a:pt x="111919" y="76867"/>
                    <a:pt x="111919" y="66199"/>
                  </a:cubicBezTo>
                </a:path>
              </a:pathLst>
            </a:custGeom>
            <a:grpFill/>
            <a:ln w="0" cap="flat">
              <a:noFill/>
              <a:prstDash val="solid"/>
              <a:miter/>
            </a:ln>
          </p:spPr>
          <p:txBody>
            <a:bodyPr rtlCol="0" anchor="ctr"/>
            <a:lstStyle/>
            <a:p>
              <a:endParaRPr lang="en-CA"/>
            </a:p>
          </p:txBody>
        </p:sp>
        <p:sp>
          <p:nvSpPr>
            <p:cNvPr id="11" name="Freeform: Shape 109">
              <a:extLst>
                <a:ext uri="{FF2B5EF4-FFF2-40B4-BE49-F238E27FC236}">
                  <a16:creationId xmlns:a16="http://schemas.microsoft.com/office/drawing/2014/main" id="{E8624229-8CB9-8908-A04F-6A190DBB8FB7}"/>
                </a:ext>
              </a:extLst>
            </p:cNvPr>
            <p:cNvSpPr/>
            <p:nvPr/>
          </p:nvSpPr>
          <p:spPr>
            <a:xfrm>
              <a:off x="705178" y="629897"/>
              <a:ext cx="127825" cy="104775"/>
            </a:xfrm>
            <a:custGeom>
              <a:avLst/>
              <a:gdLst>
                <a:gd name="connsiteX0" fmla="*/ 114586 w 127825"/>
                <a:gd name="connsiteY0" fmla="*/ 79629 h 104775"/>
                <a:gd name="connsiteX1" fmla="*/ 114586 w 127825"/>
                <a:gd name="connsiteY1" fmla="*/ 42101 h 104775"/>
                <a:gd name="connsiteX2" fmla="*/ 107823 w 127825"/>
                <a:gd name="connsiteY2" fmla="*/ 14383 h 104775"/>
                <a:gd name="connsiteX3" fmla="*/ 79248 w 127825"/>
                <a:gd name="connsiteY3" fmla="*/ 1905 h 104775"/>
                <a:gd name="connsiteX4" fmla="*/ 42386 w 127825"/>
                <a:gd name="connsiteY4" fmla="*/ 18955 h 104775"/>
                <a:gd name="connsiteX5" fmla="*/ 42386 w 127825"/>
                <a:gd name="connsiteY5" fmla="*/ 0 h 104775"/>
                <a:gd name="connsiteX6" fmla="*/ 0 w 127825"/>
                <a:gd name="connsiteY6" fmla="*/ 22003 h 104775"/>
                <a:gd name="connsiteX7" fmla="*/ 1524 w 127825"/>
                <a:gd name="connsiteY7" fmla="*/ 24670 h 104775"/>
                <a:gd name="connsiteX8" fmla="*/ 15050 w 127825"/>
                <a:gd name="connsiteY8" fmla="*/ 46101 h 104775"/>
                <a:gd name="connsiteX9" fmla="*/ 15050 w 127825"/>
                <a:gd name="connsiteY9" fmla="*/ 79248 h 104775"/>
                <a:gd name="connsiteX10" fmla="*/ 1905 w 127825"/>
                <a:gd name="connsiteY10" fmla="*/ 101727 h 104775"/>
                <a:gd name="connsiteX11" fmla="*/ 1905 w 127825"/>
                <a:gd name="connsiteY11" fmla="*/ 104775 h 104775"/>
                <a:gd name="connsiteX12" fmla="*/ 54769 w 127825"/>
                <a:gd name="connsiteY12" fmla="*/ 104775 h 104775"/>
                <a:gd name="connsiteX13" fmla="*/ 54578 w 127825"/>
                <a:gd name="connsiteY13" fmla="*/ 101727 h 104775"/>
                <a:gd name="connsiteX14" fmla="*/ 42386 w 127825"/>
                <a:gd name="connsiteY14" fmla="*/ 81820 h 104775"/>
                <a:gd name="connsiteX15" fmla="*/ 42386 w 127825"/>
                <a:gd name="connsiteY15" fmla="*/ 44482 h 104775"/>
                <a:gd name="connsiteX16" fmla="*/ 50292 w 127825"/>
                <a:gd name="connsiteY16" fmla="*/ 25908 h 104775"/>
                <a:gd name="connsiteX17" fmla="*/ 65818 w 127825"/>
                <a:gd name="connsiteY17" fmla="*/ 21145 h 104775"/>
                <a:gd name="connsiteX18" fmla="*/ 87440 w 127825"/>
                <a:gd name="connsiteY18" fmla="*/ 44482 h 104775"/>
                <a:gd name="connsiteX19" fmla="*/ 87440 w 127825"/>
                <a:gd name="connsiteY19" fmla="*/ 81820 h 104775"/>
                <a:gd name="connsiteX20" fmla="*/ 75438 w 127825"/>
                <a:gd name="connsiteY20" fmla="*/ 101727 h 104775"/>
                <a:gd name="connsiteX21" fmla="*/ 75438 w 127825"/>
                <a:gd name="connsiteY21" fmla="*/ 104775 h 104775"/>
                <a:gd name="connsiteX22" fmla="*/ 127826 w 127825"/>
                <a:gd name="connsiteY22" fmla="*/ 104775 h 104775"/>
                <a:gd name="connsiteX23" fmla="*/ 127826 w 127825"/>
                <a:gd name="connsiteY23" fmla="*/ 101727 h 104775"/>
                <a:gd name="connsiteX24" fmla="*/ 114681 w 127825"/>
                <a:gd name="connsiteY24" fmla="*/ 7962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825" h="104775">
                  <a:moveTo>
                    <a:pt x="114586" y="79629"/>
                  </a:moveTo>
                  <a:lnTo>
                    <a:pt x="114586" y="42101"/>
                  </a:lnTo>
                  <a:cubicBezTo>
                    <a:pt x="114586" y="32480"/>
                    <a:pt x="114395" y="22669"/>
                    <a:pt x="107823" y="14383"/>
                  </a:cubicBezTo>
                  <a:cubicBezTo>
                    <a:pt x="103061" y="8096"/>
                    <a:pt x="93440" y="1905"/>
                    <a:pt x="79248" y="1905"/>
                  </a:cubicBezTo>
                  <a:cubicBezTo>
                    <a:pt x="60484" y="1905"/>
                    <a:pt x="49530" y="12192"/>
                    <a:pt x="42386" y="18955"/>
                  </a:cubicBezTo>
                  <a:lnTo>
                    <a:pt x="42386" y="0"/>
                  </a:lnTo>
                  <a:lnTo>
                    <a:pt x="0" y="22003"/>
                  </a:lnTo>
                  <a:lnTo>
                    <a:pt x="1524" y="24670"/>
                  </a:lnTo>
                  <a:cubicBezTo>
                    <a:pt x="14859" y="25146"/>
                    <a:pt x="15050" y="32099"/>
                    <a:pt x="15050" y="46101"/>
                  </a:cubicBezTo>
                  <a:lnTo>
                    <a:pt x="15050" y="79248"/>
                  </a:lnTo>
                  <a:cubicBezTo>
                    <a:pt x="15050" y="90202"/>
                    <a:pt x="14859" y="99727"/>
                    <a:pt x="1905" y="101727"/>
                  </a:cubicBezTo>
                  <a:lnTo>
                    <a:pt x="1905" y="104775"/>
                  </a:lnTo>
                  <a:lnTo>
                    <a:pt x="54769" y="104775"/>
                  </a:lnTo>
                  <a:lnTo>
                    <a:pt x="54578" y="101727"/>
                  </a:lnTo>
                  <a:cubicBezTo>
                    <a:pt x="42767" y="98489"/>
                    <a:pt x="42386" y="93631"/>
                    <a:pt x="42386" y="81820"/>
                  </a:cubicBezTo>
                  <a:lnTo>
                    <a:pt x="42386" y="44482"/>
                  </a:lnTo>
                  <a:cubicBezTo>
                    <a:pt x="42386" y="39243"/>
                    <a:pt x="42577" y="31814"/>
                    <a:pt x="50292" y="25908"/>
                  </a:cubicBezTo>
                  <a:cubicBezTo>
                    <a:pt x="53816" y="23336"/>
                    <a:pt x="58769" y="21145"/>
                    <a:pt x="65818" y="21145"/>
                  </a:cubicBezTo>
                  <a:cubicBezTo>
                    <a:pt x="87249" y="21145"/>
                    <a:pt x="87440" y="39052"/>
                    <a:pt x="87440" y="44482"/>
                  </a:cubicBezTo>
                  <a:lnTo>
                    <a:pt x="87440" y="81820"/>
                  </a:lnTo>
                  <a:cubicBezTo>
                    <a:pt x="87440" y="93154"/>
                    <a:pt x="87249" y="99060"/>
                    <a:pt x="75438" y="101727"/>
                  </a:cubicBezTo>
                  <a:lnTo>
                    <a:pt x="75438" y="104775"/>
                  </a:lnTo>
                  <a:lnTo>
                    <a:pt x="127826" y="104775"/>
                  </a:lnTo>
                  <a:lnTo>
                    <a:pt x="127826" y="101727"/>
                  </a:lnTo>
                  <a:cubicBezTo>
                    <a:pt x="114967" y="99346"/>
                    <a:pt x="114681" y="93250"/>
                    <a:pt x="114681" y="79629"/>
                  </a:cubicBezTo>
                </a:path>
              </a:pathLst>
            </a:custGeom>
            <a:grpFill/>
            <a:ln w="0" cap="flat">
              <a:noFill/>
              <a:prstDash val="solid"/>
              <a:miter/>
            </a:ln>
          </p:spPr>
          <p:txBody>
            <a:bodyPr rtlCol="0" anchor="ctr"/>
            <a:lstStyle/>
            <a:p>
              <a:endParaRPr lang="en-CA"/>
            </a:p>
          </p:txBody>
        </p:sp>
        <p:sp>
          <p:nvSpPr>
            <p:cNvPr id="12" name="Freeform: Shape 110">
              <a:extLst>
                <a:ext uri="{FF2B5EF4-FFF2-40B4-BE49-F238E27FC236}">
                  <a16:creationId xmlns:a16="http://schemas.microsoft.com/office/drawing/2014/main" id="{C299E98F-2D71-A8AA-DB1C-D96CB0B7026E}"/>
                </a:ext>
              </a:extLst>
            </p:cNvPr>
            <p:cNvSpPr/>
            <p:nvPr/>
          </p:nvSpPr>
          <p:spPr>
            <a:xfrm>
              <a:off x="838528" y="631897"/>
              <a:ext cx="72009" cy="106584"/>
            </a:xfrm>
            <a:custGeom>
              <a:avLst/>
              <a:gdLst>
                <a:gd name="connsiteX0" fmla="*/ 51911 w 72009"/>
                <a:gd name="connsiteY0" fmla="*/ 45530 h 106584"/>
                <a:gd name="connsiteX1" fmla="*/ 43625 w 72009"/>
                <a:gd name="connsiteY1" fmla="*/ 41624 h 106584"/>
                <a:gd name="connsiteX2" fmla="*/ 28289 w 72009"/>
                <a:gd name="connsiteY2" fmla="*/ 25908 h 106584"/>
                <a:gd name="connsiteX3" fmla="*/ 44863 w 72009"/>
                <a:gd name="connsiteY3" fmla="*/ 13049 h 106584"/>
                <a:gd name="connsiteX4" fmla="*/ 65151 w 72009"/>
                <a:gd name="connsiteY4" fmla="*/ 29432 h 106584"/>
                <a:gd name="connsiteX5" fmla="*/ 68199 w 72009"/>
                <a:gd name="connsiteY5" fmla="*/ 29432 h 106584"/>
                <a:gd name="connsiteX6" fmla="*/ 68199 w 72009"/>
                <a:gd name="connsiteY6" fmla="*/ 5239 h 106584"/>
                <a:gd name="connsiteX7" fmla="*/ 40005 w 72009"/>
                <a:gd name="connsiteY7" fmla="*/ 0 h 106584"/>
                <a:gd name="connsiteX8" fmla="*/ 1333 w 72009"/>
                <a:gd name="connsiteY8" fmla="*/ 30575 h 106584"/>
                <a:gd name="connsiteX9" fmla="*/ 18383 w 72009"/>
                <a:gd name="connsiteY9" fmla="*/ 55245 h 106584"/>
                <a:gd name="connsiteX10" fmla="*/ 27527 w 72009"/>
                <a:gd name="connsiteY10" fmla="*/ 59627 h 106584"/>
                <a:gd name="connsiteX11" fmla="*/ 44768 w 72009"/>
                <a:gd name="connsiteY11" fmla="*/ 78200 h 106584"/>
                <a:gd name="connsiteX12" fmla="*/ 25527 w 72009"/>
                <a:gd name="connsiteY12" fmla="*/ 93250 h 106584"/>
                <a:gd name="connsiteX13" fmla="*/ 3239 w 72009"/>
                <a:gd name="connsiteY13" fmla="*/ 75533 h 106584"/>
                <a:gd name="connsiteX14" fmla="*/ 0 w 72009"/>
                <a:gd name="connsiteY14" fmla="*/ 75533 h 106584"/>
                <a:gd name="connsiteX15" fmla="*/ 0 w 72009"/>
                <a:gd name="connsiteY15" fmla="*/ 101537 h 106584"/>
                <a:gd name="connsiteX16" fmla="*/ 29718 w 72009"/>
                <a:gd name="connsiteY16" fmla="*/ 106585 h 106584"/>
                <a:gd name="connsiteX17" fmla="*/ 61341 w 72009"/>
                <a:gd name="connsiteY17" fmla="*/ 96774 h 106584"/>
                <a:gd name="connsiteX18" fmla="*/ 72009 w 72009"/>
                <a:gd name="connsiteY18" fmla="*/ 73152 h 106584"/>
                <a:gd name="connsiteX19" fmla="*/ 51721 w 72009"/>
                <a:gd name="connsiteY19" fmla="*/ 45625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2009" h="106584">
                  <a:moveTo>
                    <a:pt x="51911" y="45530"/>
                  </a:moveTo>
                  <a:lnTo>
                    <a:pt x="43625" y="41624"/>
                  </a:lnTo>
                  <a:cubicBezTo>
                    <a:pt x="36576" y="38386"/>
                    <a:pt x="28289" y="34385"/>
                    <a:pt x="28289" y="25908"/>
                  </a:cubicBezTo>
                  <a:cubicBezTo>
                    <a:pt x="28289" y="18669"/>
                    <a:pt x="35052" y="13049"/>
                    <a:pt x="44863" y="13049"/>
                  </a:cubicBezTo>
                  <a:cubicBezTo>
                    <a:pt x="60579" y="13049"/>
                    <a:pt x="63627" y="24003"/>
                    <a:pt x="65151" y="29432"/>
                  </a:cubicBezTo>
                  <a:lnTo>
                    <a:pt x="68199" y="29432"/>
                  </a:lnTo>
                  <a:lnTo>
                    <a:pt x="68199" y="5239"/>
                  </a:lnTo>
                  <a:cubicBezTo>
                    <a:pt x="63437" y="3524"/>
                    <a:pt x="53816" y="0"/>
                    <a:pt x="40005" y="0"/>
                  </a:cubicBezTo>
                  <a:cubicBezTo>
                    <a:pt x="14859" y="0"/>
                    <a:pt x="1333" y="14002"/>
                    <a:pt x="1333" y="30575"/>
                  </a:cubicBezTo>
                  <a:cubicBezTo>
                    <a:pt x="1333" y="45815"/>
                    <a:pt x="12478" y="52007"/>
                    <a:pt x="18383" y="55245"/>
                  </a:cubicBezTo>
                  <a:lnTo>
                    <a:pt x="27527" y="59627"/>
                  </a:lnTo>
                  <a:cubicBezTo>
                    <a:pt x="35147" y="63532"/>
                    <a:pt x="44768" y="68580"/>
                    <a:pt x="44768" y="78200"/>
                  </a:cubicBezTo>
                  <a:cubicBezTo>
                    <a:pt x="44768" y="89154"/>
                    <a:pt x="34766" y="93250"/>
                    <a:pt x="25527" y="93250"/>
                  </a:cubicBezTo>
                  <a:cubicBezTo>
                    <a:pt x="9144" y="93250"/>
                    <a:pt x="5239" y="81915"/>
                    <a:pt x="3239" y="75533"/>
                  </a:cubicBezTo>
                  <a:lnTo>
                    <a:pt x="0" y="75533"/>
                  </a:lnTo>
                  <a:lnTo>
                    <a:pt x="0" y="101537"/>
                  </a:lnTo>
                  <a:cubicBezTo>
                    <a:pt x="8287" y="104203"/>
                    <a:pt x="15907" y="106585"/>
                    <a:pt x="29718" y="106585"/>
                  </a:cubicBezTo>
                  <a:cubicBezTo>
                    <a:pt x="46958" y="106585"/>
                    <a:pt x="56578" y="100870"/>
                    <a:pt x="61341" y="96774"/>
                  </a:cubicBezTo>
                  <a:cubicBezTo>
                    <a:pt x="68104" y="90869"/>
                    <a:pt x="72009" y="81915"/>
                    <a:pt x="72009" y="73152"/>
                  </a:cubicBezTo>
                  <a:cubicBezTo>
                    <a:pt x="72009" y="55245"/>
                    <a:pt x="56959" y="48006"/>
                    <a:pt x="51721" y="45625"/>
                  </a:cubicBezTo>
                </a:path>
              </a:pathLst>
            </a:custGeom>
            <a:grpFill/>
            <a:ln w="0" cap="flat">
              <a:noFill/>
              <a:prstDash val="solid"/>
              <a:miter/>
            </a:ln>
          </p:spPr>
          <p:txBody>
            <a:bodyPr rtlCol="0" anchor="ctr"/>
            <a:lstStyle/>
            <a:p>
              <a:endParaRPr lang="en-CA"/>
            </a:p>
          </p:txBody>
        </p:sp>
        <p:sp>
          <p:nvSpPr>
            <p:cNvPr id="13" name="Freeform: Shape 111">
              <a:extLst>
                <a:ext uri="{FF2B5EF4-FFF2-40B4-BE49-F238E27FC236}">
                  <a16:creationId xmlns:a16="http://schemas.microsoft.com/office/drawing/2014/main" id="{11493290-EC36-03C8-3E87-463BBCFAB1A3}"/>
                </a:ext>
              </a:extLst>
            </p:cNvPr>
            <p:cNvSpPr/>
            <p:nvPr/>
          </p:nvSpPr>
          <p:spPr>
            <a:xfrm>
              <a:off x="912157" y="635422"/>
              <a:ext cx="182689" cy="101060"/>
            </a:xfrm>
            <a:custGeom>
              <a:avLst/>
              <a:gdLst>
                <a:gd name="connsiteX0" fmla="*/ 182690 w 182689"/>
                <a:gd name="connsiteY0" fmla="*/ 95 h 101060"/>
                <a:gd name="connsiteX1" fmla="*/ 143827 w 182689"/>
                <a:gd name="connsiteY1" fmla="*/ 95 h 101060"/>
                <a:gd name="connsiteX2" fmla="*/ 143827 w 182689"/>
                <a:gd name="connsiteY2" fmla="*/ 3143 h 101060"/>
                <a:gd name="connsiteX3" fmla="*/ 152971 w 182689"/>
                <a:gd name="connsiteY3" fmla="*/ 12287 h 101060"/>
                <a:gd name="connsiteX4" fmla="*/ 150781 w 182689"/>
                <a:gd name="connsiteY4" fmla="*/ 19907 h 101060"/>
                <a:gd name="connsiteX5" fmla="*/ 129635 w 182689"/>
                <a:gd name="connsiteY5" fmla="*/ 67913 h 101060"/>
                <a:gd name="connsiteX6" fmla="*/ 109538 w 182689"/>
                <a:gd name="connsiteY6" fmla="*/ 19907 h 101060"/>
                <a:gd name="connsiteX7" fmla="*/ 108014 w 182689"/>
                <a:gd name="connsiteY7" fmla="*/ 12668 h 101060"/>
                <a:gd name="connsiteX8" fmla="*/ 116777 w 182689"/>
                <a:gd name="connsiteY8" fmla="*/ 3048 h 101060"/>
                <a:gd name="connsiteX9" fmla="*/ 116777 w 182689"/>
                <a:gd name="connsiteY9" fmla="*/ 0 h 101060"/>
                <a:gd name="connsiteX10" fmla="*/ 66389 w 182689"/>
                <a:gd name="connsiteY10" fmla="*/ 0 h 101060"/>
                <a:gd name="connsiteX11" fmla="*/ 66389 w 182689"/>
                <a:gd name="connsiteY11" fmla="*/ 3048 h 101060"/>
                <a:gd name="connsiteX12" fmla="*/ 78200 w 182689"/>
                <a:gd name="connsiteY12" fmla="*/ 12859 h 101060"/>
                <a:gd name="connsiteX13" fmla="*/ 83248 w 182689"/>
                <a:gd name="connsiteY13" fmla="*/ 23527 h 101060"/>
                <a:gd name="connsiteX14" fmla="*/ 63151 w 182689"/>
                <a:gd name="connsiteY14" fmla="*/ 67818 h 101060"/>
                <a:gd name="connsiteX15" fmla="*/ 43720 w 182689"/>
                <a:gd name="connsiteY15" fmla="*/ 20479 h 101060"/>
                <a:gd name="connsiteX16" fmla="*/ 41720 w 182689"/>
                <a:gd name="connsiteY16" fmla="*/ 12668 h 101060"/>
                <a:gd name="connsiteX17" fmla="*/ 50673 w 182689"/>
                <a:gd name="connsiteY17" fmla="*/ 3048 h 101060"/>
                <a:gd name="connsiteX18" fmla="*/ 50673 w 182689"/>
                <a:gd name="connsiteY18" fmla="*/ 0 h 101060"/>
                <a:gd name="connsiteX19" fmla="*/ 0 w 182689"/>
                <a:gd name="connsiteY19" fmla="*/ 0 h 101060"/>
                <a:gd name="connsiteX20" fmla="*/ 0 w 182689"/>
                <a:gd name="connsiteY20" fmla="*/ 3048 h 101060"/>
                <a:gd name="connsiteX21" fmla="*/ 14192 w 182689"/>
                <a:gd name="connsiteY21" fmla="*/ 18764 h 101060"/>
                <a:gd name="connsiteX22" fmla="*/ 50006 w 182689"/>
                <a:gd name="connsiteY22" fmla="*/ 101060 h 101060"/>
                <a:gd name="connsiteX23" fmla="*/ 62865 w 182689"/>
                <a:gd name="connsiteY23" fmla="*/ 101060 h 101060"/>
                <a:gd name="connsiteX24" fmla="*/ 90583 w 182689"/>
                <a:gd name="connsiteY24" fmla="*/ 41624 h 101060"/>
                <a:gd name="connsiteX25" fmla="*/ 116777 w 182689"/>
                <a:gd name="connsiteY25" fmla="*/ 101060 h 101060"/>
                <a:gd name="connsiteX26" fmla="*/ 129635 w 182689"/>
                <a:gd name="connsiteY26" fmla="*/ 101060 h 101060"/>
                <a:gd name="connsiteX27" fmla="*/ 168307 w 182689"/>
                <a:gd name="connsiteY27" fmla="*/ 18764 h 101060"/>
                <a:gd name="connsiteX28" fmla="*/ 182690 w 182689"/>
                <a:gd name="connsiteY28" fmla="*/ 3048 h 101060"/>
                <a:gd name="connsiteX29" fmla="*/ 182690 w 182689"/>
                <a:gd name="connsiteY29" fmla="*/ 0 h 101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82689" h="101060">
                  <a:moveTo>
                    <a:pt x="182690" y="95"/>
                  </a:moveTo>
                  <a:lnTo>
                    <a:pt x="143827" y="95"/>
                  </a:lnTo>
                  <a:lnTo>
                    <a:pt x="143827" y="3143"/>
                  </a:lnTo>
                  <a:cubicBezTo>
                    <a:pt x="146209" y="3619"/>
                    <a:pt x="152971" y="4667"/>
                    <a:pt x="152971" y="12287"/>
                  </a:cubicBezTo>
                  <a:cubicBezTo>
                    <a:pt x="152971" y="14668"/>
                    <a:pt x="151924" y="17335"/>
                    <a:pt x="150781" y="19907"/>
                  </a:cubicBezTo>
                  <a:lnTo>
                    <a:pt x="129635" y="67913"/>
                  </a:lnTo>
                  <a:lnTo>
                    <a:pt x="109538" y="19907"/>
                  </a:lnTo>
                  <a:cubicBezTo>
                    <a:pt x="108871" y="17716"/>
                    <a:pt x="108014" y="14859"/>
                    <a:pt x="108014" y="12668"/>
                  </a:cubicBezTo>
                  <a:cubicBezTo>
                    <a:pt x="108014" y="5048"/>
                    <a:pt x="113919" y="3715"/>
                    <a:pt x="116777" y="3048"/>
                  </a:cubicBezTo>
                  <a:lnTo>
                    <a:pt x="116777" y="0"/>
                  </a:lnTo>
                  <a:lnTo>
                    <a:pt x="66389" y="0"/>
                  </a:lnTo>
                  <a:lnTo>
                    <a:pt x="66389" y="3048"/>
                  </a:lnTo>
                  <a:cubicBezTo>
                    <a:pt x="72104" y="4096"/>
                    <a:pt x="74676" y="5620"/>
                    <a:pt x="78200" y="12859"/>
                  </a:cubicBezTo>
                  <a:lnTo>
                    <a:pt x="83248" y="23527"/>
                  </a:lnTo>
                  <a:lnTo>
                    <a:pt x="63151" y="67818"/>
                  </a:lnTo>
                  <a:lnTo>
                    <a:pt x="43720" y="20479"/>
                  </a:lnTo>
                  <a:cubicBezTo>
                    <a:pt x="42863" y="18288"/>
                    <a:pt x="41720" y="15430"/>
                    <a:pt x="41720" y="12668"/>
                  </a:cubicBezTo>
                  <a:cubicBezTo>
                    <a:pt x="41720" y="6953"/>
                    <a:pt x="45053" y="3905"/>
                    <a:pt x="50673" y="3048"/>
                  </a:cubicBezTo>
                  <a:lnTo>
                    <a:pt x="50673" y="0"/>
                  </a:lnTo>
                  <a:lnTo>
                    <a:pt x="0" y="0"/>
                  </a:lnTo>
                  <a:lnTo>
                    <a:pt x="0" y="3048"/>
                  </a:lnTo>
                  <a:cubicBezTo>
                    <a:pt x="8287" y="5905"/>
                    <a:pt x="9430" y="7620"/>
                    <a:pt x="14192" y="18764"/>
                  </a:cubicBezTo>
                  <a:lnTo>
                    <a:pt x="50006" y="101060"/>
                  </a:lnTo>
                  <a:lnTo>
                    <a:pt x="62865" y="101060"/>
                  </a:lnTo>
                  <a:lnTo>
                    <a:pt x="90583" y="41624"/>
                  </a:lnTo>
                  <a:lnTo>
                    <a:pt x="116777" y="101060"/>
                  </a:lnTo>
                  <a:lnTo>
                    <a:pt x="129635" y="101060"/>
                  </a:lnTo>
                  <a:lnTo>
                    <a:pt x="168307" y="18764"/>
                  </a:lnTo>
                  <a:cubicBezTo>
                    <a:pt x="172879" y="8953"/>
                    <a:pt x="174212" y="5905"/>
                    <a:pt x="182690" y="3048"/>
                  </a:cubicBezTo>
                  <a:lnTo>
                    <a:pt x="182690" y="0"/>
                  </a:lnTo>
                  <a:close/>
                </a:path>
              </a:pathLst>
            </a:custGeom>
            <a:grpFill/>
            <a:ln w="0" cap="flat">
              <a:noFill/>
              <a:prstDash val="solid"/>
              <a:miter/>
            </a:ln>
          </p:spPr>
          <p:txBody>
            <a:bodyPr rtlCol="0" anchor="ctr"/>
            <a:lstStyle/>
            <a:p>
              <a:endParaRPr lang="en-CA"/>
            </a:p>
          </p:txBody>
        </p:sp>
        <p:sp>
          <p:nvSpPr>
            <p:cNvPr id="14" name="Freeform: Shape 112">
              <a:extLst>
                <a:ext uri="{FF2B5EF4-FFF2-40B4-BE49-F238E27FC236}">
                  <a16:creationId xmlns:a16="http://schemas.microsoft.com/office/drawing/2014/main" id="{6ACC1999-3D3B-60C2-916E-8301AB8E4B84}"/>
                </a:ext>
              </a:extLst>
            </p:cNvPr>
            <p:cNvSpPr/>
            <p:nvPr/>
          </p:nvSpPr>
          <p:spPr>
            <a:xfrm>
              <a:off x="606690" y="577605"/>
              <a:ext cx="74009" cy="40957"/>
            </a:xfrm>
            <a:custGeom>
              <a:avLst/>
              <a:gdLst>
                <a:gd name="connsiteX0" fmla="*/ 5810 w 74009"/>
                <a:gd name="connsiteY0" fmla="*/ 7620 h 40957"/>
                <a:gd name="connsiteX1" fmla="*/ 20288 w 74009"/>
                <a:gd name="connsiteY1" fmla="*/ 40958 h 40957"/>
                <a:gd name="connsiteX2" fmla="*/ 25527 w 74009"/>
                <a:gd name="connsiteY2" fmla="*/ 40958 h 40957"/>
                <a:gd name="connsiteX3" fmla="*/ 36767 w 74009"/>
                <a:gd name="connsiteY3" fmla="*/ 16859 h 40957"/>
                <a:gd name="connsiteX4" fmla="*/ 47339 w 74009"/>
                <a:gd name="connsiteY4" fmla="*/ 40958 h 40957"/>
                <a:gd name="connsiteX5" fmla="*/ 52578 w 74009"/>
                <a:gd name="connsiteY5" fmla="*/ 40958 h 40957"/>
                <a:gd name="connsiteX6" fmla="*/ 68199 w 74009"/>
                <a:gd name="connsiteY6" fmla="*/ 7620 h 40957"/>
                <a:gd name="connsiteX7" fmla="*/ 74009 w 74009"/>
                <a:gd name="connsiteY7" fmla="*/ 1238 h 40957"/>
                <a:gd name="connsiteX8" fmla="*/ 74009 w 74009"/>
                <a:gd name="connsiteY8" fmla="*/ 0 h 40957"/>
                <a:gd name="connsiteX9" fmla="*/ 58293 w 74009"/>
                <a:gd name="connsiteY9" fmla="*/ 0 h 40957"/>
                <a:gd name="connsiteX10" fmla="*/ 58293 w 74009"/>
                <a:gd name="connsiteY10" fmla="*/ 1238 h 40957"/>
                <a:gd name="connsiteX11" fmla="*/ 62008 w 74009"/>
                <a:gd name="connsiteY11" fmla="*/ 4953 h 40957"/>
                <a:gd name="connsiteX12" fmla="*/ 61151 w 74009"/>
                <a:gd name="connsiteY12" fmla="*/ 8096 h 40957"/>
                <a:gd name="connsiteX13" fmla="*/ 52578 w 74009"/>
                <a:gd name="connsiteY13" fmla="*/ 27527 h 40957"/>
                <a:gd name="connsiteX14" fmla="*/ 44482 w 74009"/>
                <a:gd name="connsiteY14" fmla="*/ 8096 h 40957"/>
                <a:gd name="connsiteX15" fmla="*/ 43815 w 74009"/>
                <a:gd name="connsiteY15" fmla="*/ 5144 h 40957"/>
                <a:gd name="connsiteX16" fmla="*/ 47339 w 74009"/>
                <a:gd name="connsiteY16" fmla="*/ 1238 h 40957"/>
                <a:gd name="connsiteX17" fmla="*/ 47339 w 74009"/>
                <a:gd name="connsiteY17" fmla="*/ 0 h 40957"/>
                <a:gd name="connsiteX18" fmla="*/ 26860 w 74009"/>
                <a:gd name="connsiteY18" fmla="*/ 0 h 40957"/>
                <a:gd name="connsiteX19" fmla="*/ 26860 w 74009"/>
                <a:gd name="connsiteY19" fmla="*/ 1238 h 40957"/>
                <a:gd name="connsiteX20" fmla="*/ 31623 w 74009"/>
                <a:gd name="connsiteY20" fmla="*/ 5239 h 40957"/>
                <a:gd name="connsiteX21" fmla="*/ 33623 w 74009"/>
                <a:gd name="connsiteY21" fmla="*/ 9620 h 40957"/>
                <a:gd name="connsiteX22" fmla="*/ 25527 w 74009"/>
                <a:gd name="connsiteY22" fmla="*/ 27527 h 40957"/>
                <a:gd name="connsiteX23" fmla="*/ 17621 w 74009"/>
                <a:gd name="connsiteY23" fmla="*/ 8287 h 40957"/>
                <a:gd name="connsiteX24" fmla="*/ 16859 w 74009"/>
                <a:gd name="connsiteY24" fmla="*/ 5144 h 40957"/>
                <a:gd name="connsiteX25" fmla="*/ 20479 w 74009"/>
                <a:gd name="connsiteY25" fmla="*/ 1238 h 40957"/>
                <a:gd name="connsiteX26" fmla="*/ 20479 w 74009"/>
                <a:gd name="connsiteY26" fmla="*/ 0 h 40957"/>
                <a:gd name="connsiteX27" fmla="*/ 0 w 74009"/>
                <a:gd name="connsiteY27" fmla="*/ 0 h 40957"/>
                <a:gd name="connsiteX28" fmla="*/ 0 w 74009"/>
                <a:gd name="connsiteY28" fmla="*/ 1238 h 40957"/>
                <a:gd name="connsiteX29" fmla="*/ 5715 w 74009"/>
                <a:gd name="connsiteY29" fmla="*/ 7620 h 40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4009" h="40957">
                  <a:moveTo>
                    <a:pt x="5810" y="7620"/>
                  </a:moveTo>
                  <a:lnTo>
                    <a:pt x="20288" y="40958"/>
                  </a:lnTo>
                  <a:lnTo>
                    <a:pt x="25527" y="40958"/>
                  </a:lnTo>
                  <a:lnTo>
                    <a:pt x="36767" y="16859"/>
                  </a:lnTo>
                  <a:lnTo>
                    <a:pt x="47339" y="40958"/>
                  </a:lnTo>
                  <a:lnTo>
                    <a:pt x="52578" y="40958"/>
                  </a:lnTo>
                  <a:lnTo>
                    <a:pt x="68199" y="7620"/>
                  </a:lnTo>
                  <a:cubicBezTo>
                    <a:pt x="70104" y="3620"/>
                    <a:pt x="70580" y="2381"/>
                    <a:pt x="74009" y="1238"/>
                  </a:cubicBezTo>
                  <a:lnTo>
                    <a:pt x="74009" y="0"/>
                  </a:lnTo>
                  <a:lnTo>
                    <a:pt x="58293" y="0"/>
                  </a:lnTo>
                  <a:lnTo>
                    <a:pt x="58293" y="1238"/>
                  </a:lnTo>
                  <a:cubicBezTo>
                    <a:pt x="59246" y="1429"/>
                    <a:pt x="62008" y="1810"/>
                    <a:pt x="62008" y="4953"/>
                  </a:cubicBezTo>
                  <a:cubicBezTo>
                    <a:pt x="62008" y="5906"/>
                    <a:pt x="61532" y="6953"/>
                    <a:pt x="61151" y="8096"/>
                  </a:cubicBezTo>
                  <a:lnTo>
                    <a:pt x="52578" y="27527"/>
                  </a:lnTo>
                  <a:lnTo>
                    <a:pt x="44482" y="8096"/>
                  </a:lnTo>
                  <a:cubicBezTo>
                    <a:pt x="44196" y="7239"/>
                    <a:pt x="43815" y="6096"/>
                    <a:pt x="43815" y="5144"/>
                  </a:cubicBezTo>
                  <a:cubicBezTo>
                    <a:pt x="43815" y="2000"/>
                    <a:pt x="46196" y="1524"/>
                    <a:pt x="47339" y="1238"/>
                  </a:cubicBezTo>
                  <a:lnTo>
                    <a:pt x="47339" y="0"/>
                  </a:lnTo>
                  <a:lnTo>
                    <a:pt x="26860" y="0"/>
                  </a:lnTo>
                  <a:lnTo>
                    <a:pt x="26860" y="1238"/>
                  </a:lnTo>
                  <a:cubicBezTo>
                    <a:pt x="29147" y="1715"/>
                    <a:pt x="30194" y="2286"/>
                    <a:pt x="31623" y="5239"/>
                  </a:cubicBezTo>
                  <a:lnTo>
                    <a:pt x="33623" y="9620"/>
                  </a:lnTo>
                  <a:lnTo>
                    <a:pt x="25527" y="27527"/>
                  </a:lnTo>
                  <a:lnTo>
                    <a:pt x="17621" y="8287"/>
                  </a:lnTo>
                  <a:cubicBezTo>
                    <a:pt x="17240" y="7430"/>
                    <a:pt x="16859" y="6287"/>
                    <a:pt x="16859" y="5144"/>
                  </a:cubicBezTo>
                  <a:cubicBezTo>
                    <a:pt x="16859" y="2858"/>
                    <a:pt x="18193" y="1619"/>
                    <a:pt x="20479" y="1238"/>
                  </a:cubicBezTo>
                  <a:lnTo>
                    <a:pt x="20479" y="0"/>
                  </a:lnTo>
                  <a:lnTo>
                    <a:pt x="0" y="0"/>
                  </a:lnTo>
                  <a:lnTo>
                    <a:pt x="0" y="1238"/>
                  </a:lnTo>
                  <a:cubicBezTo>
                    <a:pt x="3334" y="2381"/>
                    <a:pt x="3810" y="3048"/>
                    <a:pt x="5715" y="7620"/>
                  </a:cubicBezTo>
                </a:path>
              </a:pathLst>
            </a:custGeom>
            <a:grpFill/>
            <a:ln w="0" cap="flat">
              <a:noFill/>
              <a:prstDash val="solid"/>
              <a:miter/>
            </a:ln>
          </p:spPr>
          <p:txBody>
            <a:bodyPr rtlCol="0" anchor="ctr"/>
            <a:lstStyle/>
            <a:p>
              <a:endParaRPr lang="en-CA"/>
            </a:p>
          </p:txBody>
        </p:sp>
        <p:sp>
          <p:nvSpPr>
            <p:cNvPr id="15" name="Freeform: Shape 113">
              <a:extLst>
                <a:ext uri="{FF2B5EF4-FFF2-40B4-BE49-F238E27FC236}">
                  <a16:creationId xmlns:a16="http://schemas.microsoft.com/office/drawing/2014/main" id="{94B36FDC-B4E1-77D1-0653-910DB32FBE82}"/>
                </a:ext>
              </a:extLst>
            </p:cNvPr>
            <p:cNvSpPr/>
            <p:nvPr/>
          </p:nvSpPr>
          <p:spPr>
            <a:xfrm>
              <a:off x="1093513" y="629802"/>
              <a:ext cx="55435" cy="104679"/>
            </a:xfrm>
            <a:custGeom>
              <a:avLst/>
              <a:gdLst>
                <a:gd name="connsiteX0" fmla="*/ 41910 w 55435"/>
                <a:gd name="connsiteY0" fmla="*/ 81439 h 104679"/>
                <a:gd name="connsiteX1" fmla="*/ 41910 w 55435"/>
                <a:gd name="connsiteY1" fmla="*/ 0 h 104679"/>
                <a:gd name="connsiteX2" fmla="*/ 0 w 55435"/>
                <a:gd name="connsiteY2" fmla="*/ 20479 h 104679"/>
                <a:gd name="connsiteX3" fmla="*/ 1333 w 55435"/>
                <a:gd name="connsiteY3" fmla="*/ 22860 h 104679"/>
                <a:gd name="connsiteX4" fmla="*/ 14859 w 55435"/>
                <a:gd name="connsiteY4" fmla="*/ 39433 h 104679"/>
                <a:gd name="connsiteX5" fmla="*/ 14859 w 55435"/>
                <a:gd name="connsiteY5" fmla="*/ 80010 h 104679"/>
                <a:gd name="connsiteX6" fmla="*/ 1715 w 55435"/>
                <a:gd name="connsiteY6" fmla="*/ 101632 h 104679"/>
                <a:gd name="connsiteX7" fmla="*/ 1715 w 55435"/>
                <a:gd name="connsiteY7" fmla="*/ 104680 h 104679"/>
                <a:gd name="connsiteX8" fmla="*/ 55435 w 55435"/>
                <a:gd name="connsiteY8" fmla="*/ 104680 h 104679"/>
                <a:gd name="connsiteX9" fmla="*/ 55435 w 55435"/>
                <a:gd name="connsiteY9" fmla="*/ 101632 h 104679"/>
                <a:gd name="connsiteX10" fmla="*/ 41910 w 55435"/>
                <a:gd name="connsiteY10" fmla="*/ 81343 h 104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35" h="104679">
                  <a:moveTo>
                    <a:pt x="41910" y="81439"/>
                  </a:moveTo>
                  <a:lnTo>
                    <a:pt x="41910" y="0"/>
                  </a:lnTo>
                  <a:lnTo>
                    <a:pt x="0" y="20479"/>
                  </a:lnTo>
                  <a:lnTo>
                    <a:pt x="1333" y="22860"/>
                  </a:lnTo>
                  <a:cubicBezTo>
                    <a:pt x="14192" y="22193"/>
                    <a:pt x="14859" y="28099"/>
                    <a:pt x="14859" y="39433"/>
                  </a:cubicBezTo>
                  <a:lnTo>
                    <a:pt x="14859" y="80010"/>
                  </a:lnTo>
                  <a:cubicBezTo>
                    <a:pt x="14859" y="92488"/>
                    <a:pt x="14859" y="97727"/>
                    <a:pt x="1715" y="101632"/>
                  </a:cubicBezTo>
                  <a:lnTo>
                    <a:pt x="1715" y="104680"/>
                  </a:lnTo>
                  <a:lnTo>
                    <a:pt x="55435" y="104680"/>
                  </a:lnTo>
                  <a:lnTo>
                    <a:pt x="55435" y="101632"/>
                  </a:lnTo>
                  <a:cubicBezTo>
                    <a:pt x="43625" y="98774"/>
                    <a:pt x="41910" y="95726"/>
                    <a:pt x="41910" y="81343"/>
                  </a:cubicBezTo>
                </a:path>
              </a:pathLst>
            </a:custGeom>
            <a:grpFill/>
            <a:ln w="0" cap="flat">
              <a:noFill/>
              <a:prstDash val="solid"/>
              <a:miter/>
            </a:ln>
          </p:spPr>
          <p:txBody>
            <a:bodyPr rtlCol="0" anchor="ctr"/>
            <a:lstStyle/>
            <a:p>
              <a:endParaRPr lang="en-CA"/>
            </a:p>
          </p:txBody>
        </p:sp>
        <p:sp>
          <p:nvSpPr>
            <p:cNvPr id="16" name="Freeform: Shape 114">
              <a:extLst>
                <a:ext uri="{FF2B5EF4-FFF2-40B4-BE49-F238E27FC236}">
                  <a16:creationId xmlns:a16="http://schemas.microsoft.com/office/drawing/2014/main" id="{12161D33-9B77-CA74-DA33-FE3F2B42258B}"/>
                </a:ext>
              </a:extLst>
            </p:cNvPr>
            <p:cNvSpPr/>
            <p:nvPr/>
          </p:nvSpPr>
          <p:spPr>
            <a:xfrm>
              <a:off x="1148948" y="631802"/>
              <a:ext cx="93821" cy="106584"/>
            </a:xfrm>
            <a:custGeom>
              <a:avLst/>
              <a:gdLst>
                <a:gd name="connsiteX0" fmla="*/ 90678 w 93821"/>
                <a:gd name="connsiteY0" fmla="*/ 70104 h 106584"/>
                <a:gd name="connsiteX1" fmla="*/ 58769 w 93821"/>
                <a:gd name="connsiteY1" fmla="*/ 85439 h 106584"/>
                <a:gd name="connsiteX2" fmla="*/ 24479 w 93821"/>
                <a:gd name="connsiteY2" fmla="*/ 47625 h 106584"/>
                <a:gd name="connsiteX3" fmla="*/ 54388 w 93821"/>
                <a:gd name="connsiteY3" fmla="*/ 12668 h 106584"/>
                <a:gd name="connsiteX4" fmla="*/ 82296 w 93821"/>
                <a:gd name="connsiteY4" fmla="*/ 36005 h 106584"/>
                <a:gd name="connsiteX5" fmla="*/ 85344 w 93821"/>
                <a:gd name="connsiteY5" fmla="*/ 36005 h 106584"/>
                <a:gd name="connsiteX6" fmla="*/ 90392 w 93821"/>
                <a:gd name="connsiteY6" fmla="*/ 11144 h 106584"/>
                <a:gd name="connsiteX7" fmla="*/ 54388 w 93821"/>
                <a:gd name="connsiteY7" fmla="*/ 0 h 106584"/>
                <a:gd name="connsiteX8" fmla="*/ 0 w 93821"/>
                <a:gd name="connsiteY8" fmla="*/ 55912 h 106584"/>
                <a:gd name="connsiteX9" fmla="*/ 48006 w 93821"/>
                <a:gd name="connsiteY9" fmla="*/ 106585 h 106584"/>
                <a:gd name="connsiteX10" fmla="*/ 93821 w 93821"/>
                <a:gd name="connsiteY10" fmla="*/ 71914 h 106584"/>
                <a:gd name="connsiteX11" fmla="*/ 90583 w 93821"/>
                <a:gd name="connsiteY11" fmla="*/ 70199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3821" h="106584">
                  <a:moveTo>
                    <a:pt x="90678" y="70104"/>
                  </a:moveTo>
                  <a:cubicBezTo>
                    <a:pt x="84106" y="76676"/>
                    <a:pt x="75343" y="85439"/>
                    <a:pt x="58769" y="85439"/>
                  </a:cubicBezTo>
                  <a:cubicBezTo>
                    <a:pt x="33242" y="85439"/>
                    <a:pt x="24479" y="64008"/>
                    <a:pt x="24479" y="47625"/>
                  </a:cubicBezTo>
                  <a:cubicBezTo>
                    <a:pt x="24479" y="30194"/>
                    <a:pt x="33242" y="12668"/>
                    <a:pt x="54388" y="12668"/>
                  </a:cubicBezTo>
                  <a:cubicBezTo>
                    <a:pt x="74009" y="12668"/>
                    <a:pt x="78867" y="26384"/>
                    <a:pt x="82296" y="36005"/>
                  </a:cubicBezTo>
                  <a:lnTo>
                    <a:pt x="85344" y="36005"/>
                  </a:lnTo>
                  <a:lnTo>
                    <a:pt x="90392" y="11144"/>
                  </a:lnTo>
                  <a:cubicBezTo>
                    <a:pt x="85535" y="7906"/>
                    <a:pt x="73819" y="0"/>
                    <a:pt x="54388" y="0"/>
                  </a:cubicBezTo>
                  <a:cubicBezTo>
                    <a:pt x="21241" y="0"/>
                    <a:pt x="0" y="25146"/>
                    <a:pt x="0" y="55912"/>
                  </a:cubicBezTo>
                  <a:cubicBezTo>
                    <a:pt x="0" y="77724"/>
                    <a:pt x="12668" y="106585"/>
                    <a:pt x="48006" y="106585"/>
                  </a:cubicBezTo>
                  <a:cubicBezTo>
                    <a:pt x="64770" y="106585"/>
                    <a:pt x="81153" y="100679"/>
                    <a:pt x="93821" y="71914"/>
                  </a:cubicBezTo>
                  <a:lnTo>
                    <a:pt x="90583" y="70199"/>
                  </a:lnTo>
                  <a:close/>
                </a:path>
              </a:pathLst>
            </a:custGeom>
            <a:grpFill/>
            <a:ln w="0" cap="flat">
              <a:noFill/>
              <a:prstDash val="solid"/>
              <a:miter/>
            </a:ln>
          </p:spPr>
          <p:txBody>
            <a:bodyPr rtlCol="0" anchor="ctr"/>
            <a:lstStyle/>
            <a:p>
              <a:endParaRPr lang="en-CA"/>
            </a:p>
          </p:txBody>
        </p:sp>
        <p:sp>
          <p:nvSpPr>
            <p:cNvPr id="17" name="Freeform: Shape 115">
              <a:extLst>
                <a:ext uri="{FF2B5EF4-FFF2-40B4-BE49-F238E27FC236}">
                  <a16:creationId xmlns:a16="http://schemas.microsoft.com/office/drawing/2014/main" id="{608DBEB3-E9B2-9974-85F8-F75766BAF263}"/>
                </a:ext>
              </a:extLst>
            </p:cNvPr>
            <p:cNvSpPr/>
            <p:nvPr/>
          </p:nvSpPr>
          <p:spPr>
            <a:xfrm>
              <a:off x="1238007" y="577795"/>
              <a:ext cx="125825" cy="156876"/>
            </a:xfrm>
            <a:custGeom>
              <a:avLst/>
              <a:gdLst>
                <a:gd name="connsiteX0" fmla="*/ 111633 w 125825"/>
                <a:gd name="connsiteY0" fmla="*/ 141542 h 156876"/>
                <a:gd name="connsiteX1" fmla="*/ 69914 w 125825"/>
                <a:gd name="connsiteY1" fmla="*/ 97631 h 156876"/>
                <a:gd name="connsiteX2" fmla="*/ 100489 w 125825"/>
                <a:gd name="connsiteY2" fmla="*/ 70295 h 156876"/>
                <a:gd name="connsiteX3" fmla="*/ 115348 w 125825"/>
                <a:gd name="connsiteY3" fmla="*/ 60674 h 156876"/>
                <a:gd name="connsiteX4" fmla="*/ 115348 w 125825"/>
                <a:gd name="connsiteY4" fmla="*/ 57626 h 156876"/>
                <a:gd name="connsiteX5" fmla="*/ 72771 w 125825"/>
                <a:gd name="connsiteY5" fmla="*/ 57626 h 156876"/>
                <a:gd name="connsiteX6" fmla="*/ 72771 w 125825"/>
                <a:gd name="connsiteY6" fmla="*/ 60674 h 156876"/>
                <a:gd name="connsiteX7" fmla="*/ 78867 w 125825"/>
                <a:gd name="connsiteY7" fmla="*/ 65913 h 156876"/>
                <a:gd name="connsiteX8" fmla="*/ 72771 w 125825"/>
                <a:gd name="connsiteY8" fmla="*/ 74867 h 156876"/>
                <a:gd name="connsiteX9" fmla="*/ 42196 w 125825"/>
                <a:gd name="connsiteY9" fmla="*/ 101727 h 156876"/>
                <a:gd name="connsiteX10" fmla="*/ 42196 w 125825"/>
                <a:gd name="connsiteY10" fmla="*/ 0 h 156876"/>
                <a:gd name="connsiteX11" fmla="*/ 0 w 125825"/>
                <a:gd name="connsiteY11" fmla="*/ 21622 h 156876"/>
                <a:gd name="connsiteX12" fmla="*/ 1333 w 125825"/>
                <a:gd name="connsiteY12" fmla="*/ 24289 h 156876"/>
                <a:gd name="connsiteX13" fmla="*/ 5525 w 125825"/>
                <a:gd name="connsiteY13" fmla="*/ 23622 h 156876"/>
                <a:gd name="connsiteX14" fmla="*/ 15145 w 125825"/>
                <a:gd name="connsiteY14" fmla="*/ 40862 h 156876"/>
                <a:gd name="connsiteX15" fmla="*/ 15145 w 125825"/>
                <a:gd name="connsiteY15" fmla="*/ 136303 h 156876"/>
                <a:gd name="connsiteX16" fmla="*/ 2667 w 125825"/>
                <a:gd name="connsiteY16" fmla="*/ 153734 h 156876"/>
                <a:gd name="connsiteX17" fmla="*/ 2667 w 125825"/>
                <a:gd name="connsiteY17" fmla="*/ 156781 h 156876"/>
                <a:gd name="connsiteX18" fmla="*/ 54674 w 125825"/>
                <a:gd name="connsiteY18" fmla="*/ 156781 h 156876"/>
                <a:gd name="connsiteX19" fmla="*/ 54674 w 125825"/>
                <a:gd name="connsiteY19" fmla="*/ 153734 h 156876"/>
                <a:gd name="connsiteX20" fmla="*/ 42196 w 125825"/>
                <a:gd name="connsiteY20" fmla="*/ 134303 h 156876"/>
                <a:gd name="connsiteX21" fmla="*/ 42196 w 125825"/>
                <a:gd name="connsiteY21" fmla="*/ 105728 h 156876"/>
                <a:gd name="connsiteX22" fmla="*/ 76010 w 125825"/>
                <a:gd name="connsiteY22" fmla="*/ 141542 h 156876"/>
                <a:gd name="connsiteX23" fmla="*/ 110109 w 125825"/>
                <a:gd name="connsiteY23" fmla="*/ 156877 h 156876"/>
                <a:gd name="connsiteX24" fmla="*/ 125825 w 125825"/>
                <a:gd name="connsiteY24" fmla="*/ 156877 h 156876"/>
                <a:gd name="connsiteX25" fmla="*/ 125825 w 125825"/>
                <a:gd name="connsiteY25" fmla="*/ 153829 h 156876"/>
                <a:gd name="connsiteX26" fmla="*/ 111633 w 125825"/>
                <a:gd name="connsiteY26" fmla="*/ 141637 h 156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5825" h="156876">
                  <a:moveTo>
                    <a:pt x="111633" y="141542"/>
                  </a:moveTo>
                  <a:lnTo>
                    <a:pt x="69914" y="97631"/>
                  </a:lnTo>
                  <a:lnTo>
                    <a:pt x="100489" y="70295"/>
                  </a:lnTo>
                  <a:cubicBezTo>
                    <a:pt x="108966" y="62865"/>
                    <a:pt x="109252" y="62675"/>
                    <a:pt x="115348" y="60674"/>
                  </a:cubicBezTo>
                  <a:lnTo>
                    <a:pt x="115348" y="57626"/>
                  </a:lnTo>
                  <a:lnTo>
                    <a:pt x="72771" y="57626"/>
                  </a:lnTo>
                  <a:lnTo>
                    <a:pt x="72771" y="60674"/>
                  </a:lnTo>
                  <a:cubicBezTo>
                    <a:pt x="74771" y="61151"/>
                    <a:pt x="78867" y="62008"/>
                    <a:pt x="78867" y="65913"/>
                  </a:cubicBezTo>
                  <a:cubicBezTo>
                    <a:pt x="78867" y="68771"/>
                    <a:pt x="76867" y="70771"/>
                    <a:pt x="72771" y="74867"/>
                  </a:cubicBezTo>
                  <a:lnTo>
                    <a:pt x="42196" y="101727"/>
                  </a:lnTo>
                  <a:lnTo>
                    <a:pt x="42196" y="0"/>
                  </a:lnTo>
                  <a:lnTo>
                    <a:pt x="0" y="21622"/>
                  </a:lnTo>
                  <a:lnTo>
                    <a:pt x="1333" y="24289"/>
                  </a:lnTo>
                  <a:cubicBezTo>
                    <a:pt x="2858" y="23813"/>
                    <a:pt x="4191" y="23622"/>
                    <a:pt x="5525" y="23622"/>
                  </a:cubicBezTo>
                  <a:cubicBezTo>
                    <a:pt x="14859" y="23622"/>
                    <a:pt x="15145" y="32099"/>
                    <a:pt x="15145" y="40862"/>
                  </a:cubicBezTo>
                  <a:lnTo>
                    <a:pt x="15145" y="136303"/>
                  </a:lnTo>
                  <a:cubicBezTo>
                    <a:pt x="15145" y="145733"/>
                    <a:pt x="14097" y="151828"/>
                    <a:pt x="2667" y="153734"/>
                  </a:cubicBezTo>
                  <a:lnTo>
                    <a:pt x="2667" y="156781"/>
                  </a:lnTo>
                  <a:lnTo>
                    <a:pt x="54674" y="156781"/>
                  </a:lnTo>
                  <a:lnTo>
                    <a:pt x="54674" y="153734"/>
                  </a:lnTo>
                  <a:cubicBezTo>
                    <a:pt x="42481" y="151067"/>
                    <a:pt x="42196" y="144304"/>
                    <a:pt x="42196" y="134303"/>
                  </a:cubicBezTo>
                  <a:lnTo>
                    <a:pt x="42196" y="105728"/>
                  </a:lnTo>
                  <a:lnTo>
                    <a:pt x="76010" y="141542"/>
                  </a:lnTo>
                  <a:cubicBezTo>
                    <a:pt x="86963" y="152876"/>
                    <a:pt x="91059" y="156591"/>
                    <a:pt x="110109" y="156877"/>
                  </a:cubicBezTo>
                  <a:lnTo>
                    <a:pt x="125825" y="156877"/>
                  </a:lnTo>
                  <a:lnTo>
                    <a:pt x="125825" y="153829"/>
                  </a:lnTo>
                  <a:cubicBezTo>
                    <a:pt x="120110" y="151448"/>
                    <a:pt x="115824" y="146399"/>
                    <a:pt x="111633" y="141637"/>
                  </a:cubicBezTo>
                </a:path>
              </a:pathLst>
            </a:custGeom>
            <a:grpFill/>
            <a:ln w="0" cap="flat">
              <a:noFill/>
              <a:prstDash val="solid"/>
              <a:miter/>
            </a:ln>
          </p:spPr>
          <p:txBody>
            <a:bodyPr rtlCol="0" anchor="ctr"/>
            <a:lstStyle/>
            <a:p>
              <a:endParaRPr lang="en-CA"/>
            </a:p>
          </p:txBody>
        </p:sp>
        <p:sp>
          <p:nvSpPr>
            <p:cNvPr id="18" name="Freeform: Shape 116">
              <a:extLst>
                <a:ext uri="{FF2B5EF4-FFF2-40B4-BE49-F238E27FC236}">
                  <a16:creationId xmlns:a16="http://schemas.microsoft.com/office/drawing/2014/main" id="{E5663464-1111-63FD-7A8B-C12D234E5848}"/>
                </a:ext>
              </a:extLst>
            </p:cNvPr>
            <p:cNvSpPr/>
            <p:nvPr/>
          </p:nvSpPr>
          <p:spPr>
            <a:xfrm>
              <a:off x="896917" y="555316"/>
              <a:ext cx="67056" cy="63245"/>
            </a:xfrm>
            <a:custGeom>
              <a:avLst/>
              <a:gdLst>
                <a:gd name="connsiteX0" fmla="*/ 17717 w 67056"/>
                <a:gd name="connsiteY0" fmla="*/ 61436 h 63245"/>
                <a:gd name="connsiteX1" fmla="*/ 12382 w 67056"/>
                <a:gd name="connsiteY1" fmla="*/ 53721 h 63245"/>
                <a:gd name="connsiteX2" fmla="*/ 12382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2" y="59722"/>
                    <a:pt x="12382" y="53721"/>
                  </a:cubicBezTo>
                  <a:lnTo>
                    <a:pt x="12382"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4" y="58579"/>
                    <a:pt x="3810" y="60007"/>
                  </a:cubicBezTo>
                  <a:cubicBezTo>
                    <a:pt x="2667" y="61151"/>
                    <a:pt x="1333"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a:p>
          </p:txBody>
        </p:sp>
        <p:sp>
          <p:nvSpPr>
            <p:cNvPr id="19" name="Freeform: Shape 117">
              <a:extLst>
                <a:ext uri="{FF2B5EF4-FFF2-40B4-BE49-F238E27FC236}">
                  <a16:creationId xmlns:a16="http://schemas.microsoft.com/office/drawing/2014/main" id="{03B0BAF4-FE96-D6F3-D6B0-D2E58F00C59E}"/>
                </a:ext>
              </a:extLst>
            </p:cNvPr>
            <p:cNvSpPr/>
            <p:nvPr/>
          </p:nvSpPr>
          <p:spPr>
            <a:xfrm>
              <a:off x="498867" y="555316"/>
              <a:ext cx="67056" cy="63245"/>
            </a:xfrm>
            <a:custGeom>
              <a:avLst/>
              <a:gdLst>
                <a:gd name="connsiteX0" fmla="*/ 17717 w 67056"/>
                <a:gd name="connsiteY0" fmla="*/ 61436 h 63245"/>
                <a:gd name="connsiteX1" fmla="*/ 12383 w 67056"/>
                <a:gd name="connsiteY1" fmla="*/ 53721 h 63245"/>
                <a:gd name="connsiteX2" fmla="*/ 12383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3" y="59722"/>
                    <a:pt x="12383" y="53721"/>
                  </a:cubicBezTo>
                  <a:lnTo>
                    <a:pt x="12383"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3" y="58579"/>
                    <a:pt x="3810" y="60007"/>
                  </a:cubicBezTo>
                  <a:cubicBezTo>
                    <a:pt x="2667" y="61151"/>
                    <a:pt x="1334"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a:p>
          </p:txBody>
        </p:sp>
        <p:sp>
          <p:nvSpPr>
            <p:cNvPr id="20" name="Freeform: Shape 118">
              <a:extLst>
                <a:ext uri="{FF2B5EF4-FFF2-40B4-BE49-F238E27FC236}">
                  <a16:creationId xmlns:a16="http://schemas.microsoft.com/office/drawing/2014/main" id="{490317FE-D862-8F4B-F76B-362E8214FB64}"/>
                </a:ext>
              </a:extLst>
            </p:cNvPr>
            <p:cNvSpPr/>
            <p:nvPr/>
          </p:nvSpPr>
          <p:spPr>
            <a:xfrm>
              <a:off x="963973" y="575986"/>
              <a:ext cx="44767" cy="43433"/>
            </a:xfrm>
            <a:custGeom>
              <a:avLst/>
              <a:gdLst>
                <a:gd name="connsiteX0" fmla="*/ 14859 w 44767"/>
                <a:gd name="connsiteY0" fmla="*/ 8953 h 43433"/>
                <a:gd name="connsiteX1" fmla="*/ 22003 w 44767"/>
                <a:gd name="connsiteY1" fmla="*/ 5334 h 43433"/>
                <a:gd name="connsiteX2" fmla="*/ 28670 w 44767"/>
                <a:gd name="connsiteY2" fmla="*/ 8287 h 43433"/>
                <a:gd name="connsiteX3" fmla="*/ 32956 w 44767"/>
                <a:gd name="connsiteY3" fmla="*/ 22669 h 43433"/>
                <a:gd name="connsiteX4" fmla="*/ 27337 w 44767"/>
                <a:gd name="connsiteY4" fmla="*/ 37433 h 43433"/>
                <a:gd name="connsiteX5" fmla="*/ 23146 w 44767"/>
                <a:gd name="connsiteY5" fmla="*/ 38481 h 43433"/>
                <a:gd name="connsiteX6" fmla="*/ 11716 w 44767"/>
                <a:gd name="connsiteY6" fmla="*/ 20669 h 43433"/>
                <a:gd name="connsiteX7" fmla="*/ 14859 w 44767"/>
                <a:gd name="connsiteY7" fmla="*/ 8953 h 43433"/>
                <a:gd name="connsiteX8" fmla="*/ 5810 w 44767"/>
                <a:gd name="connsiteY8" fmla="*/ 37433 h 43433"/>
                <a:gd name="connsiteX9" fmla="*/ 21812 w 44767"/>
                <a:gd name="connsiteY9" fmla="*/ 43434 h 43433"/>
                <a:gd name="connsiteX10" fmla="*/ 44767 w 44767"/>
                <a:gd name="connsiteY10" fmla="*/ 21526 h 43433"/>
                <a:gd name="connsiteX11" fmla="*/ 22669 w 44767"/>
                <a:gd name="connsiteY11" fmla="*/ 0 h 43433"/>
                <a:gd name="connsiteX12" fmla="*/ 0 w 44767"/>
                <a:gd name="connsiteY12" fmla="*/ 22003 h 43433"/>
                <a:gd name="connsiteX13" fmla="*/ 5905 w 44767"/>
                <a:gd name="connsiteY13" fmla="*/ 37338 h 43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4767" h="43433">
                  <a:moveTo>
                    <a:pt x="14859" y="8953"/>
                  </a:moveTo>
                  <a:cubicBezTo>
                    <a:pt x="16288" y="7144"/>
                    <a:pt x="18764" y="5334"/>
                    <a:pt x="22003" y="5334"/>
                  </a:cubicBezTo>
                  <a:cubicBezTo>
                    <a:pt x="24670" y="5334"/>
                    <a:pt x="27051" y="6572"/>
                    <a:pt x="28670" y="8287"/>
                  </a:cubicBezTo>
                  <a:cubicBezTo>
                    <a:pt x="30956" y="10763"/>
                    <a:pt x="32956" y="16097"/>
                    <a:pt x="32956" y="22669"/>
                  </a:cubicBezTo>
                  <a:cubicBezTo>
                    <a:pt x="32956" y="25717"/>
                    <a:pt x="32671" y="34195"/>
                    <a:pt x="27337" y="37433"/>
                  </a:cubicBezTo>
                  <a:cubicBezTo>
                    <a:pt x="26098" y="38100"/>
                    <a:pt x="24575" y="38481"/>
                    <a:pt x="23146" y="38481"/>
                  </a:cubicBezTo>
                  <a:cubicBezTo>
                    <a:pt x="14954" y="38481"/>
                    <a:pt x="11716" y="28575"/>
                    <a:pt x="11716" y="20669"/>
                  </a:cubicBezTo>
                  <a:cubicBezTo>
                    <a:pt x="11716" y="16002"/>
                    <a:pt x="12668" y="11716"/>
                    <a:pt x="14859" y="8953"/>
                  </a:cubicBezTo>
                  <a:moveTo>
                    <a:pt x="5810" y="37433"/>
                  </a:moveTo>
                  <a:cubicBezTo>
                    <a:pt x="10763" y="42672"/>
                    <a:pt x="16859" y="43434"/>
                    <a:pt x="21812" y="43434"/>
                  </a:cubicBezTo>
                  <a:cubicBezTo>
                    <a:pt x="38290" y="43434"/>
                    <a:pt x="44767" y="32004"/>
                    <a:pt x="44767" y="21526"/>
                  </a:cubicBezTo>
                  <a:cubicBezTo>
                    <a:pt x="44767" y="10287"/>
                    <a:pt x="37528" y="0"/>
                    <a:pt x="22669" y="0"/>
                  </a:cubicBezTo>
                  <a:cubicBezTo>
                    <a:pt x="8668" y="0"/>
                    <a:pt x="0" y="10096"/>
                    <a:pt x="0" y="22003"/>
                  </a:cubicBezTo>
                  <a:cubicBezTo>
                    <a:pt x="0" y="28003"/>
                    <a:pt x="2191" y="33623"/>
                    <a:pt x="5905" y="37338"/>
                  </a:cubicBezTo>
                </a:path>
              </a:pathLst>
            </a:custGeom>
            <a:grpFill/>
            <a:ln w="0" cap="flat">
              <a:noFill/>
              <a:prstDash val="solid"/>
              <a:miter/>
            </a:ln>
          </p:spPr>
          <p:txBody>
            <a:bodyPr rtlCol="0" anchor="ctr"/>
            <a:lstStyle/>
            <a:p>
              <a:endParaRPr lang="en-CA"/>
            </a:p>
          </p:txBody>
        </p:sp>
        <p:sp>
          <p:nvSpPr>
            <p:cNvPr id="21" name="Freeform: Shape 119">
              <a:extLst>
                <a:ext uri="{FF2B5EF4-FFF2-40B4-BE49-F238E27FC236}">
                  <a16:creationId xmlns:a16="http://schemas.microsoft.com/office/drawing/2014/main" id="{365FF76D-D949-D52B-742E-DC7A5F07F270}"/>
                </a:ext>
              </a:extLst>
            </p:cNvPr>
            <p:cNvSpPr/>
            <p:nvPr/>
          </p:nvSpPr>
          <p:spPr>
            <a:xfrm>
              <a:off x="1008645"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5"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385"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a:p>
          </p:txBody>
        </p:sp>
        <p:sp>
          <p:nvSpPr>
            <p:cNvPr id="22" name="Freeform: Shape 120">
              <a:extLst>
                <a:ext uri="{FF2B5EF4-FFF2-40B4-BE49-F238E27FC236}">
                  <a16:creationId xmlns:a16="http://schemas.microsoft.com/office/drawing/2014/main" id="{8B89F5E1-B8C7-C51C-CB0A-FCB399DBCA88}"/>
                </a:ext>
              </a:extLst>
            </p:cNvPr>
            <p:cNvSpPr/>
            <p:nvPr/>
          </p:nvSpPr>
          <p:spPr>
            <a:xfrm>
              <a:off x="1100180" y="576176"/>
              <a:ext cx="41814" cy="43338"/>
            </a:xfrm>
            <a:custGeom>
              <a:avLst/>
              <a:gdLst>
                <a:gd name="connsiteX0" fmla="*/ 13145 w 41814"/>
                <a:gd name="connsiteY0" fmla="*/ 8763 h 43338"/>
                <a:gd name="connsiteX1" fmla="*/ 21241 w 41814"/>
                <a:gd name="connsiteY1" fmla="*/ 5048 h 43338"/>
                <a:gd name="connsiteX2" fmla="*/ 29147 w 41814"/>
                <a:gd name="connsiteY2" fmla="*/ 8954 h 43338"/>
                <a:gd name="connsiteX3" fmla="*/ 30956 w 41814"/>
                <a:gd name="connsiteY3" fmla="*/ 15240 h 43338"/>
                <a:gd name="connsiteX4" fmla="*/ 10192 w 41814"/>
                <a:gd name="connsiteY4" fmla="*/ 15240 h 43338"/>
                <a:gd name="connsiteX5" fmla="*/ 13145 w 41814"/>
                <a:gd name="connsiteY5" fmla="*/ 8763 h 43338"/>
                <a:gd name="connsiteX6" fmla="*/ 21431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8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145" y="8763"/>
                  </a:moveTo>
                  <a:cubicBezTo>
                    <a:pt x="16002" y="5239"/>
                    <a:pt x="19622" y="5048"/>
                    <a:pt x="21241" y="5048"/>
                  </a:cubicBezTo>
                  <a:cubicBezTo>
                    <a:pt x="23241" y="5048"/>
                    <a:pt x="26765" y="5429"/>
                    <a:pt x="29147" y="8954"/>
                  </a:cubicBezTo>
                  <a:cubicBezTo>
                    <a:pt x="30575" y="11049"/>
                    <a:pt x="30861" y="13049"/>
                    <a:pt x="30956" y="15240"/>
                  </a:cubicBezTo>
                  <a:lnTo>
                    <a:pt x="10192" y="15240"/>
                  </a:lnTo>
                  <a:cubicBezTo>
                    <a:pt x="10763" y="13240"/>
                    <a:pt x="11335" y="10859"/>
                    <a:pt x="13145" y="8763"/>
                  </a:cubicBezTo>
                  <a:moveTo>
                    <a:pt x="21431" y="43339"/>
                  </a:moveTo>
                  <a:cubicBezTo>
                    <a:pt x="32766" y="43339"/>
                    <a:pt x="37243"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9" y="572"/>
                    <a:pt x="25622" y="0"/>
                    <a:pt x="21908"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a:p>
          </p:txBody>
        </p:sp>
        <p:sp>
          <p:nvSpPr>
            <p:cNvPr id="23" name="Freeform: Shape 121">
              <a:extLst>
                <a:ext uri="{FF2B5EF4-FFF2-40B4-BE49-F238E27FC236}">
                  <a16:creationId xmlns:a16="http://schemas.microsoft.com/office/drawing/2014/main" id="{81046A87-F6FD-DE77-A568-01FB0F2D0403}"/>
                </a:ext>
              </a:extLst>
            </p:cNvPr>
            <p:cNvSpPr/>
            <p:nvPr/>
          </p:nvSpPr>
          <p:spPr>
            <a:xfrm>
              <a:off x="566495" y="576176"/>
              <a:ext cx="41814" cy="43338"/>
            </a:xfrm>
            <a:custGeom>
              <a:avLst/>
              <a:gdLst>
                <a:gd name="connsiteX0" fmla="*/ 13049 w 41814"/>
                <a:gd name="connsiteY0" fmla="*/ 8763 h 43338"/>
                <a:gd name="connsiteX1" fmla="*/ 21145 w 41814"/>
                <a:gd name="connsiteY1" fmla="*/ 5048 h 43338"/>
                <a:gd name="connsiteX2" fmla="*/ 29051 w 41814"/>
                <a:gd name="connsiteY2" fmla="*/ 8954 h 43338"/>
                <a:gd name="connsiteX3" fmla="*/ 30956 w 41814"/>
                <a:gd name="connsiteY3" fmla="*/ 15240 h 43338"/>
                <a:gd name="connsiteX4" fmla="*/ 10192 w 41814"/>
                <a:gd name="connsiteY4" fmla="*/ 15240 h 43338"/>
                <a:gd name="connsiteX5" fmla="*/ 13144 w 41814"/>
                <a:gd name="connsiteY5" fmla="*/ 8763 h 43338"/>
                <a:gd name="connsiteX6" fmla="*/ 21336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7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049" y="8763"/>
                  </a:moveTo>
                  <a:cubicBezTo>
                    <a:pt x="15907" y="5239"/>
                    <a:pt x="19526" y="5048"/>
                    <a:pt x="21145" y="5048"/>
                  </a:cubicBezTo>
                  <a:cubicBezTo>
                    <a:pt x="23146" y="5048"/>
                    <a:pt x="26670" y="5429"/>
                    <a:pt x="29051" y="8954"/>
                  </a:cubicBezTo>
                  <a:cubicBezTo>
                    <a:pt x="30480" y="11049"/>
                    <a:pt x="30766" y="13049"/>
                    <a:pt x="30956" y="15240"/>
                  </a:cubicBezTo>
                  <a:lnTo>
                    <a:pt x="10192" y="15240"/>
                  </a:lnTo>
                  <a:cubicBezTo>
                    <a:pt x="10763" y="13240"/>
                    <a:pt x="11335" y="10859"/>
                    <a:pt x="13144" y="8763"/>
                  </a:cubicBezTo>
                  <a:moveTo>
                    <a:pt x="21336" y="43339"/>
                  </a:moveTo>
                  <a:cubicBezTo>
                    <a:pt x="32671" y="43339"/>
                    <a:pt x="37147"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8" y="572"/>
                    <a:pt x="25622" y="0"/>
                    <a:pt x="21907"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a:p>
          </p:txBody>
        </p:sp>
        <p:sp>
          <p:nvSpPr>
            <p:cNvPr id="24" name="Freeform: Shape 122">
              <a:extLst>
                <a:ext uri="{FF2B5EF4-FFF2-40B4-BE49-F238E27FC236}">
                  <a16:creationId xmlns:a16="http://schemas.microsoft.com/office/drawing/2014/main" id="{AF96775C-3A23-A94D-0821-4A9350024B2F}"/>
                </a:ext>
              </a:extLst>
            </p:cNvPr>
            <p:cNvSpPr/>
            <p:nvPr/>
          </p:nvSpPr>
          <p:spPr>
            <a:xfrm>
              <a:off x="1143519" y="576176"/>
              <a:ext cx="41814" cy="43529"/>
            </a:xfrm>
            <a:custGeom>
              <a:avLst/>
              <a:gdLst>
                <a:gd name="connsiteX0" fmla="*/ 19050 w 41814"/>
                <a:gd name="connsiteY0" fmla="*/ 22765 h 43529"/>
                <a:gd name="connsiteX1" fmla="*/ 25717 w 41814"/>
                <a:gd name="connsiteY1" fmla="*/ 19526 h 43529"/>
                <a:gd name="connsiteX2" fmla="*/ 25717 w 41814"/>
                <a:gd name="connsiteY2" fmla="*/ 30956 h 43529"/>
                <a:gd name="connsiteX3" fmla="*/ 16859 w 41814"/>
                <a:gd name="connsiteY3" fmla="*/ 35909 h 43529"/>
                <a:gd name="connsiteX4" fmla="*/ 11144 w 41814"/>
                <a:gd name="connsiteY4" fmla="*/ 30480 h 43529"/>
                <a:gd name="connsiteX5" fmla="*/ 19050 w 41814"/>
                <a:gd name="connsiteY5" fmla="*/ 22765 h 43529"/>
                <a:gd name="connsiteX6" fmla="*/ 12954 w 41814"/>
                <a:gd name="connsiteY6" fmla="*/ 43244 h 43529"/>
                <a:gd name="connsiteX7" fmla="*/ 26575 w 41814"/>
                <a:gd name="connsiteY7" fmla="*/ 36671 h 43529"/>
                <a:gd name="connsiteX8" fmla="*/ 31813 w 41814"/>
                <a:gd name="connsiteY8" fmla="*/ 43529 h 43529"/>
                <a:gd name="connsiteX9" fmla="*/ 41815 w 41814"/>
                <a:gd name="connsiteY9" fmla="*/ 36100 h 43529"/>
                <a:gd name="connsiteX10" fmla="*/ 41148 w 41814"/>
                <a:gd name="connsiteY10" fmla="*/ 35052 h 43529"/>
                <a:gd name="connsiteX11" fmla="*/ 36385 w 41814"/>
                <a:gd name="connsiteY11" fmla="*/ 26003 h 43529"/>
                <a:gd name="connsiteX12" fmla="*/ 36385 w 41814"/>
                <a:gd name="connsiteY12" fmla="*/ 16383 h 43529"/>
                <a:gd name="connsiteX13" fmla="*/ 33814 w 41814"/>
                <a:gd name="connsiteY13" fmla="*/ 5048 h 43529"/>
                <a:gd name="connsiteX14" fmla="*/ 20574 w 41814"/>
                <a:gd name="connsiteY14" fmla="*/ 0 h 43529"/>
                <a:gd name="connsiteX15" fmla="*/ 5239 w 41814"/>
                <a:gd name="connsiteY15" fmla="*/ 2858 h 43529"/>
                <a:gd name="connsiteX16" fmla="*/ 3810 w 41814"/>
                <a:gd name="connsiteY16" fmla="*/ 12287 h 43529"/>
                <a:gd name="connsiteX17" fmla="*/ 5239 w 41814"/>
                <a:gd name="connsiteY17" fmla="*/ 12287 h 43529"/>
                <a:gd name="connsiteX18" fmla="*/ 10096 w 41814"/>
                <a:gd name="connsiteY18" fmla="*/ 7715 h 43529"/>
                <a:gd name="connsiteX19" fmla="*/ 18288 w 41814"/>
                <a:gd name="connsiteY19" fmla="*/ 5429 h 43529"/>
                <a:gd name="connsiteX20" fmla="*/ 24860 w 41814"/>
                <a:gd name="connsiteY20" fmla="*/ 8668 h 43529"/>
                <a:gd name="connsiteX21" fmla="*/ 25432 w 41814"/>
                <a:gd name="connsiteY21" fmla="*/ 11621 h 43529"/>
                <a:gd name="connsiteX22" fmla="*/ 16859 w 41814"/>
                <a:gd name="connsiteY22" fmla="*/ 18479 h 43529"/>
                <a:gd name="connsiteX23" fmla="*/ 13811 w 41814"/>
                <a:gd name="connsiteY23" fmla="*/ 19145 h 43529"/>
                <a:gd name="connsiteX24" fmla="*/ 0 w 41814"/>
                <a:gd name="connsiteY24" fmla="*/ 31909 h 43529"/>
                <a:gd name="connsiteX25" fmla="*/ 12859 w 41814"/>
                <a:gd name="connsiteY25" fmla="*/ 43339 h 43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1814" h="43529">
                  <a:moveTo>
                    <a:pt x="19050" y="22765"/>
                  </a:moveTo>
                  <a:cubicBezTo>
                    <a:pt x="22288" y="21717"/>
                    <a:pt x="23050" y="21336"/>
                    <a:pt x="25717" y="19526"/>
                  </a:cubicBezTo>
                  <a:lnTo>
                    <a:pt x="25717" y="30956"/>
                  </a:lnTo>
                  <a:cubicBezTo>
                    <a:pt x="21812" y="35528"/>
                    <a:pt x="17812" y="35909"/>
                    <a:pt x="16859" y="35909"/>
                  </a:cubicBezTo>
                  <a:cubicBezTo>
                    <a:pt x="13525" y="35909"/>
                    <a:pt x="11144" y="33528"/>
                    <a:pt x="11144" y="30480"/>
                  </a:cubicBezTo>
                  <a:cubicBezTo>
                    <a:pt x="11144" y="25432"/>
                    <a:pt x="16764" y="23527"/>
                    <a:pt x="19050" y="22765"/>
                  </a:cubicBezTo>
                  <a:moveTo>
                    <a:pt x="12954" y="43244"/>
                  </a:moveTo>
                  <a:cubicBezTo>
                    <a:pt x="20002" y="43244"/>
                    <a:pt x="23622" y="39624"/>
                    <a:pt x="26575" y="36671"/>
                  </a:cubicBezTo>
                  <a:cubicBezTo>
                    <a:pt x="27527" y="39815"/>
                    <a:pt x="28670" y="41434"/>
                    <a:pt x="31813" y="43529"/>
                  </a:cubicBezTo>
                  <a:lnTo>
                    <a:pt x="41815" y="36100"/>
                  </a:lnTo>
                  <a:lnTo>
                    <a:pt x="41148" y="35052"/>
                  </a:lnTo>
                  <a:cubicBezTo>
                    <a:pt x="36481" y="33052"/>
                    <a:pt x="36385" y="31052"/>
                    <a:pt x="36385" y="26003"/>
                  </a:cubicBezTo>
                  <a:lnTo>
                    <a:pt x="36385" y="16383"/>
                  </a:lnTo>
                  <a:cubicBezTo>
                    <a:pt x="36385" y="11716"/>
                    <a:pt x="36385" y="8287"/>
                    <a:pt x="33814" y="5048"/>
                  </a:cubicBezTo>
                  <a:cubicBezTo>
                    <a:pt x="30099" y="286"/>
                    <a:pt x="23813" y="0"/>
                    <a:pt x="20574" y="0"/>
                  </a:cubicBezTo>
                  <a:cubicBezTo>
                    <a:pt x="16954" y="0"/>
                    <a:pt x="11621" y="572"/>
                    <a:pt x="5239" y="2858"/>
                  </a:cubicBezTo>
                  <a:lnTo>
                    <a:pt x="3810" y="12287"/>
                  </a:lnTo>
                  <a:lnTo>
                    <a:pt x="5239" y="12287"/>
                  </a:lnTo>
                  <a:cubicBezTo>
                    <a:pt x="6477" y="10763"/>
                    <a:pt x="7810" y="9144"/>
                    <a:pt x="10096" y="7715"/>
                  </a:cubicBezTo>
                  <a:cubicBezTo>
                    <a:pt x="12573" y="6191"/>
                    <a:pt x="15621" y="5429"/>
                    <a:pt x="18288" y="5429"/>
                  </a:cubicBezTo>
                  <a:cubicBezTo>
                    <a:pt x="20955" y="5429"/>
                    <a:pt x="23717" y="6286"/>
                    <a:pt x="24860" y="8668"/>
                  </a:cubicBezTo>
                  <a:cubicBezTo>
                    <a:pt x="25337" y="9620"/>
                    <a:pt x="25432" y="10668"/>
                    <a:pt x="25432" y="11621"/>
                  </a:cubicBezTo>
                  <a:cubicBezTo>
                    <a:pt x="25432" y="15907"/>
                    <a:pt x="21050" y="17335"/>
                    <a:pt x="16859" y="18479"/>
                  </a:cubicBezTo>
                  <a:lnTo>
                    <a:pt x="13811" y="19145"/>
                  </a:lnTo>
                  <a:cubicBezTo>
                    <a:pt x="9620" y="20193"/>
                    <a:pt x="0" y="22670"/>
                    <a:pt x="0" y="31909"/>
                  </a:cubicBezTo>
                  <a:cubicBezTo>
                    <a:pt x="0" y="36576"/>
                    <a:pt x="2953" y="43339"/>
                    <a:pt x="12859" y="43339"/>
                  </a:cubicBezTo>
                </a:path>
              </a:pathLst>
            </a:custGeom>
            <a:grpFill/>
            <a:ln w="0" cap="flat">
              <a:noFill/>
              <a:prstDash val="solid"/>
              <a:miter/>
            </a:ln>
          </p:spPr>
          <p:txBody>
            <a:bodyPr rtlCol="0" anchor="ctr"/>
            <a:lstStyle/>
            <a:p>
              <a:endParaRPr lang="en-CA"/>
            </a:p>
          </p:txBody>
        </p:sp>
        <p:sp>
          <p:nvSpPr>
            <p:cNvPr id="25" name="Freeform: Shape 123">
              <a:extLst>
                <a:ext uri="{FF2B5EF4-FFF2-40B4-BE49-F238E27FC236}">
                  <a16:creationId xmlns:a16="http://schemas.microsoft.com/office/drawing/2014/main" id="{106BD358-25DA-7CF7-FCDE-9440BB8D9A83}"/>
                </a:ext>
              </a:extLst>
            </p:cNvPr>
            <p:cNvSpPr/>
            <p:nvPr/>
          </p:nvSpPr>
          <p:spPr>
            <a:xfrm>
              <a:off x="1183619"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4"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481"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a:p>
          </p:txBody>
        </p:sp>
        <p:sp>
          <p:nvSpPr>
            <p:cNvPr id="26" name="Freeform: Shape 124">
              <a:extLst>
                <a:ext uri="{FF2B5EF4-FFF2-40B4-BE49-F238E27FC236}">
                  <a16:creationId xmlns:a16="http://schemas.microsoft.com/office/drawing/2014/main" id="{0EE333F1-070E-F384-CDF6-88FBE0DD7ECA}"/>
                </a:ext>
              </a:extLst>
            </p:cNvPr>
            <p:cNvSpPr/>
            <p:nvPr/>
          </p:nvSpPr>
          <p:spPr>
            <a:xfrm>
              <a:off x="675556" y="589225"/>
              <a:ext cx="123039" cy="33623"/>
            </a:xfrm>
            <a:custGeom>
              <a:avLst/>
              <a:gdLst>
                <a:gd name="connsiteX0" fmla="*/ 91821 w 123039"/>
                <a:gd name="connsiteY0" fmla="*/ 0 h 33623"/>
                <a:gd name="connsiteX1" fmla="*/ 0 w 123039"/>
                <a:gd name="connsiteY1" fmla="*/ 29813 h 33623"/>
                <a:gd name="connsiteX2" fmla="*/ 62008 w 123039"/>
                <a:gd name="connsiteY2" fmla="*/ 11906 h 33623"/>
                <a:gd name="connsiteX3" fmla="*/ 58579 w 123039"/>
                <a:gd name="connsiteY3" fmla="*/ 21336 h 33623"/>
                <a:gd name="connsiteX4" fmla="*/ 92393 w 123039"/>
                <a:gd name="connsiteY4" fmla="*/ 31147 h 33623"/>
                <a:gd name="connsiteX5" fmla="*/ 104108 w 123039"/>
                <a:gd name="connsiteY5" fmla="*/ 27242 h 33623"/>
                <a:gd name="connsiteX6" fmla="*/ 76772 w 123039"/>
                <a:gd name="connsiteY6" fmla="*/ 17717 h 33623"/>
                <a:gd name="connsiteX7" fmla="*/ 105347 w 123039"/>
                <a:gd name="connsiteY7" fmla="*/ 11240 h 33623"/>
                <a:gd name="connsiteX8" fmla="*/ 119920 w 123039"/>
                <a:gd name="connsiteY8" fmla="*/ 33623 h 33623"/>
                <a:gd name="connsiteX9" fmla="*/ 121444 w 123039"/>
                <a:gd name="connsiteY9" fmla="*/ 31052 h 33623"/>
                <a:gd name="connsiteX10" fmla="*/ 91821 w 123039"/>
                <a:gd name="connsiteY10" fmla="*/ 95 h 33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039" h="33623">
                  <a:moveTo>
                    <a:pt x="91821" y="0"/>
                  </a:moveTo>
                  <a:cubicBezTo>
                    <a:pt x="53435" y="1619"/>
                    <a:pt x="0" y="29813"/>
                    <a:pt x="0" y="29813"/>
                  </a:cubicBezTo>
                  <a:cubicBezTo>
                    <a:pt x="0" y="29813"/>
                    <a:pt x="29432" y="16573"/>
                    <a:pt x="62008" y="11906"/>
                  </a:cubicBezTo>
                  <a:cubicBezTo>
                    <a:pt x="59246" y="14954"/>
                    <a:pt x="57912" y="18193"/>
                    <a:pt x="58579" y="21336"/>
                  </a:cubicBezTo>
                  <a:cubicBezTo>
                    <a:pt x="60198" y="29242"/>
                    <a:pt x="77438" y="34195"/>
                    <a:pt x="92393" y="31147"/>
                  </a:cubicBezTo>
                  <a:cubicBezTo>
                    <a:pt x="96679" y="30194"/>
                    <a:pt x="100489" y="28575"/>
                    <a:pt x="104108" y="27242"/>
                  </a:cubicBezTo>
                  <a:cubicBezTo>
                    <a:pt x="100965" y="28384"/>
                    <a:pt x="76295" y="27242"/>
                    <a:pt x="76772" y="17717"/>
                  </a:cubicBezTo>
                  <a:cubicBezTo>
                    <a:pt x="77153" y="10573"/>
                    <a:pt x="93345" y="6858"/>
                    <a:pt x="105347" y="11240"/>
                  </a:cubicBezTo>
                  <a:cubicBezTo>
                    <a:pt x="115348" y="14859"/>
                    <a:pt x="122587" y="27813"/>
                    <a:pt x="119920" y="33623"/>
                  </a:cubicBezTo>
                  <a:cubicBezTo>
                    <a:pt x="120491" y="32766"/>
                    <a:pt x="120968" y="31909"/>
                    <a:pt x="121444" y="31052"/>
                  </a:cubicBezTo>
                  <a:cubicBezTo>
                    <a:pt x="126016" y="21145"/>
                    <a:pt x="122111" y="-1238"/>
                    <a:pt x="91821" y="95"/>
                  </a:cubicBezTo>
                </a:path>
              </a:pathLst>
            </a:custGeom>
            <a:grpFill/>
            <a:ln w="0" cap="flat">
              <a:noFill/>
              <a:prstDash val="solid"/>
              <a:miter/>
            </a:ln>
          </p:spPr>
          <p:txBody>
            <a:bodyPr rtlCol="0" anchor="ctr"/>
            <a:lstStyle/>
            <a:p>
              <a:endParaRPr lang="en-CA"/>
            </a:p>
          </p:txBody>
        </p:sp>
        <p:sp>
          <p:nvSpPr>
            <p:cNvPr id="27" name="Freeform: Shape 125">
              <a:extLst>
                <a:ext uri="{FF2B5EF4-FFF2-40B4-BE49-F238E27FC236}">
                  <a16:creationId xmlns:a16="http://schemas.microsoft.com/office/drawing/2014/main" id="{BBBFB456-B0BE-09A3-BA3E-8565186C7B34}"/>
                </a:ext>
              </a:extLst>
            </p:cNvPr>
            <p:cNvSpPr/>
            <p:nvPr/>
          </p:nvSpPr>
          <p:spPr>
            <a:xfrm>
              <a:off x="818717" y="587896"/>
              <a:ext cx="72245" cy="30725"/>
            </a:xfrm>
            <a:custGeom>
              <a:avLst/>
              <a:gdLst>
                <a:gd name="connsiteX0" fmla="*/ 72104 w 72245"/>
                <a:gd name="connsiteY0" fmla="*/ 10092 h 30725"/>
                <a:gd name="connsiteX1" fmla="*/ 42100 w 72245"/>
                <a:gd name="connsiteY1" fmla="*/ 948 h 30725"/>
                <a:gd name="connsiteX2" fmla="*/ 25527 w 72245"/>
                <a:gd name="connsiteY2" fmla="*/ 7425 h 30725"/>
                <a:gd name="connsiteX3" fmla="*/ 0 w 72245"/>
                <a:gd name="connsiteY3" fmla="*/ 26570 h 30725"/>
                <a:gd name="connsiteX4" fmla="*/ 13144 w 72245"/>
                <a:gd name="connsiteY4" fmla="*/ 19331 h 30725"/>
                <a:gd name="connsiteX5" fmla="*/ 52388 w 72245"/>
                <a:gd name="connsiteY5" fmla="*/ 14759 h 30725"/>
                <a:gd name="connsiteX6" fmla="*/ 33338 w 72245"/>
                <a:gd name="connsiteY6" fmla="*/ 27237 h 30725"/>
                <a:gd name="connsiteX7" fmla="*/ 21336 w 72245"/>
                <a:gd name="connsiteY7" fmla="*/ 26189 h 30725"/>
                <a:gd name="connsiteX8" fmla="*/ 47625 w 72245"/>
                <a:gd name="connsiteY8" fmla="*/ 29809 h 30725"/>
                <a:gd name="connsiteX9" fmla="*/ 72104 w 72245"/>
                <a:gd name="connsiteY9" fmla="*/ 10187 h 30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2245" h="30725">
                  <a:moveTo>
                    <a:pt x="72104" y="10092"/>
                  </a:moveTo>
                  <a:cubicBezTo>
                    <a:pt x="70580" y="2186"/>
                    <a:pt x="57150" y="-2005"/>
                    <a:pt x="42100" y="948"/>
                  </a:cubicBezTo>
                  <a:cubicBezTo>
                    <a:pt x="35719" y="2186"/>
                    <a:pt x="30004" y="4853"/>
                    <a:pt x="25527" y="7425"/>
                  </a:cubicBezTo>
                  <a:cubicBezTo>
                    <a:pt x="15049" y="13426"/>
                    <a:pt x="0" y="26570"/>
                    <a:pt x="0" y="26570"/>
                  </a:cubicBezTo>
                  <a:cubicBezTo>
                    <a:pt x="3619" y="23999"/>
                    <a:pt x="8287" y="21617"/>
                    <a:pt x="13144" y="19331"/>
                  </a:cubicBezTo>
                  <a:cubicBezTo>
                    <a:pt x="19431" y="16379"/>
                    <a:pt x="48863" y="4853"/>
                    <a:pt x="52388" y="14759"/>
                  </a:cubicBezTo>
                  <a:cubicBezTo>
                    <a:pt x="53912" y="19236"/>
                    <a:pt x="48387" y="25332"/>
                    <a:pt x="33338" y="27237"/>
                  </a:cubicBezTo>
                  <a:cubicBezTo>
                    <a:pt x="29337" y="27713"/>
                    <a:pt x="24098" y="27523"/>
                    <a:pt x="21336" y="26189"/>
                  </a:cubicBezTo>
                  <a:cubicBezTo>
                    <a:pt x="26575" y="30285"/>
                    <a:pt x="36671" y="31904"/>
                    <a:pt x="47625" y="29809"/>
                  </a:cubicBezTo>
                  <a:cubicBezTo>
                    <a:pt x="62674" y="26951"/>
                    <a:pt x="73628" y="18188"/>
                    <a:pt x="72104" y="10187"/>
                  </a:cubicBezTo>
                </a:path>
              </a:pathLst>
            </a:custGeom>
            <a:grpFill/>
            <a:ln w="0" cap="flat">
              <a:noFill/>
              <a:prstDash val="solid"/>
              <a:miter/>
            </a:ln>
          </p:spPr>
          <p:txBody>
            <a:bodyPr rtlCol="0" anchor="ctr"/>
            <a:lstStyle/>
            <a:p>
              <a:endParaRPr lang="en-CA"/>
            </a:p>
          </p:txBody>
        </p:sp>
        <p:sp>
          <p:nvSpPr>
            <p:cNvPr id="28" name="Freeform: Shape 126">
              <a:extLst>
                <a:ext uri="{FF2B5EF4-FFF2-40B4-BE49-F238E27FC236}">
                  <a16:creationId xmlns:a16="http://schemas.microsoft.com/office/drawing/2014/main" id="{43858068-F6C6-9D1A-C92D-2E6A770ECB5E}"/>
                </a:ext>
              </a:extLst>
            </p:cNvPr>
            <p:cNvSpPr/>
            <p:nvPr/>
          </p:nvSpPr>
          <p:spPr>
            <a:xfrm>
              <a:off x="669269" y="541975"/>
              <a:ext cx="205549" cy="81158"/>
            </a:xfrm>
            <a:custGeom>
              <a:avLst/>
              <a:gdLst>
                <a:gd name="connsiteX0" fmla="*/ 0 w 205549"/>
                <a:gd name="connsiteY0" fmla="*/ 74206 h 81158"/>
                <a:gd name="connsiteX1" fmla="*/ 180213 w 205549"/>
                <a:gd name="connsiteY1" fmla="*/ 20485 h 81158"/>
                <a:gd name="connsiteX2" fmla="*/ 130588 w 205549"/>
                <a:gd name="connsiteY2" fmla="*/ 81159 h 81158"/>
                <a:gd name="connsiteX3" fmla="*/ 205550 w 205549"/>
                <a:gd name="connsiteY3" fmla="*/ 5626 h 81158"/>
                <a:gd name="connsiteX4" fmla="*/ 0 w 205549"/>
                <a:gd name="connsiteY4" fmla="*/ 74206 h 811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549" h="81158">
                  <a:moveTo>
                    <a:pt x="0" y="74206"/>
                  </a:moveTo>
                  <a:cubicBezTo>
                    <a:pt x="0" y="74206"/>
                    <a:pt x="120491" y="11245"/>
                    <a:pt x="180213" y="20485"/>
                  </a:cubicBezTo>
                  <a:cubicBezTo>
                    <a:pt x="156877" y="55537"/>
                    <a:pt x="130588" y="81159"/>
                    <a:pt x="130588" y="81159"/>
                  </a:cubicBezTo>
                  <a:cubicBezTo>
                    <a:pt x="168497" y="55822"/>
                    <a:pt x="191643" y="29629"/>
                    <a:pt x="205550" y="5626"/>
                  </a:cubicBezTo>
                  <a:cubicBezTo>
                    <a:pt x="130493" y="-24188"/>
                    <a:pt x="0" y="74206"/>
                    <a:pt x="0" y="74206"/>
                  </a:cubicBezTo>
                </a:path>
              </a:pathLst>
            </a:custGeom>
            <a:grpFill/>
            <a:ln w="0" cap="flat">
              <a:noFill/>
              <a:prstDash val="solid"/>
              <a:miter/>
            </a:ln>
          </p:spPr>
          <p:txBody>
            <a:bodyPr rtlCol="0" anchor="ctr"/>
            <a:lstStyle/>
            <a:p>
              <a:endParaRPr lang="en-CA"/>
            </a:p>
          </p:txBody>
        </p:sp>
        <p:sp>
          <p:nvSpPr>
            <p:cNvPr id="29" name="Freeform: Shape 127">
              <a:extLst>
                <a:ext uri="{FF2B5EF4-FFF2-40B4-BE49-F238E27FC236}">
                  <a16:creationId xmlns:a16="http://schemas.microsoft.com/office/drawing/2014/main" id="{7E63913E-BA1B-9B12-8CFD-852927E3D87C}"/>
                </a:ext>
              </a:extLst>
            </p:cNvPr>
            <p:cNvSpPr/>
            <p:nvPr/>
          </p:nvSpPr>
          <p:spPr>
            <a:xfrm>
              <a:off x="705750" y="394630"/>
              <a:ext cx="187050" cy="184404"/>
            </a:xfrm>
            <a:custGeom>
              <a:avLst/>
              <a:gdLst>
                <a:gd name="connsiteX0" fmla="*/ 165735 w 187050"/>
                <a:gd name="connsiteY0" fmla="*/ 128397 h 184404"/>
                <a:gd name="connsiteX1" fmla="*/ 139827 w 187050"/>
                <a:gd name="connsiteY1" fmla="*/ 106299 h 184404"/>
                <a:gd name="connsiteX2" fmla="*/ 48387 w 187050"/>
                <a:gd name="connsiteY2" fmla="*/ 144018 h 184404"/>
                <a:gd name="connsiteX3" fmla="*/ 96679 w 187050"/>
                <a:gd name="connsiteY3" fmla="*/ 29242 h 184404"/>
                <a:gd name="connsiteX4" fmla="*/ 176498 w 187050"/>
                <a:gd name="connsiteY4" fmla="*/ 59150 h 184404"/>
                <a:gd name="connsiteX5" fmla="*/ 165830 w 187050"/>
                <a:gd name="connsiteY5" fmla="*/ 128302 h 184404"/>
                <a:gd name="connsiteX6" fmla="*/ 182594 w 187050"/>
                <a:gd name="connsiteY6" fmla="*/ 54578 h 184404"/>
                <a:gd name="connsiteX7" fmla="*/ 141161 w 187050"/>
                <a:gd name="connsiteY7" fmla="*/ 26765 h 184404"/>
                <a:gd name="connsiteX8" fmla="*/ 134112 w 187050"/>
                <a:gd name="connsiteY8" fmla="*/ 0 h 184404"/>
                <a:gd name="connsiteX9" fmla="*/ 135255 w 187050"/>
                <a:gd name="connsiteY9" fmla="*/ 24575 h 184404"/>
                <a:gd name="connsiteX10" fmla="*/ 64865 w 187050"/>
                <a:gd name="connsiteY10" fmla="*/ 15812 h 184404"/>
                <a:gd name="connsiteX11" fmla="*/ 0 w 187050"/>
                <a:gd name="connsiteY11" fmla="*/ 184404 h 184404"/>
                <a:gd name="connsiteX12" fmla="*/ 139827 w 187050"/>
                <a:gd name="connsiteY12" fmla="*/ 121825 h 184404"/>
                <a:gd name="connsiteX13" fmla="*/ 170212 w 187050"/>
                <a:gd name="connsiteY13" fmla="*/ 149828 h 184404"/>
                <a:gd name="connsiteX14" fmla="*/ 182594 w 187050"/>
                <a:gd name="connsiteY14" fmla="*/ 54673 h 184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7050" h="184404">
                  <a:moveTo>
                    <a:pt x="165735" y="128397"/>
                  </a:moveTo>
                  <a:cubicBezTo>
                    <a:pt x="153638" y="109442"/>
                    <a:pt x="139827" y="106299"/>
                    <a:pt x="139827" y="106299"/>
                  </a:cubicBezTo>
                  <a:cubicBezTo>
                    <a:pt x="104870" y="96965"/>
                    <a:pt x="48387" y="144018"/>
                    <a:pt x="48387" y="144018"/>
                  </a:cubicBezTo>
                  <a:cubicBezTo>
                    <a:pt x="123539" y="54293"/>
                    <a:pt x="96679" y="29242"/>
                    <a:pt x="96679" y="29242"/>
                  </a:cubicBezTo>
                  <a:cubicBezTo>
                    <a:pt x="153448" y="29242"/>
                    <a:pt x="176498" y="59150"/>
                    <a:pt x="176498" y="59150"/>
                  </a:cubicBezTo>
                  <a:cubicBezTo>
                    <a:pt x="183547" y="80963"/>
                    <a:pt x="175546" y="105823"/>
                    <a:pt x="165830" y="128302"/>
                  </a:cubicBezTo>
                  <a:moveTo>
                    <a:pt x="182594" y="54578"/>
                  </a:moveTo>
                  <a:cubicBezTo>
                    <a:pt x="182594" y="54578"/>
                    <a:pt x="170212" y="38291"/>
                    <a:pt x="141161" y="26765"/>
                  </a:cubicBezTo>
                  <a:cubicBezTo>
                    <a:pt x="139637" y="16669"/>
                    <a:pt x="137065" y="7811"/>
                    <a:pt x="134112" y="0"/>
                  </a:cubicBezTo>
                  <a:cubicBezTo>
                    <a:pt x="135731" y="6858"/>
                    <a:pt x="136017" y="16764"/>
                    <a:pt x="135255" y="24575"/>
                  </a:cubicBezTo>
                  <a:cubicBezTo>
                    <a:pt x="117539" y="18383"/>
                    <a:pt x="94393" y="14192"/>
                    <a:pt x="64865" y="15812"/>
                  </a:cubicBezTo>
                  <a:cubicBezTo>
                    <a:pt x="64865" y="15812"/>
                    <a:pt x="128111" y="45339"/>
                    <a:pt x="0" y="184404"/>
                  </a:cubicBezTo>
                  <a:cubicBezTo>
                    <a:pt x="0" y="184404"/>
                    <a:pt x="104966" y="112490"/>
                    <a:pt x="139827" y="121825"/>
                  </a:cubicBezTo>
                  <a:cubicBezTo>
                    <a:pt x="139827" y="121825"/>
                    <a:pt x="154876" y="123920"/>
                    <a:pt x="170212" y="149828"/>
                  </a:cubicBezTo>
                  <a:cubicBezTo>
                    <a:pt x="198501" y="96774"/>
                    <a:pt x="182594" y="54673"/>
                    <a:pt x="182594" y="54673"/>
                  </a:cubicBezTo>
                </a:path>
              </a:pathLst>
            </a:custGeom>
            <a:grpFill/>
            <a:ln w="0" cap="flat">
              <a:noFill/>
              <a:prstDash val="solid"/>
              <a:miter/>
            </a:ln>
          </p:spPr>
          <p:txBody>
            <a:bodyPr rtlCol="0" anchor="ctr"/>
            <a:lstStyle/>
            <a:p>
              <a:endParaRPr lang="en-CA"/>
            </a:p>
          </p:txBody>
        </p:sp>
        <p:sp>
          <p:nvSpPr>
            <p:cNvPr id="30" name="Freeform: Shape 128">
              <a:extLst>
                <a:ext uri="{FF2B5EF4-FFF2-40B4-BE49-F238E27FC236}">
                  <a16:creationId xmlns:a16="http://schemas.microsoft.com/office/drawing/2014/main" id="{A1B33999-CF16-7622-AB9D-5A7DF202D958}"/>
                </a:ext>
              </a:extLst>
            </p:cNvPr>
            <p:cNvSpPr/>
            <p:nvPr/>
          </p:nvSpPr>
          <p:spPr>
            <a:xfrm>
              <a:off x="781188" y="396019"/>
              <a:ext cx="54325" cy="15469"/>
            </a:xfrm>
            <a:custGeom>
              <a:avLst/>
              <a:gdLst>
                <a:gd name="connsiteX0" fmla="*/ 53721 w 54325"/>
                <a:gd name="connsiteY0" fmla="*/ 1277 h 15469"/>
                <a:gd name="connsiteX1" fmla="*/ 0 w 54325"/>
                <a:gd name="connsiteY1" fmla="*/ 7754 h 15469"/>
                <a:gd name="connsiteX2" fmla="*/ 54007 w 54325"/>
                <a:gd name="connsiteY2" fmla="*/ 15469 h 15469"/>
                <a:gd name="connsiteX3" fmla="*/ 53721 w 54325"/>
                <a:gd name="connsiteY3" fmla="*/ 1277 h 15469"/>
              </a:gdLst>
              <a:ahLst/>
              <a:cxnLst>
                <a:cxn ang="0">
                  <a:pos x="connsiteX0" y="connsiteY0"/>
                </a:cxn>
                <a:cxn ang="0">
                  <a:pos x="connsiteX1" y="connsiteY1"/>
                </a:cxn>
                <a:cxn ang="0">
                  <a:pos x="connsiteX2" y="connsiteY2"/>
                </a:cxn>
                <a:cxn ang="0">
                  <a:pos x="connsiteX3" y="connsiteY3"/>
                </a:cxn>
              </a:cxnLst>
              <a:rect l="l" t="t" r="r" b="b"/>
              <a:pathLst>
                <a:path w="54325" h="15469">
                  <a:moveTo>
                    <a:pt x="53721" y="1277"/>
                  </a:moveTo>
                  <a:cubicBezTo>
                    <a:pt x="20479" y="-3485"/>
                    <a:pt x="2096" y="6516"/>
                    <a:pt x="0" y="7754"/>
                  </a:cubicBezTo>
                  <a:cubicBezTo>
                    <a:pt x="34671" y="8707"/>
                    <a:pt x="41815" y="12421"/>
                    <a:pt x="54007" y="15469"/>
                  </a:cubicBezTo>
                  <a:cubicBezTo>
                    <a:pt x="54864" y="10802"/>
                    <a:pt x="53721" y="1277"/>
                    <a:pt x="53721" y="1277"/>
                  </a:cubicBezTo>
                </a:path>
              </a:pathLst>
            </a:custGeom>
            <a:grpFill/>
            <a:ln w="0" cap="flat">
              <a:noFill/>
              <a:prstDash val="solid"/>
              <a:miter/>
            </a:ln>
          </p:spPr>
          <p:txBody>
            <a:bodyPr rtlCol="0" anchor="ctr"/>
            <a:lstStyle/>
            <a:p>
              <a:endParaRPr lang="en-CA"/>
            </a:p>
          </p:txBody>
        </p:sp>
      </p:grpSp>
    </p:spTree>
    <p:extLst>
      <p:ext uri="{BB962C8B-B14F-4D97-AF65-F5344CB8AC3E}">
        <p14:creationId xmlns:p14="http://schemas.microsoft.com/office/powerpoint/2010/main" val="117027550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3AF2EA7-0819-9531-9096-25904B982CF5}"/>
              </a:ext>
            </a:extLst>
          </p:cNvPr>
          <p:cNvSpPr/>
          <p:nvPr userDrawn="1"/>
        </p:nvSpPr>
        <p:spPr>
          <a:xfrm>
            <a:off x="0" y="0"/>
            <a:ext cx="3960000" cy="6858000"/>
          </a:xfrm>
          <a:prstGeom prst="rect">
            <a:avLst/>
          </a:prstGeom>
          <a:solidFill>
            <a:srgbClr val="FDD6D0"/>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CA"/>
          </a:p>
        </p:txBody>
      </p:sp>
      <p:sp>
        <p:nvSpPr>
          <p:cNvPr id="3" name="Title 1">
            <a:extLst>
              <a:ext uri="{FF2B5EF4-FFF2-40B4-BE49-F238E27FC236}">
                <a16:creationId xmlns:a16="http://schemas.microsoft.com/office/drawing/2014/main" id="{00D27660-FC23-648B-475F-F70351ED064B}"/>
              </a:ext>
            </a:extLst>
          </p:cNvPr>
          <p:cNvSpPr>
            <a:spLocks noGrp="1"/>
          </p:cNvSpPr>
          <p:nvPr>
            <p:ph type="title"/>
          </p:nvPr>
        </p:nvSpPr>
        <p:spPr>
          <a:xfrm>
            <a:off x="214147" y="1270000"/>
            <a:ext cx="3335170" cy="1280160"/>
          </a:xfrm>
          <a:prstGeom prst="rect">
            <a:avLst/>
          </a:prstGeom>
        </p:spPr>
        <p:txBody>
          <a:bodyPr anchor="b"/>
          <a:lstStyle>
            <a:lvl1pPr>
              <a:defRPr sz="3200">
                <a:solidFill>
                  <a:srgbClr val="14203E"/>
                </a:solidFill>
                <a:latin typeface="DM Serif Text" pitchFamily="2" charset="0"/>
              </a:defRPr>
            </a:lvl1pPr>
          </a:lstStyle>
          <a:p>
            <a:r>
              <a:rPr lang="en-US"/>
              <a:t>Click to edit Master title style</a:t>
            </a:r>
            <a:endParaRPr lang="en-CA"/>
          </a:p>
        </p:txBody>
      </p:sp>
      <p:sp>
        <p:nvSpPr>
          <p:cNvPr id="4" name="Text Placeholder 3">
            <a:extLst>
              <a:ext uri="{FF2B5EF4-FFF2-40B4-BE49-F238E27FC236}">
                <a16:creationId xmlns:a16="http://schemas.microsoft.com/office/drawing/2014/main" id="{CB8B326D-9448-17A3-C2AB-866EC2538D27}"/>
              </a:ext>
            </a:extLst>
          </p:cNvPr>
          <p:cNvSpPr>
            <a:spLocks noGrp="1"/>
          </p:cNvSpPr>
          <p:nvPr>
            <p:ph type="body" sz="half" idx="2"/>
          </p:nvPr>
        </p:nvSpPr>
        <p:spPr>
          <a:xfrm>
            <a:off x="214147" y="2682240"/>
            <a:ext cx="3335170" cy="2905760"/>
          </a:xfrm>
          <a:prstGeom prst="rect">
            <a:avLst/>
          </a:prstGeom>
        </p:spPr>
        <p:txBody>
          <a:bodyPr/>
          <a:lstStyle>
            <a:lvl1pPr marL="0" indent="0">
              <a:buNone/>
              <a:defRPr sz="1600">
                <a:solidFill>
                  <a:srgbClr val="14203E"/>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Picture Placeholder 2">
            <a:extLst>
              <a:ext uri="{FF2B5EF4-FFF2-40B4-BE49-F238E27FC236}">
                <a16:creationId xmlns:a16="http://schemas.microsoft.com/office/drawing/2014/main" id="{51214847-C4B1-08B4-8C1D-64B1E44F3F23}"/>
              </a:ext>
            </a:extLst>
          </p:cNvPr>
          <p:cNvSpPr>
            <a:spLocks noGrp="1"/>
          </p:cNvSpPr>
          <p:nvPr>
            <p:ph type="pic" idx="1"/>
          </p:nvPr>
        </p:nvSpPr>
        <p:spPr>
          <a:xfrm>
            <a:off x="3958389" y="0"/>
            <a:ext cx="8233611" cy="6858000"/>
          </a:xfrm>
          <a:prstGeom prst="rect">
            <a:avLst/>
          </a:prstGeo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grpSp>
        <p:nvGrpSpPr>
          <p:cNvPr id="6" name="Graphic 10">
            <a:extLst>
              <a:ext uri="{FF2B5EF4-FFF2-40B4-BE49-F238E27FC236}">
                <a16:creationId xmlns:a16="http://schemas.microsoft.com/office/drawing/2014/main" id="{1EF600D1-365D-2054-9A8E-B6F219E51D48}"/>
              </a:ext>
            </a:extLst>
          </p:cNvPr>
          <p:cNvGrpSpPr/>
          <p:nvPr userDrawn="1"/>
        </p:nvGrpSpPr>
        <p:grpSpPr>
          <a:xfrm>
            <a:off x="214147" y="6309366"/>
            <a:ext cx="1031608" cy="356522"/>
            <a:chOff x="367232" y="394630"/>
            <a:chExt cx="996600" cy="344423"/>
          </a:xfrm>
          <a:solidFill>
            <a:srgbClr val="14203E"/>
          </a:solidFill>
        </p:grpSpPr>
        <p:sp>
          <p:nvSpPr>
            <p:cNvPr id="7" name="Freeform: Shape 105">
              <a:extLst>
                <a:ext uri="{FF2B5EF4-FFF2-40B4-BE49-F238E27FC236}">
                  <a16:creationId xmlns:a16="http://schemas.microsoft.com/office/drawing/2014/main" id="{C9E1D514-7BF1-D383-C832-384AF785D60B}"/>
                </a:ext>
              </a:extLst>
            </p:cNvPr>
            <p:cNvSpPr/>
            <p:nvPr/>
          </p:nvSpPr>
          <p:spPr>
            <a:xfrm>
              <a:off x="1057127" y="577414"/>
              <a:ext cx="46958" cy="41433"/>
            </a:xfrm>
            <a:custGeom>
              <a:avLst/>
              <a:gdLst>
                <a:gd name="connsiteX0" fmla="*/ 5620 w 46958"/>
                <a:gd name="connsiteY0" fmla="*/ 6953 h 41433"/>
                <a:gd name="connsiteX1" fmla="*/ 20288 w 46958"/>
                <a:gd name="connsiteY1" fmla="*/ 41434 h 41433"/>
                <a:gd name="connsiteX2" fmla="*/ 25622 w 46958"/>
                <a:gd name="connsiteY2" fmla="*/ 41434 h 41433"/>
                <a:gd name="connsiteX3" fmla="*/ 41529 w 46958"/>
                <a:gd name="connsiteY3" fmla="*/ 6953 h 41433"/>
                <a:gd name="connsiteX4" fmla="*/ 46958 w 46958"/>
                <a:gd name="connsiteY4" fmla="*/ 1524 h 41433"/>
                <a:gd name="connsiteX5" fmla="*/ 46958 w 46958"/>
                <a:gd name="connsiteY5" fmla="*/ 190 h 41433"/>
                <a:gd name="connsiteX6" fmla="*/ 31337 w 46958"/>
                <a:gd name="connsiteY6" fmla="*/ 190 h 41433"/>
                <a:gd name="connsiteX7" fmla="*/ 31337 w 46958"/>
                <a:gd name="connsiteY7" fmla="*/ 1524 h 41433"/>
                <a:gd name="connsiteX8" fmla="*/ 35052 w 46958"/>
                <a:gd name="connsiteY8" fmla="*/ 4953 h 41433"/>
                <a:gd name="connsiteX9" fmla="*/ 34195 w 46958"/>
                <a:gd name="connsiteY9" fmla="*/ 8382 h 41433"/>
                <a:gd name="connsiteX10" fmla="*/ 25622 w 46958"/>
                <a:gd name="connsiteY10" fmla="*/ 27813 h 41433"/>
                <a:gd name="connsiteX11" fmla="*/ 17717 w 46958"/>
                <a:gd name="connsiteY11" fmla="*/ 7715 h 41433"/>
                <a:gd name="connsiteX12" fmla="*/ 16954 w 46958"/>
                <a:gd name="connsiteY12" fmla="*/ 4763 h 41433"/>
                <a:gd name="connsiteX13" fmla="*/ 20288 w 46958"/>
                <a:gd name="connsiteY13" fmla="*/ 1333 h 41433"/>
                <a:gd name="connsiteX14" fmla="*/ 20288 w 46958"/>
                <a:gd name="connsiteY14" fmla="*/ 0 h 41433"/>
                <a:gd name="connsiteX15" fmla="*/ 0 w 46958"/>
                <a:gd name="connsiteY15" fmla="*/ 0 h 41433"/>
                <a:gd name="connsiteX16" fmla="*/ 0 w 46958"/>
                <a:gd name="connsiteY16" fmla="*/ 1333 h 41433"/>
                <a:gd name="connsiteX17" fmla="*/ 5620 w 46958"/>
                <a:gd name="connsiteY17" fmla="*/ 6763 h 41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6958" h="41433">
                  <a:moveTo>
                    <a:pt x="5620" y="6953"/>
                  </a:moveTo>
                  <a:lnTo>
                    <a:pt x="20288" y="41434"/>
                  </a:lnTo>
                  <a:lnTo>
                    <a:pt x="25622" y="41434"/>
                  </a:lnTo>
                  <a:lnTo>
                    <a:pt x="41529" y="6953"/>
                  </a:lnTo>
                  <a:cubicBezTo>
                    <a:pt x="43434" y="3048"/>
                    <a:pt x="44196" y="1905"/>
                    <a:pt x="46958" y="1524"/>
                  </a:cubicBezTo>
                  <a:lnTo>
                    <a:pt x="46958" y="190"/>
                  </a:lnTo>
                  <a:lnTo>
                    <a:pt x="31337" y="190"/>
                  </a:lnTo>
                  <a:lnTo>
                    <a:pt x="31337" y="1524"/>
                  </a:lnTo>
                  <a:cubicBezTo>
                    <a:pt x="32385" y="1619"/>
                    <a:pt x="35052" y="2000"/>
                    <a:pt x="35052" y="4953"/>
                  </a:cubicBezTo>
                  <a:cubicBezTo>
                    <a:pt x="35052" y="6001"/>
                    <a:pt x="34481" y="7715"/>
                    <a:pt x="34195" y="8382"/>
                  </a:cubicBezTo>
                  <a:lnTo>
                    <a:pt x="25622" y="27813"/>
                  </a:lnTo>
                  <a:lnTo>
                    <a:pt x="17717" y="7715"/>
                  </a:lnTo>
                  <a:cubicBezTo>
                    <a:pt x="17335" y="6858"/>
                    <a:pt x="16954" y="5715"/>
                    <a:pt x="16954" y="4763"/>
                  </a:cubicBezTo>
                  <a:cubicBezTo>
                    <a:pt x="16954" y="2000"/>
                    <a:pt x="19336" y="1524"/>
                    <a:pt x="20288" y="1333"/>
                  </a:cubicBezTo>
                  <a:lnTo>
                    <a:pt x="20288" y="0"/>
                  </a:lnTo>
                  <a:lnTo>
                    <a:pt x="0" y="0"/>
                  </a:lnTo>
                  <a:lnTo>
                    <a:pt x="0" y="1333"/>
                  </a:lnTo>
                  <a:cubicBezTo>
                    <a:pt x="2762" y="1715"/>
                    <a:pt x="4096" y="3239"/>
                    <a:pt x="5620" y="6763"/>
                  </a:cubicBezTo>
                </a:path>
              </a:pathLst>
            </a:custGeom>
            <a:grpFill/>
            <a:ln w="0" cap="flat">
              <a:noFill/>
              <a:prstDash val="solid"/>
              <a:miter/>
            </a:ln>
          </p:spPr>
          <p:txBody>
            <a:bodyPr rtlCol="0" anchor="ctr"/>
            <a:lstStyle/>
            <a:p>
              <a:endParaRPr lang="en-CA"/>
            </a:p>
          </p:txBody>
        </p:sp>
        <p:sp>
          <p:nvSpPr>
            <p:cNvPr id="8" name="Freeform: Shape 106">
              <a:extLst>
                <a:ext uri="{FF2B5EF4-FFF2-40B4-BE49-F238E27FC236}">
                  <a16:creationId xmlns:a16="http://schemas.microsoft.com/office/drawing/2014/main" id="{072C22DD-B9DC-1A5B-F668-03B5AE2E952F}"/>
                </a:ext>
              </a:extLst>
            </p:cNvPr>
            <p:cNvSpPr/>
            <p:nvPr/>
          </p:nvSpPr>
          <p:spPr>
            <a:xfrm>
              <a:off x="367232" y="580462"/>
              <a:ext cx="125063" cy="154114"/>
            </a:xfrm>
            <a:custGeom>
              <a:avLst/>
              <a:gdLst>
                <a:gd name="connsiteX0" fmla="*/ 84487 w 125063"/>
                <a:gd name="connsiteY0" fmla="*/ 131921 h 154114"/>
                <a:gd name="connsiteX1" fmla="*/ 58484 w 125063"/>
                <a:gd name="connsiteY1" fmla="*/ 138208 h 154114"/>
                <a:gd name="connsiteX2" fmla="*/ 42958 w 125063"/>
                <a:gd name="connsiteY2" fmla="*/ 118777 h 154114"/>
                <a:gd name="connsiteX3" fmla="*/ 42958 w 125063"/>
                <a:gd name="connsiteY3" fmla="*/ 81248 h 154114"/>
                <a:gd name="connsiteX4" fmla="*/ 58007 w 125063"/>
                <a:gd name="connsiteY4" fmla="*/ 81248 h 154114"/>
                <a:gd name="connsiteX5" fmla="*/ 81820 w 125063"/>
                <a:gd name="connsiteY5" fmla="*/ 86487 h 154114"/>
                <a:gd name="connsiteX6" fmla="*/ 94012 w 125063"/>
                <a:gd name="connsiteY6" fmla="*/ 110490 h 154114"/>
                <a:gd name="connsiteX7" fmla="*/ 84392 w 125063"/>
                <a:gd name="connsiteY7" fmla="*/ 131921 h 154114"/>
                <a:gd name="connsiteX8" fmla="*/ 43053 w 125063"/>
                <a:gd name="connsiteY8" fmla="*/ 16192 h 154114"/>
                <a:gd name="connsiteX9" fmla="*/ 52197 w 125063"/>
                <a:gd name="connsiteY9" fmla="*/ 16192 h 154114"/>
                <a:gd name="connsiteX10" fmla="*/ 74295 w 125063"/>
                <a:gd name="connsiteY10" fmla="*/ 19050 h 154114"/>
                <a:gd name="connsiteX11" fmla="*/ 86773 w 125063"/>
                <a:gd name="connsiteY11" fmla="*/ 40862 h 154114"/>
                <a:gd name="connsiteX12" fmla="*/ 54673 w 125063"/>
                <a:gd name="connsiteY12" fmla="*/ 64865 h 154114"/>
                <a:gd name="connsiteX13" fmla="*/ 43053 w 125063"/>
                <a:gd name="connsiteY13" fmla="*/ 64865 h 154114"/>
                <a:gd name="connsiteX14" fmla="*/ 43053 w 125063"/>
                <a:gd name="connsiteY14" fmla="*/ 16192 h 154114"/>
                <a:gd name="connsiteX15" fmla="*/ 86201 w 125063"/>
                <a:gd name="connsiteY15" fmla="*/ 70771 h 154114"/>
                <a:gd name="connsiteX16" fmla="*/ 117443 w 125063"/>
                <a:gd name="connsiteY16" fmla="*/ 36290 h 154114"/>
                <a:gd name="connsiteX17" fmla="*/ 96679 w 125063"/>
                <a:gd name="connsiteY17" fmla="*/ 4191 h 154114"/>
                <a:gd name="connsiteX18" fmla="*/ 64198 w 125063"/>
                <a:gd name="connsiteY18" fmla="*/ 0 h 154114"/>
                <a:gd name="connsiteX19" fmla="*/ 0 w 125063"/>
                <a:gd name="connsiteY19" fmla="*/ 0 h 154114"/>
                <a:gd name="connsiteX20" fmla="*/ 0 w 125063"/>
                <a:gd name="connsiteY20" fmla="*/ 3239 h 154114"/>
                <a:gd name="connsiteX21" fmla="*/ 13335 w 125063"/>
                <a:gd name="connsiteY21" fmla="*/ 24003 h 154114"/>
                <a:gd name="connsiteX22" fmla="*/ 13335 w 125063"/>
                <a:gd name="connsiteY22" fmla="*/ 130969 h 154114"/>
                <a:gd name="connsiteX23" fmla="*/ 0 w 125063"/>
                <a:gd name="connsiteY23" fmla="*/ 150876 h 154114"/>
                <a:gd name="connsiteX24" fmla="*/ 0 w 125063"/>
                <a:gd name="connsiteY24" fmla="*/ 154114 h 154114"/>
                <a:gd name="connsiteX25" fmla="*/ 65913 w 125063"/>
                <a:gd name="connsiteY25" fmla="*/ 154114 h 154114"/>
                <a:gd name="connsiteX26" fmla="*/ 105632 w 125063"/>
                <a:gd name="connsiteY26" fmla="*/ 146304 h 154114"/>
                <a:gd name="connsiteX27" fmla="*/ 125063 w 125063"/>
                <a:gd name="connsiteY27" fmla="*/ 111347 h 154114"/>
                <a:gd name="connsiteX28" fmla="*/ 86201 w 125063"/>
                <a:gd name="connsiteY28" fmla="*/ 70771 h 154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5063" h="154114">
                  <a:moveTo>
                    <a:pt x="84487" y="131921"/>
                  </a:moveTo>
                  <a:cubicBezTo>
                    <a:pt x="77724" y="136969"/>
                    <a:pt x="67247" y="138208"/>
                    <a:pt x="58484" y="138208"/>
                  </a:cubicBezTo>
                  <a:cubicBezTo>
                    <a:pt x="43244" y="138208"/>
                    <a:pt x="42958" y="129445"/>
                    <a:pt x="42958" y="118777"/>
                  </a:cubicBezTo>
                  <a:lnTo>
                    <a:pt x="42958" y="81248"/>
                  </a:lnTo>
                  <a:lnTo>
                    <a:pt x="58007" y="81248"/>
                  </a:lnTo>
                  <a:cubicBezTo>
                    <a:pt x="64961" y="81248"/>
                    <a:pt x="73724" y="81439"/>
                    <a:pt x="81820" y="86487"/>
                  </a:cubicBezTo>
                  <a:cubicBezTo>
                    <a:pt x="86011" y="89059"/>
                    <a:pt x="94012" y="96107"/>
                    <a:pt x="94012" y="110490"/>
                  </a:cubicBezTo>
                  <a:cubicBezTo>
                    <a:pt x="94012" y="121158"/>
                    <a:pt x="89249" y="128207"/>
                    <a:pt x="84392" y="131921"/>
                  </a:cubicBezTo>
                  <a:moveTo>
                    <a:pt x="43053" y="16192"/>
                  </a:moveTo>
                  <a:lnTo>
                    <a:pt x="52197" y="16192"/>
                  </a:lnTo>
                  <a:cubicBezTo>
                    <a:pt x="61151" y="16192"/>
                    <a:pt x="68104" y="16383"/>
                    <a:pt x="74295" y="19050"/>
                  </a:cubicBezTo>
                  <a:cubicBezTo>
                    <a:pt x="83058" y="22955"/>
                    <a:pt x="86773" y="30670"/>
                    <a:pt x="86773" y="40862"/>
                  </a:cubicBezTo>
                  <a:cubicBezTo>
                    <a:pt x="86773" y="60484"/>
                    <a:pt x="69533" y="64865"/>
                    <a:pt x="54673" y="64865"/>
                  </a:cubicBezTo>
                  <a:lnTo>
                    <a:pt x="43053" y="64865"/>
                  </a:lnTo>
                  <a:lnTo>
                    <a:pt x="43053" y="16192"/>
                  </a:lnTo>
                  <a:close/>
                  <a:moveTo>
                    <a:pt x="86201" y="70771"/>
                  </a:moveTo>
                  <a:cubicBezTo>
                    <a:pt x="102775" y="66389"/>
                    <a:pt x="117443" y="56769"/>
                    <a:pt x="117443" y="36290"/>
                  </a:cubicBezTo>
                  <a:cubicBezTo>
                    <a:pt x="117443" y="23431"/>
                    <a:pt x="111728" y="10287"/>
                    <a:pt x="96679" y="4191"/>
                  </a:cubicBezTo>
                  <a:cubicBezTo>
                    <a:pt x="88202" y="667"/>
                    <a:pt x="77724" y="0"/>
                    <a:pt x="64198" y="0"/>
                  </a:cubicBezTo>
                  <a:lnTo>
                    <a:pt x="0" y="0"/>
                  </a:lnTo>
                  <a:lnTo>
                    <a:pt x="0" y="3239"/>
                  </a:lnTo>
                  <a:cubicBezTo>
                    <a:pt x="13335" y="4953"/>
                    <a:pt x="13335" y="12668"/>
                    <a:pt x="13335" y="24003"/>
                  </a:cubicBezTo>
                  <a:lnTo>
                    <a:pt x="13335" y="130969"/>
                  </a:lnTo>
                  <a:cubicBezTo>
                    <a:pt x="13335" y="142970"/>
                    <a:pt x="11811" y="148685"/>
                    <a:pt x="0" y="150876"/>
                  </a:cubicBezTo>
                  <a:lnTo>
                    <a:pt x="0" y="154114"/>
                  </a:lnTo>
                  <a:lnTo>
                    <a:pt x="65913" y="154114"/>
                  </a:lnTo>
                  <a:cubicBezTo>
                    <a:pt x="77724" y="154114"/>
                    <a:pt x="92774" y="154114"/>
                    <a:pt x="105632" y="146304"/>
                  </a:cubicBezTo>
                  <a:cubicBezTo>
                    <a:pt x="115634" y="140208"/>
                    <a:pt x="125063" y="128397"/>
                    <a:pt x="125063" y="111347"/>
                  </a:cubicBezTo>
                  <a:cubicBezTo>
                    <a:pt x="125063" y="87344"/>
                    <a:pt x="107156" y="75152"/>
                    <a:pt x="86201" y="70771"/>
                  </a:cubicBezTo>
                </a:path>
              </a:pathLst>
            </a:custGeom>
            <a:grpFill/>
            <a:ln w="0" cap="flat">
              <a:noFill/>
              <a:prstDash val="solid"/>
              <a:miter/>
            </a:ln>
          </p:spPr>
          <p:txBody>
            <a:bodyPr rtlCol="0" anchor="ctr"/>
            <a:lstStyle/>
            <a:p>
              <a:endParaRPr lang="en-CA"/>
            </a:p>
          </p:txBody>
        </p:sp>
        <p:sp>
          <p:nvSpPr>
            <p:cNvPr id="9" name="Freeform: Shape 107">
              <a:extLst>
                <a:ext uri="{FF2B5EF4-FFF2-40B4-BE49-F238E27FC236}">
                  <a16:creationId xmlns:a16="http://schemas.microsoft.com/office/drawing/2014/main" id="{23A3CDE9-C1FE-B099-8DE4-F85C98E43400}"/>
                </a:ext>
              </a:extLst>
            </p:cNvPr>
            <p:cNvSpPr/>
            <p:nvPr/>
          </p:nvSpPr>
          <p:spPr>
            <a:xfrm>
              <a:off x="489533" y="629897"/>
              <a:ext cx="86867" cy="104775"/>
            </a:xfrm>
            <a:custGeom>
              <a:avLst/>
              <a:gdLst>
                <a:gd name="connsiteX0" fmla="*/ 42101 w 86867"/>
                <a:gd name="connsiteY0" fmla="*/ 18764 h 104775"/>
                <a:gd name="connsiteX1" fmla="*/ 42101 w 86867"/>
                <a:gd name="connsiteY1" fmla="*/ 0 h 104775"/>
                <a:gd name="connsiteX2" fmla="*/ 0 w 86867"/>
                <a:gd name="connsiteY2" fmla="*/ 22098 h 104775"/>
                <a:gd name="connsiteX3" fmla="*/ 1048 w 86867"/>
                <a:gd name="connsiteY3" fmla="*/ 24479 h 104775"/>
                <a:gd name="connsiteX4" fmla="*/ 15049 w 86867"/>
                <a:gd name="connsiteY4" fmla="*/ 46291 h 104775"/>
                <a:gd name="connsiteX5" fmla="*/ 15049 w 86867"/>
                <a:gd name="connsiteY5" fmla="*/ 78581 h 104775"/>
                <a:gd name="connsiteX6" fmla="*/ 13335 w 86867"/>
                <a:gd name="connsiteY6" fmla="*/ 92583 h 104775"/>
                <a:gd name="connsiteX7" fmla="*/ 2191 w 86867"/>
                <a:gd name="connsiteY7" fmla="*/ 101727 h 104775"/>
                <a:gd name="connsiteX8" fmla="*/ 2191 w 86867"/>
                <a:gd name="connsiteY8" fmla="*/ 104775 h 104775"/>
                <a:gd name="connsiteX9" fmla="*/ 55435 w 86867"/>
                <a:gd name="connsiteY9" fmla="*/ 104775 h 104775"/>
                <a:gd name="connsiteX10" fmla="*/ 55435 w 86867"/>
                <a:gd name="connsiteY10" fmla="*/ 101727 h 104775"/>
                <a:gd name="connsiteX11" fmla="*/ 42101 w 86867"/>
                <a:gd name="connsiteY11" fmla="*/ 78581 h 104775"/>
                <a:gd name="connsiteX12" fmla="*/ 42101 w 86867"/>
                <a:gd name="connsiteY12" fmla="*/ 48673 h 104775"/>
                <a:gd name="connsiteX13" fmla="*/ 46482 w 86867"/>
                <a:gd name="connsiteY13" fmla="*/ 30956 h 104775"/>
                <a:gd name="connsiteX14" fmla="*/ 63532 w 86867"/>
                <a:gd name="connsiteY14" fmla="*/ 22193 h 104775"/>
                <a:gd name="connsiteX15" fmla="*/ 79724 w 86867"/>
                <a:gd name="connsiteY15" fmla="*/ 32861 h 104775"/>
                <a:gd name="connsiteX16" fmla="*/ 82296 w 86867"/>
                <a:gd name="connsiteY16" fmla="*/ 32861 h 104775"/>
                <a:gd name="connsiteX17" fmla="*/ 86868 w 86867"/>
                <a:gd name="connsiteY17" fmla="*/ 3619 h 104775"/>
                <a:gd name="connsiteX18" fmla="*/ 74200 w 86867"/>
                <a:gd name="connsiteY18" fmla="*/ 1238 h 104775"/>
                <a:gd name="connsiteX19" fmla="*/ 42101 w 86867"/>
                <a:gd name="connsiteY19" fmla="*/ 186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6867" h="104775">
                  <a:moveTo>
                    <a:pt x="42101" y="18764"/>
                  </a:moveTo>
                  <a:lnTo>
                    <a:pt x="42101" y="0"/>
                  </a:lnTo>
                  <a:lnTo>
                    <a:pt x="0" y="22098"/>
                  </a:lnTo>
                  <a:lnTo>
                    <a:pt x="1048" y="24479"/>
                  </a:lnTo>
                  <a:cubicBezTo>
                    <a:pt x="14764" y="24479"/>
                    <a:pt x="15049" y="35147"/>
                    <a:pt x="15049" y="46291"/>
                  </a:cubicBezTo>
                  <a:lnTo>
                    <a:pt x="15049" y="78581"/>
                  </a:lnTo>
                  <a:cubicBezTo>
                    <a:pt x="15049" y="82772"/>
                    <a:pt x="14859" y="88582"/>
                    <a:pt x="13335" y="92583"/>
                  </a:cubicBezTo>
                  <a:cubicBezTo>
                    <a:pt x="10477" y="98870"/>
                    <a:pt x="5429" y="100679"/>
                    <a:pt x="2191" y="101727"/>
                  </a:cubicBezTo>
                  <a:lnTo>
                    <a:pt x="2191" y="104775"/>
                  </a:lnTo>
                  <a:lnTo>
                    <a:pt x="55435" y="104775"/>
                  </a:lnTo>
                  <a:lnTo>
                    <a:pt x="55435" y="101727"/>
                  </a:lnTo>
                  <a:cubicBezTo>
                    <a:pt x="43434" y="97345"/>
                    <a:pt x="42101" y="94774"/>
                    <a:pt x="42101" y="78581"/>
                  </a:cubicBezTo>
                  <a:lnTo>
                    <a:pt x="42101" y="48673"/>
                  </a:lnTo>
                  <a:cubicBezTo>
                    <a:pt x="42101" y="43434"/>
                    <a:pt x="42101" y="37052"/>
                    <a:pt x="46482" y="30956"/>
                  </a:cubicBezTo>
                  <a:cubicBezTo>
                    <a:pt x="50387" y="25527"/>
                    <a:pt x="56293" y="22193"/>
                    <a:pt x="63532" y="22193"/>
                  </a:cubicBezTo>
                  <a:cubicBezTo>
                    <a:pt x="73152" y="22193"/>
                    <a:pt x="77057" y="28289"/>
                    <a:pt x="79724" y="32861"/>
                  </a:cubicBezTo>
                  <a:lnTo>
                    <a:pt x="82296" y="32861"/>
                  </a:lnTo>
                  <a:lnTo>
                    <a:pt x="86868" y="3619"/>
                  </a:lnTo>
                  <a:cubicBezTo>
                    <a:pt x="84487" y="2762"/>
                    <a:pt x="80296" y="1238"/>
                    <a:pt x="74200" y="1238"/>
                  </a:cubicBezTo>
                  <a:cubicBezTo>
                    <a:pt x="57626" y="1238"/>
                    <a:pt x="48863" y="11049"/>
                    <a:pt x="42101" y="18669"/>
                  </a:cubicBezTo>
                </a:path>
              </a:pathLst>
            </a:custGeom>
            <a:grpFill/>
            <a:ln w="0" cap="flat">
              <a:noFill/>
              <a:prstDash val="solid"/>
              <a:miter/>
            </a:ln>
          </p:spPr>
          <p:txBody>
            <a:bodyPr rtlCol="0" anchor="ctr"/>
            <a:lstStyle/>
            <a:p>
              <a:endParaRPr lang="en-CA"/>
            </a:p>
          </p:txBody>
        </p:sp>
        <p:sp>
          <p:nvSpPr>
            <p:cNvPr id="10" name="Freeform: Shape 108">
              <a:extLst>
                <a:ext uri="{FF2B5EF4-FFF2-40B4-BE49-F238E27FC236}">
                  <a16:creationId xmlns:a16="http://schemas.microsoft.com/office/drawing/2014/main" id="{3EF14217-099D-DD1A-FFA7-3B1167F225DC}"/>
                </a:ext>
              </a:extLst>
            </p:cNvPr>
            <p:cNvSpPr/>
            <p:nvPr/>
          </p:nvSpPr>
          <p:spPr>
            <a:xfrm>
              <a:off x="580211" y="631802"/>
              <a:ext cx="124586" cy="107251"/>
            </a:xfrm>
            <a:custGeom>
              <a:avLst/>
              <a:gdLst>
                <a:gd name="connsiteX0" fmla="*/ 112014 w 124586"/>
                <a:gd name="connsiteY0" fmla="*/ 66199 h 107251"/>
                <a:gd name="connsiteX1" fmla="*/ 112014 w 124586"/>
                <a:gd name="connsiteY1" fmla="*/ 95 h 107251"/>
                <a:gd name="connsiteX2" fmla="*/ 71818 w 124586"/>
                <a:gd name="connsiteY2" fmla="*/ 8192 h 107251"/>
                <a:gd name="connsiteX3" fmla="*/ 71818 w 124586"/>
                <a:gd name="connsiteY3" fmla="*/ 11240 h 107251"/>
                <a:gd name="connsiteX4" fmla="*/ 84677 w 124586"/>
                <a:gd name="connsiteY4" fmla="*/ 27337 h 107251"/>
                <a:gd name="connsiteX5" fmla="*/ 84677 w 124586"/>
                <a:gd name="connsiteY5" fmla="*/ 62484 h 107251"/>
                <a:gd name="connsiteX6" fmla="*/ 79439 w 124586"/>
                <a:gd name="connsiteY6" fmla="*/ 79534 h 107251"/>
                <a:gd name="connsiteX7" fmla="*/ 60484 w 124586"/>
                <a:gd name="connsiteY7" fmla="*/ 87344 h 107251"/>
                <a:gd name="connsiteX8" fmla="*/ 41053 w 124586"/>
                <a:gd name="connsiteY8" fmla="*/ 74295 h 107251"/>
                <a:gd name="connsiteX9" fmla="*/ 39529 w 124586"/>
                <a:gd name="connsiteY9" fmla="*/ 62484 h 107251"/>
                <a:gd name="connsiteX10" fmla="*/ 39529 w 124586"/>
                <a:gd name="connsiteY10" fmla="*/ 0 h 107251"/>
                <a:gd name="connsiteX11" fmla="*/ 0 w 124586"/>
                <a:gd name="connsiteY11" fmla="*/ 8096 h 107251"/>
                <a:gd name="connsiteX12" fmla="*/ 0 w 124586"/>
                <a:gd name="connsiteY12" fmla="*/ 11144 h 107251"/>
                <a:gd name="connsiteX13" fmla="*/ 12192 w 124586"/>
                <a:gd name="connsiteY13" fmla="*/ 29909 h 107251"/>
                <a:gd name="connsiteX14" fmla="*/ 12192 w 124586"/>
                <a:gd name="connsiteY14" fmla="*/ 68104 h 107251"/>
                <a:gd name="connsiteX15" fmla="*/ 19145 w 124586"/>
                <a:gd name="connsiteY15" fmla="*/ 94107 h 107251"/>
                <a:gd name="connsiteX16" fmla="*/ 48196 w 124586"/>
                <a:gd name="connsiteY16" fmla="*/ 106585 h 107251"/>
                <a:gd name="connsiteX17" fmla="*/ 86201 w 124586"/>
                <a:gd name="connsiteY17" fmla="*/ 87154 h 107251"/>
                <a:gd name="connsiteX18" fmla="*/ 100584 w 124586"/>
                <a:gd name="connsiteY18" fmla="*/ 107252 h 107251"/>
                <a:gd name="connsiteX19" fmla="*/ 124587 w 124586"/>
                <a:gd name="connsiteY19" fmla="*/ 89344 h 107251"/>
                <a:gd name="connsiteX20" fmla="*/ 123253 w 124586"/>
                <a:gd name="connsiteY20" fmla="*/ 87154 h 107251"/>
                <a:gd name="connsiteX21" fmla="*/ 111919 w 124586"/>
                <a:gd name="connsiteY21" fmla="*/ 66199 h 107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4586" h="107251">
                  <a:moveTo>
                    <a:pt x="112014" y="66199"/>
                  </a:moveTo>
                  <a:lnTo>
                    <a:pt x="112014" y="95"/>
                  </a:lnTo>
                  <a:lnTo>
                    <a:pt x="71818" y="8192"/>
                  </a:lnTo>
                  <a:lnTo>
                    <a:pt x="71818" y="11240"/>
                  </a:lnTo>
                  <a:cubicBezTo>
                    <a:pt x="82487" y="12764"/>
                    <a:pt x="84677" y="16955"/>
                    <a:pt x="84677" y="27337"/>
                  </a:cubicBezTo>
                  <a:lnTo>
                    <a:pt x="84677" y="62484"/>
                  </a:lnTo>
                  <a:cubicBezTo>
                    <a:pt x="84677" y="67056"/>
                    <a:pt x="84487" y="73628"/>
                    <a:pt x="79439" y="79534"/>
                  </a:cubicBezTo>
                  <a:cubicBezTo>
                    <a:pt x="75533" y="84106"/>
                    <a:pt x="68961" y="87344"/>
                    <a:pt x="60484" y="87344"/>
                  </a:cubicBezTo>
                  <a:cubicBezTo>
                    <a:pt x="50387" y="87344"/>
                    <a:pt x="43720" y="82296"/>
                    <a:pt x="41053" y="74295"/>
                  </a:cubicBezTo>
                  <a:cubicBezTo>
                    <a:pt x="40005" y="70771"/>
                    <a:pt x="39529" y="67342"/>
                    <a:pt x="39529" y="62484"/>
                  </a:cubicBezTo>
                  <a:lnTo>
                    <a:pt x="39529" y="0"/>
                  </a:lnTo>
                  <a:lnTo>
                    <a:pt x="0" y="8096"/>
                  </a:lnTo>
                  <a:lnTo>
                    <a:pt x="0" y="11144"/>
                  </a:lnTo>
                  <a:cubicBezTo>
                    <a:pt x="11144" y="12668"/>
                    <a:pt x="12192" y="18383"/>
                    <a:pt x="12192" y="29909"/>
                  </a:cubicBezTo>
                  <a:lnTo>
                    <a:pt x="12192" y="68104"/>
                  </a:lnTo>
                  <a:cubicBezTo>
                    <a:pt x="12192" y="76200"/>
                    <a:pt x="12668" y="85820"/>
                    <a:pt x="19145" y="94107"/>
                  </a:cubicBezTo>
                  <a:cubicBezTo>
                    <a:pt x="22003" y="97822"/>
                    <a:pt x="30099" y="106585"/>
                    <a:pt x="48196" y="106585"/>
                  </a:cubicBezTo>
                  <a:cubicBezTo>
                    <a:pt x="66294" y="106585"/>
                    <a:pt x="78772" y="97155"/>
                    <a:pt x="86201" y="87154"/>
                  </a:cubicBezTo>
                  <a:cubicBezTo>
                    <a:pt x="87725" y="93250"/>
                    <a:pt x="90583" y="99822"/>
                    <a:pt x="100584" y="107252"/>
                  </a:cubicBezTo>
                  <a:lnTo>
                    <a:pt x="124587" y="89344"/>
                  </a:lnTo>
                  <a:lnTo>
                    <a:pt x="123253" y="87154"/>
                  </a:lnTo>
                  <a:cubicBezTo>
                    <a:pt x="111919" y="84963"/>
                    <a:pt x="111919" y="76867"/>
                    <a:pt x="111919" y="66199"/>
                  </a:cubicBezTo>
                </a:path>
              </a:pathLst>
            </a:custGeom>
            <a:grpFill/>
            <a:ln w="0" cap="flat">
              <a:noFill/>
              <a:prstDash val="solid"/>
              <a:miter/>
            </a:ln>
          </p:spPr>
          <p:txBody>
            <a:bodyPr rtlCol="0" anchor="ctr"/>
            <a:lstStyle/>
            <a:p>
              <a:endParaRPr lang="en-CA"/>
            </a:p>
          </p:txBody>
        </p:sp>
        <p:sp>
          <p:nvSpPr>
            <p:cNvPr id="11" name="Freeform: Shape 109">
              <a:extLst>
                <a:ext uri="{FF2B5EF4-FFF2-40B4-BE49-F238E27FC236}">
                  <a16:creationId xmlns:a16="http://schemas.microsoft.com/office/drawing/2014/main" id="{713B53C4-F4B7-0070-07BB-A9CCFFC6D2CD}"/>
                </a:ext>
              </a:extLst>
            </p:cNvPr>
            <p:cNvSpPr/>
            <p:nvPr/>
          </p:nvSpPr>
          <p:spPr>
            <a:xfrm>
              <a:off x="705178" y="629897"/>
              <a:ext cx="127825" cy="104775"/>
            </a:xfrm>
            <a:custGeom>
              <a:avLst/>
              <a:gdLst>
                <a:gd name="connsiteX0" fmla="*/ 114586 w 127825"/>
                <a:gd name="connsiteY0" fmla="*/ 79629 h 104775"/>
                <a:gd name="connsiteX1" fmla="*/ 114586 w 127825"/>
                <a:gd name="connsiteY1" fmla="*/ 42101 h 104775"/>
                <a:gd name="connsiteX2" fmla="*/ 107823 w 127825"/>
                <a:gd name="connsiteY2" fmla="*/ 14383 h 104775"/>
                <a:gd name="connsiteX3" fmla="*/ 79248 w 127825"/>
                <a:gd name="connsiteY3" fmla="*/ 1905 h 104775"/>
                <a:gd name="connsiteX4" fmla="*/ 42386 w 127825"/>
                <a:gd name="connsiteY4" fmla="*/ 18955 h 104775"/>
                <a:gd name="connsiteX5" fmla="*/ 42386 w 127825"/>
                <a:gd name="connsiteY5" fmla="*/ 0 h 104775"/>
                <a:gd name="connsiteX6" fmla="*/ 0 w 127825"/>
                <a:gd name="connsiteY6" fmla="*/ 22003 h 104775"/>
                <a:gd name="connsiteX7" fmla="*/ 1524 w 127825"/>
                <a:gd name="connsiteY7" fmla="*/ 24670 h 104775"/>
                <a:gd name="connsiteX8" fmla="*/ 15050 w 127825"/>
                <a:gd name="connsiteY8" fmla="*/ 46101 h 104775"/>
                <a:gd name="connsiteX9" fmla="*/ 15050 w 127825"/>
                <a:gd name="connsiteY9" fmla="*/ 79248 h 104775"/>
                <a:gd name="connsiteX10" fmla="*/ 1905 w 127825"/>
                <a:gd name="connsiteY10" fmla="*/ 101727 h 104775"/>
                <a:gd name="connsiteX11" fmla="*/ 1905 w 127825"/>
                <a:gd name="connsiteY11" fmla="*/ 104775 h 104775"/>
                <a:gd name="connsiteX12" fmla="*/ 54769 w 127825"/>
                <a:gd name="connsiteY12" fmla="*/ 104775 h 104775"/>
                <a:gd name="connsiteX13" fmla="*/ 54578 w 127825"/>
                <a:gd name="connsiteY13" fmla="*/ 101727 h 104775"/>
                <a:gd name="connsiteX14" fmla="*/ 42386 w 127825"/>
                <a:gd name="connsiteY14" fmla="*/ 81820 h 104775"/>
                <a:gd name="connsiteX15" fmla="*/ 42386 w 127825"/>
                <a:gd name="connsiteY15" fmla="*/ 44482 h 104775"/>
                <a:gd name="connsiteX16" fmla="*/ 50292 w 127825"/>
                <a:gd name="connsiteY16" fmla="*/ 25908 h 104775"/>
                <a:gd name="connsiteX17" fmla="*/ 65818 w 127825"/>
                <a:gd name="connsiteY17" fmla="*/ 21145 h 104775"/>
                <a:gd name="connsiteX18" fmla="*/ 87440 w 127825"/>
                <a:gd name="connsiteY18" fmla="*/ 44482 h 104775"/>
                <a:gd name="connsiteX19" fmla="*/ 87440 w 127825"/>
                <a:gd name="connsiteY19" fmla="*/ 81820 h 104775"/>
                <a:gd name="connsiteX20" fmla="*/ 75438 w 127825"/>
                <a:gd name="connsiteY20" fmla="*/ 101727 h 104775"/>
                <a:gd name="connsiteX21" fmla="*/ 75438 w 127825"/>
                <a:gd name="connsiteY21" fmla="*/ 104775 h 104775"/>
                <a:gd name="connsiteX22" fmla="*/ 127826 w 127825"/>
                <a:gd name="connsiteY22" fmla="*/ 104775 h 104775"/>
                <a:gd name="connsiteX23" fmla="*/ 127826 w 127825"/>
                <a:gd name="connsiteY23" fmla="*/ 101727 h 104775"/>
                <a:gd name="connsiteX24" fmla="*/ 114681 w 127825"/>
                <a:gd name="connsiteY24" fmla="*/ 7962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825" h="104775">
                  <a:moveTo>
                    <a:pt x="114586" y="79629"/>
                  </a:moveTo>
                  <a:lnTo>
                    <a:pt x="114586" y="42101"/>
                  </a:lnTo>
                  <a:cubicBezTo>
                    <a:pt x="114586" y="32480"/>
                    <a:pt x="114395" y="22669"/>
                    <a:pt x="107823" y="14383"/>
                  </a:cubicBezTo>
                  <a:cubicBezTo>
                    <a:pt x="103061" y="8096"/>
                    <a:pt x="93440" y="1905"/>
                    <a:pt x="79248" y="1905"/>
                  </a:cubicBezTo>
                  <a:cubicBezTo>
                    <a:pt x="60484" y="1905"/>
                    <a:pt x="49530" y="12192"/>
                    <a:pt x="42386" y="18955"/>
                  </a:cubicBezTo>
                  <a:lnTo>
                    <a:pt x="42386" y="0"/>
                  </a:lnTo>
                  <a:lnTo>
                    <a:pt x="0" y="22003"/>
                  </a:lnTo>
                  <a:lnTo>
                    <a:pt x="1524" y="24670"/>
                  </a:lnTo>
                  <a:cubicBezTo>
                    <a:pt x="14859" y="25146"/>
                    <a:pt x="15050" y="32099"/>
                    <a:pt x="15050" y="46101"/>
                  </a:cubicBezTo>
                  <a:lnTo>
                    <a:pt x="15050" y="79248"/>
                  </a:lnTo>
                  <a:cubicBezTo>
                    <a:pt x="15050" y="90202"/>
                    <a:pt x="14859" y="99727"/>
                    <a:pt x="1905" y="101727"/>
                  </a:cubicBezTo>
                  <a:lnTo>
                    <a:pt x="1905" y="104775"/>
                  </a:lnTo>
                  <a:lnTo>
                    <a:pt x="54769" y="104775"/>
                  </a:lnTo>
                  <a:lnTo>
                    <a:pt x="54578" y="101727"/>
                  </a:lnTo>
                  <a:cubicBezTo>
                    <a:pt x="42767" y="98489"/>
                    <a:pt x="42386" y="93631"/>
                    <a:pt x="42386" y="81820"/>
                  </a:cubicBezTo>
                  <a:lnTo>
                    <a:pt x="42386" y="44482"/>
                  </a:lnTo>
                  <a:cubicBezTo>
                    <a:pt x="42386" y="39243"/>
                    <a:pt x="42577" y="31814"/>
                    <a:pt x="50292" y="25908"/>
                  </a:cubicBezTo>
                  <a:cubicBezTo>
                    <a:pt x="53816" y="23336"/>
                    <a:pt x="58769" y="21145"/>
                    <a:pt x="65818" y="21145"/>
                  </a:cubicBezTo>
                  <a:cubicBezTo>
                    <a:pt x="87249" y="21145"/>
                    <a:pt x="87440" y="39052"/>
                    <a:pt x="87440" y="44482"/>
                  </a:cubicBezTo>
                  <a:lnTo>
                    <a:pt x="87440" y="81820"/>
                  </a:lnTo>
                  <a:cubicBezTo>
                    <a:pt x="87440" y="93154"/>
                    <a:pt x="87249" y="99060"/>
                    <a:pt x="75438" y="101727"/>
                  </a:cubicBezTo>
                  <a:lnTo>
                    <a:pt x="75438" y="104775"/>
                  </a:lnTo>
                  <a:lnTo>
                    <a:pt x="127826" y="104775"/>
                  </a:lnTo>
                  <a:lnTo>
                    <a:pt x="127826" y="101727"/>
                  </a:lnTo>
                  <a:cubicBezTo>
                    <a:pt x="114967" y="99346"/>
                    <a:pt x="114681" y="93250"/>
                    <a:pt x="114681" y="79629"/>
                  </a:cubicBezTo>
                </a:path>
              </a:pathLst>
            </a:custGeom>
            <a:grpFill/>
            <a:ln w="0" cap="flat">
              <a:noFill/>
              <a:prstDash val="solid"/>
              <a:miter/>
            </a:ln>
          </p:spPr>
          <p:txBody>
            <a:bodyPr rtlCol="0" anchor="ctr"/>
            <a:lstStyle/>
            <a:p>
              <a:endParaRPr lang="en-CA"/>
            </a:p>
          </p:txBody>
        </p:sp>
        <p:sp>
          <p:nvSpPr>
            <p:cNvPr id="12" name="Freeform: Shape 110">
              <a:extLst>
                <a:ext uri="{FF2B5EF4-FFF2-40B4-BE49-F238E27FC236}">
                  <a16:creationId xmlns:a16="http://schemas.microsoft.com/office/drawing/2014/main" id="{817C6E39-1DAB-016D-FE83-D8C0FFFE3033}"/>
                </a:ext>
              </a:extLst>
            </p:cNvPr>
            <p:cNvSpPr/>
            <p:nvPr/>
          </p:nvSpPr>
          <p:spPr>
            <a:xfrm>
              <a:off x="838528" y="631897"/>
              <a:ext cx="72009" cy="106584"/>
            </a:xfrm>
            <a:custGeom>
              <a:avLst/>
              <a:gdLst>
                <a:gd name="connsiteX0" fmla="*/ 51911 w 72009"/>
                <a:gd name="connsiteY0" fmla="*/ 45530 h 106584"/>
                <a:gd name="connsiteX1" fmla="*/ 43625 w 72009"/>
                <a:gd name="connsiteY1" fmla="*/ 41624 h 106584"/>
                <a:gd name="connsiteX2" fmla="*/ 28289 w 72009"/>
                <a:gd name="connsiteY2" fmla="*/ 25908 h 106584"/>
                <a:gd name="connsiteX3" fmla="*/ 44863 w 72009"/>
                <a:gd name="connsiteY3" fmla="*/ 13049 h 106584"/>
                <a:gd name="connsiteX4" fmla="*/ 65151 w 72009"/>
                <a:gd name="connsiteY4" fmla="*/ 29432 h 106584"/>
                <a:gd name="connsiteX5" fmla="*/ 68199 w 72009"/>
                <a:gd name="connsiteY5" fmla="*/ 29432 h 106584"/>
                <a:gd name="connsiteX6" fmla="*/ 68199 w 72009"/>
                <a:gd name="connsiteY6" fmla="*/ 5239 h 106584"/>
                <a:gd name="connsiteX7" fmla="*/ 40005 w 72009"/>
                <a:gd name="connsiteY7" fmla="*/ 0 h 106584"/>
                <a:gd name="connsiteX8" fmla="*/ 1333 w 72009"/>
                <a:gd name="connsiteY8" fmla="*/ 30575 h 106584"/>
                <a:gd name="connsiteX9" fmla="*/ 18383 w 72009"/>
                <a:gd name="connsiteY9" fmla="*/ 55245 h 106584"/>
                <a:gd name="connsiteX10" fmla="*/ 27527 w 72009"/>
                <a:gd name="connsiteY10" fmla="*/ 59627 h 106584"/>
                <a:gd name="connsiteX11" fmla="*/ 44768 w 72009"/>
                <a:gd name="connsiteY11" fmla="*/ 78200 h 106584"/>
                <a:gd name="connsiteX12" fmla="*/ 25527 w 72009"/>
                <a:gd name="connsiteY12" fmla="*/ 93250 h 106584"/>
                <a:gd name="connsiteX13" fmla="*/ 3239 w 72009"/>
                <a:gd name="connsiteY13" fmla="*/ 75533 h 106584"/>
                <a:gd name="connsiteX14" fmla="*/ 0 w 72009"/>
                <a:gd name="connsiteY14" fmla="*/ 75533 h 106584"/>
                <a:gd name="connsiteX15" fmla="*/ 0 w 72009"/>
                <a:gd name="connsiteY15" fmla="*/ 101537 h 106584"/>
                <a:gd name="connsiteX16" fmla="*/ 29718 w 72009"/>
                <a:gd name="connsiteY16" fmla="*/ 106585 h 106584"/>
                <a:gd name="connsiteX17" fmla="*/ 61341 w 72009"/>
                <a:gd name="connsiteY17" fmla="*/ 96774 h 106584"/>
                <a:gd name="connsiteX18" fmla="*/ 72009 w 72009"/>
                <a:gd name="connsiteY18" fmla="*/ 73152 h 106584"/>
                <a:gd name="connsiteX19" fmla="*/ 51721 w 72009"/>
                <a:gd name="connsiteY19" fmla="*/ 45625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2009" h="106584">
                  <a:moveTo>
                    <a:pt x="51911" y="45530"/>
                  </a:moveTo>
                  <a:lnTo>
                    <a:pt x="43625" y="41624"/>
                  </a:lnTo>
                  <a:cubicBezTo>
                    <a:pt x="36576" y="38386"/>
                    <a:pt x="28289" y="34385"/>
                    <a:pt x="28289" y="25908"/>
                  </a:cubicBezTo>
                  <a:cubicBezTo>
                    <a:pt x="28289" y="18669"/>
                    <a:pt x="35052" y="13049"/>
                    <a:pt x="44863" y="13049"/>
                  </a:cubicBezTo>
                  <a:cubicBezTo>
                    <a:pt x="60579" y="13049"/>
                    <a:pt x="63627" y="24003"/>
                    <a:pt x="65151" y="29432"/>
                  </a:cubicBezTo>
                  <a:lnTo>
                    <a:pt x="68199" y="29432"/>
                  </a:lnTo>
                  <a:lnTo>
                    <a:pt x="68199" y="5239"/>
                  </a:lnTo>
                  <a:cubicBezTo>
                    <a:pt x="63437" y="3524"/>
                    <a:pt x="53816" y="0"/>
                    <a:pt x="40005" y="0"/>
                  </a:cubicBezTo>
                  <a:cubicBezTo>
                    <a:pt x="14859" y="0"/>
                    <a:pt x="1333" y="14002"/>
                    <a:pt x="1333" y="30575"/>
                  </a:cubicBezTo>
                  <a:cubicBezTo>
                    <a:pt x="1333" y="45815"/>
                    <a:pt x="12478" y="52007"/>
                    <a:pt x="18383" y="55245"/>
                  </a:cubicBezTo>
                  <a:lnTo>
                    <a:pt x="27527" y="59627"/>
                  </a:lnTo>
                  <a:cubicBezTo>
                    <a:pt x="35147" y="63532"/>
                    <a:pt x="44768" y="68580"/>
                    <a:pt x="44768" y="78200"/>
                  </a:cubicBezTo>
                  <a:cubicBezTo>
                    <a:pt x="44768" y="89154"/>
                    <a:pt x="34766" y="93250"/>
                    <a:pt x="25527" y="93250"/>
                  </a:cubicBezTo>
                  <a:cubicBezTo>
                    <a:pt x="9144" y="93250"/>
                    <a:pt x="5239" y="81915"/>
                    <a:pt x="3239" y="75533"/>
                  </a:cubicBezTo>
                  <a:lnTo>
                    <a:pt x="0" y="75533"/>
                  </a:lnTo>
                  <a:lnTo>
                    <a:pt x="0" y="101537"/>
                  </a:lnTo>
                  <a:cubicBezTo>
                    <a:pt x="8287" y="104203"/>
                    <a:pt x="15907" y="106585"/>
                    <a:pt x="29718" y="106585"/>
                  </a:cubicBezTo>
                  <a:cubicBezTo>
                    <a:pt x="46958" y="106585"/>
                    <a:pt x="56578" y="100870"/>
                    <a:pt x="61341" y="96774"/>
                  </a:cubicBezTo>
                  <a:cubicBezTo>
                    <a:pt x="68104" y="90869"/>
                    <a:pt x="72009" y="81915"/>
                    <a:pt x="72009" y="73152"/>
                  </a:cubicBezTo>
                  <a:cubicBezTo>
                    <a:pt x="72009" y="55245"/>
                    <a:pt x="56959" y="48006"/>
                    <a:pt x="51721" y="45625"/>
                  </a:cubicBezTo>
                </a:path>
              </a:pathLst>
            </a:custGeom>
            <a:grpFill/>
            <a:ln w="0" cap="flat">
              <a:noFill/>
              <a:prstDash val="solid"/>
              <a:miter/>
            </a:ln>
          </p:spPr>
          <p:txBody>
            <a:bodyPr rtlCol="0" anchor="ctr"/>
            <a:lstStyle/>
            <a:p>
              <a:endParaRPr lang="en-CA"/>
            </a:p>
          </p:txBody>
        </p:sp>
        <p:sp>
          <p:nvSpPr>
            <p:cNvPr id="13" name="Freeform: Shape 111">
              <a:extLst>
                <a:ext uri="{FF2B5EF4-FFF2-40B4-BE49-F238E27FC236}">
                  <a16:creationId xmlns:a16="http://schemas.microsoft.com/office/drawing/2014/main" id="{9E07FBEE-9861-9FD1-B535-88FC9F94217E}"/>
                </a:ext>
              </a:extLst>
            </p:cNvPr>
            <p:cNvSpPr/>
            <p:nvPr/>
          </p:nvSpPr>
          <p:spPr>
            <a:xfrm>
              <a:off x="912157" y="635422"/>
              <a:ext cx="182689" cy="101060"/>
            </a:xfrm>
            <a:custGeom>
              <a:avLst/>
              <a:gdLst>
                <a:gd name="connsiteX0" fmla="*/ 182690 w 182689"/>
                <a:gd name="connsiteY0" fmla="*/ 95 h 101060"/>
                <a:gd name="connsiteX1" fmla="*/ 143827 w 182689"/>
                <a:gd name="connsiteY1" fmla="*/ 95 h 101060"/>
                <a:gd name="connsiteX2" fmla="*/ 143827 w 182689"/>
                <a:gd name="connsiteY2" fmla="*/ 3143 h 101060"/>
                <a:gd name="connsiteX3" fmla="*/ 152971 w 182689"/>
                <a:gd name="connsiteY3" fmla="*/ 12287 h 101060"/>
                <a:gd name="connsiteX4" fmla="*/ 150781 w 182689"/>
                <a:gd name="connsiteY4" fmla="*/ 19907 h 101060"/>
                <a:gd name="connsiteX5" fmla="*/ 129635 w 182689"/>
                <a:gd name="connsiteY5" fmla="*/ 67913 h 101060"/>
                <a:gd name="connsiteX6" fmla="*/ 109538 w 182689"/>
                <a:gd name="connsiteY6" fmla="*/ 19907 h 101060"/>
                <a:gd name="connsiteX7" fmla="*/ 108014 w 182689"/>
                <a:gd name="connsiteY7" fmla="*/ 12668 h 101060"/>
                <a:gd name="connsiteX8" fmla="*/ 116777 w 182689"/>
                <a:gd name="connsiteY8" fmla="*/ 3048 h 101060"/>
                <a:gd name="connsiteX9" fmla="*/ 116777 w 182689"/>
                <a:gd name="connsiteY9" fmla="*/ 0 h 101060"/>
                <a:gd name="connsiteX10" fmla="*/ 66389 w 182689"/>
                <a:gd name="connsiteY10" fmla="*/ 0 h 101060"/>
                <a:gd name="connsiteX11" fmla="*/ 66389 w 182689"/>
                <a:gd name="connsiteY11" fmla="*/ 3048 h 101060"/>
                <a:gd name="connsiteX12" fmla="*/ 78200 w 182689"/>
                <a:gd name="connsiteY12" fmla="*/ 12859 h 101060"/>
                <a:gd name="connsiteX13" fmla="*/ 83248 w 182689"/>
                <a:gd name="connsiteY13" fmla="*/ 23527 h 101060"/>
                <a:gd name="connsiteX14" fmla="*/ 63151 w 182689"/>
                <a:gd name="connsiteY14" fmla="*/ 67818 h 101060"/>
                <a:gd name="connsiteX15" fmla="*/ 43720 w 182689"/>
                <a:gd name="connsiteY15" fmla="*/ 20479 h 101060"/>
                <a:gd name="connsiteX16" fmla="*/ 41720 w 182689"/>
                <a:gd name="connsiteY16" fmla="*/ 12668 h 101060"/>
                <a:gd name="connsiteX17" fmla="*/ 50673 w 182689"/>
                <a:gd name="connsiteY17" fmla="*/ 3048 h 101060"/>
                <a:gd name="connsiteX18" fmla="*/ 50673 w 182689"/>
                <a:gd name="connsiteY18" fmla="*/ 0 h 101060"/>
                <a:gd name="connsiteX19" fmla="*/ 0 w 182689"/>
                <a:gd name="connsiteY19" fmla="*/ 0 h 101060"/>
                <a:gd name="connsiteX20" fmla="*/ 0 w 182689"/>
                <a:gd name="connsiteY20" fmla="*/ 3048 h 101060"/>
                <a:gd name="connsiteX21" fmla="*/ 14192 w 182689"/>
                <a:gd name="connsiteY21" fmla="*/ 18764 h 101060"/>
                <a:gd name="connsiteX22" fmla="*/ 50006 w 182689"/>
                <a:gd name="connsiteY22" fmla="*/ 101060 h 101060"/>
                <a:gd name="connsiteX23" fmla="*/ 62865 w 182689"/>
                <a:gd name="connsiteY23" fmla="*/ 101060 h 101060"/>
                <a:gd name="connsiteX24" fmla="*/ 90583 w 182689"/>
                <a:gd name="connsiteY24" fmla="*/ 41624 h 101060"/>
                <a:gd name="connsiteX25" fmla="*/ 116777 w 182689"/>
                <a:gd name="connsiteY25" fmla="*/ 101060 h 101060"/>
                <a:gd name="connsiteX26" fmla="*/ 129635 w 182689"/>
                <a:gd name="connsiteY26" fmla="*/ 101060 h 101060"/>
                <a:gd name="connsiteX27" fmla="*/ 168307 w 182689"/>
                <a:gd name="connsiteY27" fmla="*/ 18764 h 101060"/>
                <a:gd name="connsiteX28" fmla="*/ 182690 w 182689"/>
                <a:gd name="connsiteY28" fmla="*/ 3048 h 101060"/>
                <a:gd name="connsiteX29" fmla="*/ 182690 w 182689"/>
                <a:gd name="connsiteY29" fmla="*/ 0 h 101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82689" h="101060">
                  <a:moveTo>
                    <a:pt x="182690" y="95"/>
                  </a:moveTo>
                  <a:lnTo>
                    <a:pt x="143827" y="95"/>
                  </a:lnTo>
                  <a:lnTo>
                    <a:pt x="143827" y="3143"/>
                  </a:lnTo>
                  <a:cubicBezTo>
                    <a:pt x="146209" y="3619"/>
                    <a:pt x="152971" y="4667"/>
                    <a:pt x="152971" y="12287"/>
                  </a:cubicBezTo>
                  <a:cubicBezTo>
                    <a:pt x="152971" y="14668"/>
                    <a:pt x="151924" y="17335"/>
                    <a:pt x="150781" y="19907"/>
                  </a:cubicBezTo>
                  <a:lnTo>
                    <a:pt x="129635" y="67913"/>
                  </a:lnTo>
                  <a:lnTo>
                    <a:pt x="109538" y="19907"/>
                  </a:lnTo>
                  <a:cubicBezTo>
                    <a:pt x="108871" y="17716"/>
                    <a:pt x="108014" y="14859"/>
                    <a:pt x="108014" y="12668"/>
                  </a:cubicBezTo>
                  <a:cubicBezTo>
                    <a:pt x="108014" y="5048"/>
                    <a:pt x="113919" y="3715"/>
                    <a:pt x="116777" y="3048"/>
                  </a:cubicBezTo>
                  <a:lnTo>
                    <a:pt x="116777" y="0"/>
                  </a:lnTo>
                  <a:lnTo>
                    <a:pt x="66389" y="0"/>
                  </a:lnTo>
                  <a:lnTo>
                    <a:pt x="66389" y="3048"/>
                  </a:lnTo>
                  <a:cubicBezTo>
                    <a:pt x="72104" y="4096"/>
                    <a:pt x="74676" y="5620"/>
                    <a:pt x="78200" y="12859"/>
                  </a:cubicBezTo>
                  <a:lnTo>
                    <a:pt x="83248" y="23527"/>
                  </a:lnTo>
                  <a:lnTo>
                    <a:pt x="63151" y="67818"/>
                  </a:lnTo>
                  <a:lnTo>
                    <a:pt x="43720" y="20479"/>
                  </a:lnTo>
                  <a:cubicBezTo>
                    <a:pt x="42863" y="18288"/>
                    <a:pt x="41720" y="15430"/>
                    <a:pt x="41720" y="12668"/>
                  </a:cubicBezTo>
                  <a:cubicBezTo>
                    <a:pt x="41720" y="6953"/>
                    <a:pt x="45053" y="3905"/>
                    <a:pt x="50673" y="3048"/>
                  </a:cubicBezTo>
                  <a:lnTo>
                    <a:pt x="50673" y="0"/>
                  </a:lnTo>
                  <a:lnTo>
                    <a:pt x="0" y="0"/>
                  </a:lnTo>
                  <a:lnTo>
                    <a:pt x="0" y="3048"/>
                  </a:lnTo>
                  <a:cubicBezTo>
                    <a:pt x="8287" y="5905"/>
                    <a:pt x="9430" y="7620"/>
                    <a:pt x="14192" y="18764"/>
                  </a:cubicBezTo>
                  <a:lnTo>
                    <a:pt x="50006" y="101060"/>
                  </a:lnTo>
                  <a:lnTo>
                    <a:pt x="62865" y="101060"/>
                  </a:lnTo>
                  <a:lnTo>
                    <a:pt x="90583" y="41624"/>
                  </a:lnTo>
                  <a:lnTo>
                    <a:pt x="116777" y="101060"/>
                  </a:lnTo>
                  <a:lnTo>
                    <a:pt x="129635" y="101060"/>
                  </a:lnTo>
                  <a:lnTo>
                    <a:pt x="168307" y="18764"/>
                  </a:lnTo>
                  <a:cubicBezTo>
                    <a:pt x="172879" y="8953"/>
                    <a:pt x="174212" y="5905"/>
                    <a:pt x="182690" y="3048"/>
                  </a:cubicBezTo>
                  <a:lnTo>
                    <a:pt x="182690" y="0"/>
                  </a:lnTo>
                  <a:close/>
                </a:path>
              </a:pathLst>
            </a:custGeom>
            <a:grpFill/>
            <a:ln w="0" cap="flat">
              <a:noFill/>
              <a:prstDash val="solid"/>
              <a:miter/>
            </a:ln>
          </p:spPr>
          <p:txBody>
            <a:bodyPr rtlCol="0" anchor="ctr"/>
            <a:lstStyle/>
            <a:p>
              <a:endParaRPr lang="en-CA"/>
            </a:p>
          </p:txBody>
        </p:sp>
        <p:sp>
          <p:nvSpPr>
            <p:cNvPr id="14" name="Freeform: Shape 112">
              <a:extLst>
                <a:ext uri="{FF2B5EF4-FFF2-40B4-BE49-F238E27FC236}">
                  <a16:creationId xmlns:a16="http://schemas.microsoft.com/office/drawing/2014/main" id="{09C40E50-CB65-93C2-B611-F655F7E1B43A}"/>
                </a:ext>
              </a:extLst>
            </p:cNvPr>
            <p:cNvSpPr/>
            <p:nvPr/>
          </p:nvSpPr>
          <p:spPr>
            <a:xfrm>
              <a:off x="606690" y="577605"/>
              <a:ext cx="74009" cy="40957"/>
            </a:xfrm>
            <a:custGeom>
              <a:avLst/>
              <a:gdLst>
                <a:gd name="connsiteX0" fmla="*/ 5810 w 74009"/>
                <a:gd name="connsiteY0" fmla="*/ 7620 h 40957"/>
                <a:gd name="connsiteX1" fmla="*/ 20288 w 74009"/>
                <a:gd name="connsiteY1" fmla="*/ 40958 h 40957"/>
                <a:gd name="connsiteX2" fmla="*/ 25527 w 74009"/>
                <a:gd name="connsiteY2" fmla="*/ 40958 h 40957"/>
                <a:gd name="connsiteX3" fmla="*/ 36767 w 74009"/>
                <a:gd name="connsiteY3" fmla="*/ 16859 h 40957"/>
                <a:gd name="connsiteX4" fmla="*/ 47339 w 74009"/>
                <a:gd name="connsiteY4" fmla="*/ 40958 h 40957"/>
                <a:gd name="connsiteX5" fmla="*/ 52578 w 74009"/>
                <a:gd name="connsiteY5" fmla="*/ 40958 h 40957"/>
                <a:gd name="connsiteX6" fmla="*/ 68199 w 74009"/>
                <a:gd name="connsiteY6" fmla="*/ 7620 h 40957"/>
                <a:gd name="connsiteX7" fmla="*/ 74009 w 74009"/>
                <a:gd name="connsiteY7" fmla="*/ 1238 h 40957"/>
                <a:gd name="connsiteX8" fmla="*/ 74009 w 74009"/>
                <a:gd name="connsiteY8" fmla="*/ 0 h 40957"/>
                <a:gd name="connsiteX9" fmla="*/ 58293 w 74009"/>
                <a:gd name="connsiteY9" fmla="*/ 0 h 40957"/>
                <a:gd name="connsiteX10" fmla="*/ 58293 w 74009"/>
                <a:gd name="connsiteY10" fmla="*/ 1238 h 40957"/>
                <a:gd name="connsiteX11" fmla="*/ 62008 w 74009"/>
                <a:gd name="connsiteY11" fmla="*/ 4953 h 40957"/>
                <a:gd name="connsiteX12" fmla="*/ 61151 w 74009"/>
                <a:gd name="connsiteY12" fmla="*/ 8096 h 40957"/>
                <a:gd name="connsiteX13" fmla="*/ 52578 w 74009"/>
                <a:gd name="connsiteY13" fmla="*/ 27527 h 40957"/>
                <a:gd name="connsiteX14" fmla="*/ 44482 w 74009"/>
                <a:gd name="connsiteY14" fmla="*/ 8096 h 40957"/>
                <a:gd name="connsiteX15" fmla="*/ 43815 w 74009"/>
                <a:gd name="connsiteY15" fmla="*/ 5144 h 40957"/>
                <a:gd name="connsiteX16" fmla="*/ 47339 w 74009"/>
                <a:gd name="connsiteY16" fmla="*/ 1238 h 40957"/>
                <a:gd name="connsiteX17" fmla="*/ 47339 w 74009"/>
                <a:gd name="connsiteY17" fmla="*/ 0 h 40957"/>
                <a:gd name="connsiteX18" fmla="*/ 26860 w 74009"/>
                <a:gd name="connsiteY18" fmla="*/ 0 h 40957"/>
                <a:gd name="connsiteX19" fmla="*/ 26860 w 74009"/>
                <a:gd name="connsiteY19" fmla="*/ 1238 h 40957"/>
                <a:gd name="connsiteX20" fmla="*/ 31623 w 74009"/>
                <a:gd name="connsiteY20" fmla="*/ 5239 h 40957"/>
                <a:gd name="connsiteX21" fmla="*/ 33623 w 74009"/>
                <a:gd name="connsiteY21" fmla="*/ 9620 h 40957"/>
                <a:gd name="connsiteX22" fmla="*/ 25527 w 74009"/>
                <a:gd name="connsiteY22" fmla="*/ 27527 h 40957"/>
                <a:gd name="connsiteX23" fmla="*/ 17621 w 74009"/>
                <a:gd name="connsiteY23" fmla="*/ 8287 h 40957"/>
                <a:gd name="connsiteX24" fmla="*/ 16859 w 74009"/>
                <a:gd name="connsiteY24" fmla="*/ 5144 h 40957"/>
                <a:gd name="connsiteX25" fmla="*/ 20479 w 74009"/>
                <a:gd name="connsiteY25" fmla="*/ 1238 h 40957"/>
                <a:gd name="connsiteX26" fmla="*/ 20479 w 74009"/>
                <a:gd name="connsiteY26" fmla="*/ 0 h 40957"/>
                <a:gd name="connsiteX27" fmla="*/ 0 w 74009"/>
                <a:gd name="connsiteY27" fmla="*/ 0 h 40957"/>
                <a:gd name="connsiteX28" fmla="*/ 0 w 74009"/>
                <a:gd name="connsiteY28" fmla="*/ 1238 h 40957"/>
                <a:gd name="connsiteX29" fmla="*/ 5715 w 74009"/>
                <a:gd name="connsiteY29" fmla="*/ 7620 h 40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4009" h="40957">
                  <a:moveTo>
                    <a:pt x="5810" y="7620"/>
                  </a:moveTo>
                  <a:lnTo>
                    <a:pt x="20288" y="40958"/>
                  </a:lnTo>
                  <a:lnTo>
                    <a:pt x="25527" y="40958"/>
                  </a:lnTo>
                  <a:lnTo>
                    <a:pt x="36767" y="16859"/>
                  </a:lnTo>
                  <a:lnTo>
                    <a:pt x="47339" y="40958"/>
                  </a:lnTo>
                  <a:lnTo>
                    <a:pt x="52578" y="40958"/>
                  </a:lnTo>
                  <a:lnTo>
                    <a:pt x="68199" y="7620"/>
                  </a:lnTo>
                  <a:cubicBezTo>
                    <a:pt x="70104" y="3620"/>
                    <a:pt x="70580" y="2381"/>
                    <a:pt x="74009" y="1238"/>
                  </a:cubicBezTo>
                  <a:lnTo>
                    <a:pt x="74009" y="0"/>
                  </a:lnTo>
                  <a:lnTo>
                    <a:pt x="58293" y="0"/>
                  </a:lnTo>
                  <a:lnTo>
                    <a:pt x="58293" y="1238"/>
                  </a:lnTo>
                  <a:cubicBezTo>
                    <a:pt x="59246" y="1429"/>
                    <a:pt x="62008" y="1810"/>
                    <a:pt x="62008" y="4953"/>
                  </a:cubicBezTo>
                  <a:cubicBezTo>
                    <a:pt x="62008" y="5906"/>
                    <a:pt x="61532" y="6953"/>
                    <a:pt x="61151" y="8096"/>
                  </a:cubicBezTo>
                  <a:lnTo>
                    <a:pt x="52578" y="27527"/>
                  </a:lnTo>
                  <a:lnTo>
                    <a:pt x="44482" y="8096"/>
                  </a:lnTo>
                  <a:cubicBezTo>
                    <a:pt x="44196" y="7239"/>
                    <a:pt x="43815" y="6096"/>
                    <a:pt x="43815" y="5144"/>
                  </a:cubicBezTo>
                  <a:cubicBezTo>
                    <a:pt x="43815" y="2000"/>
                    <a:pt x="46196" y="1524"/>
                    <a:pt x="47339" y="1238"/>
                  </a:cubicBezTo>
                  <a:lnTo>
                    <a:pt x="47339" y="0"/>
                  </a:lnTo>
                  <a:lnTo>
                    <a:pt x="26860" y="0"/>
                  </a:lnTo>
                  <a:lnTo>
                    <a:pt x="26860" y="1238"/>
                  </a:lnTo>
                  <a:cubicBezTo>
                    <a:pt x="29147" y="1715"/>
                    <a:pt x="30194" y="2286"/>
                    <a:pt x="31623" y="5239"/>
                  </a:cubicBezTo>
                  <a:lnTo>
                    <a:pt x="33623" y="9620"/>
                  </a:lnTo>
                  <a:lnTo>
                    <a:pt x="25527" y="27527"/>
                  </a:lnTo>
                  <a:lnTo>
                    <a:pt x="17621" y="8287"/>
                  </a:lnTo>
                  <a:cubicBezTo>
                    <a:pt x="17240" y="7430"/>
                    <a:pt x="16859" y="6287"/>
                    <a:pt x="16859" y="5144"/>
                  </a:cubicBezTo>
                  <a:cubicBezTo>
                    <a:pt x="16859" y="2858"/>
                    <a:pt x="18193" y="1619"/>
                    <a:pt x="20479" y="1238"/>
                  </a:cubicBezTo>
                  <a:lnTo>
                    <a:pt x="20479" y="0"/>
                  </a:lnTo>
                  <a:lnTo>
                    <a:pt x="0" y="0"/>
                  </a:lnTo>
                  <a:lnTo>
                    <a:pt x="0" y="1238"/>
                  </a:lnTo>
                  <a:cubicBezTo>
                    <a:pt x="3334" y="2381"/>
                    <a:pt x="3810" y="3048"/>
                    <a:pt x="5715" y="7620"/>
                  </a:cubicBezTo>
                </a:path>
              </a:pathLst>
            </a:custGeom>
            <a:grpFill/>
            <a:ln w="0" cap="flat">
              <a:noFill/>
              <a:prstDash val="solid"/>
              <a:miter/>
            </a:ln>
          </p:spPr>
          <p:txBody>
            <a:bodyPr rtlCol="0" anchor="ctr"/>
            <a:lstStyle/>
            <a:p>
              <a:endParaRPr lang="en-CA"/>
            </a:p>
          </p:txBody>
        </p:sp>
        <p:sp>
          <p:nvSpPr>
            <p:cNvPr id="15" name="Freeform: Shape 113">
              <a:extLst>
                <a:ext uri="{FF2B5EF4-FFF2-40B4-BE49-F238E27FC236}">
                  <a16:creationId xmlns:a16="http://schemas.microsoft.com/office/drawing/2014/main" id="{F64E191D-E0AD-D4D1-2F43-7EB586205C9C}"/>
                </a:ext>
              </a:extLst>
            </p:cNvPr>
            <p:cNvSpPr/>
            <p:nvPr/>
          </p:nvSpPr>
          <p:spPr>
            <a:xfrm>
              <a:off x="1093513" y="629802"/>
              <a:ext cx="55435" cy="104679"/>
            </a:xfrm>
            <a:custGeom>
              <a:avLst/>
              <a:gdLst>
                <a:gd name="connsiteX0" fmla="*/ 41910 w 55435"/>
                <a:gd name="connsiteY0" fmla="*/ 81439 h 104679"/>
                <a:gd name="connsiteX1" fmla="*/ 41910 w 55435"/>
                <a:gd name="connsiteY1" fmla="*/ 0 h 104679"/>
                <a:gd name="connsiteX2" fmla="*/ 0 w 55435"/>
                <a:gd name="connsiteY2" fmla="*/ 20479 h 104679"/>
                <a:gd name="connsiteX3" fmla="*/ 1333 w 55435"/>
                <a:gd name="connsiteY3" fmla="*/ 22860 h 104679"/>
                <a:gd name="connsiteX4" fmla="*/ 14859 w 55435"/>
                <a:gd name="connsiteY4" fmla="*/ 39433 h 104679"/>
                <a:gd name="connsiteX5" fmla="*/ 14859 w 55435"/>
                <a:gd name="connsiteY5" fmla="*/ 80010 h 104679"/>
                <a:gd name="connsiteX6" fmla="*/ 1715 w 55435"/>
                <a:gd name="connsiteY6" fmla="*/ 101632 h 104679"/>
                <a:gd name="connsiteX7" fmla="*/ 1715 w 55435"/>
                <a:gd name="connsiteY7" fmla="*/ 104680 h 104679"/>
                <a:gd name="connsiteX8" fmla="*/ 55435 w 55435"/>
                <a:gd name="connsiteY8" fmla="*/ 104680 h 104679"/>
                <a:gd name="connsiteX9" fmla="*/ 55435 w 55435"/>
                <a:gd name="connsiteY9" fmla="*/ 101632 h 104679"/>
                <a:gd name="connsiteX10" fmla="*/ 41910 w 55435"/>
                <a:gd name="connsiteY10" fmla="*/ 81343 h 104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35" h="104679">
                  <a:moveTo>
                    <a:pt x="41910" y="81439"/>
                  </a:moveTo>
                  <a:lnTo>
                    <a:pt x="41910" y="0"/>
                  </a:lnTo>
                  <a:lnTo>
                    <a:pt x="0" y="20479"/>
                  </a:lnTo>
                  <a:lnTo>
                    <a:pt x="1333" y="22860"/>
                  </a:lnTo>
                  <a:cubicBezTo>
                    <a:pt x="14192" y="22193"/>
                    <a:pt x="14859" y="28099"/>
                    <a:pt x="14859" y="39433"/>
                  </a:cubicBezTo>
                  <a:lnTo>
                    <a:pt x="14859" y="80010"/>
                  </a:lnTo>
                  <a:cubicBezTo>
                    <a:pt x="14859" y="92488"/>
                    <a:pt x="14859" y="97727"/>
                    <a:pt x="1715" y="101632"/>
                  </a:cubicBezTo>
                  <a:lnTo>
                    <a:pt x="1715" y="104680"/>
                  </a:lnTo>
                  <a:lnTo>
                    <a:pt x="55435" y="104680"/>
                  </a:lnTo>
                  <a:lnTo>
                    <a:pt x="55435" y="101632"/>
                  </a:lnTo>
                  <a:cubicBezTo>
                    <a:pt x="43625" y="98774"/>
                    <a:pt x="41910" y="95726"/>
                    <a:pt x="41910" y="81343"/>
                  </a:cubicBezTo>
                </a:path>
              </a:pathLst>
            </a:custGeom>
            <a:grpFill/>
            <a:ln w="0" cap="flat">
              <a:noFill/>
              <a:prstDash val="solid"/>
              <a:miter/>
            </a:ln>
          </p:spPr>
          <p:txBody>
            <a:bodyPr rtlCol="0" anchor="ctr"/>
            <a:lstStyle/>
            <a:p>
              <a:endParaRPr lang="en-CA"/>
            </a:p>
          </p:txBody>
        </p:sp>
        <p:sp>
          <p:nvSpPr>
            <p:cNvPr id="16" name="Freeform: Shape 114">
              <a:extLst>
                <a:ext uri="{FF2B5EF4-FFF2-40B4-BE49-F238E27FC236}">
                  <a16:creationId xmlns:a16="http://schemas.microsoft.com/office/drawing/2014/main" id="{E003B694-BC6C-9B1A-C474-AE9BC080554E}"/>
                </a:ext>
              </a:extLst>
            </p:cNvPr>
            <p:cNvSpPr/>
            <p:nvPr/>
          </p:nvSpPr>
          <p:spPr>
            <a:xfrm>
              <a:off x="1148948" y="631802"/>
              <a:ext cx="93821" cy="106584"/>
            </a:xfrm>
            <a:custGeom>
              <a:avLst/>
              <a:gdLst>
                <a:gd name="connsiteX0" fmla="*/ 90678 w 93821"/>
                <a:gd name="connsiteY0" fmla="*/ 70104 h 106584"/>
                <a:gd name="connsiteX1" fmla="*/ 58769 w 93821"/>
                <a:gd name="connsiteY1" fmla="*/ 85439 h 106584"/>
                <a:gd name="connsiteX2" fmla="*/ 24479 w 93821"/>
                <a:gd name="connsiteY2" fmla="*/ 47625 h 106584"/>
                <a:gd name="connsiteX3" fmla="*/ 54388 w 93821"/>
                <a:gd name="connsiteY3" fmla="*/ 12668 h 106584"/>
                <a:gd name="connsiteX4" fmla="*/ 82296 w 93821"/>
                <a:gd name="connsiteY4" fmla="*/ 36005 h 106584"/>
                <a:gd name="connsiteX5" fmla="*/ 85344 w 93821"/>
                <a:gd name="connsiteY5" fmla="*/ 36005 h 106584"/>
                <a:gd name="connsiteX6" fmla="*/ 90392 w 93821"/>
                <a:gd name="connsiteY6" fmla="*/ 11144 h 106584"/>
                <a:gd name="connsiteX7" fmla="*/ 54388 w 93821"/>
                <a:gd name="connsiteY7" fmla="*/ 0 h 106584"/>
                <a:gd name="connsiteX8" fmla="*/ 0 w 93821"/>
                <a:gd name="connsiteY8" fmla="*/ 55912 h 106584"/>
                <a:gd name="connsiteX9" fmla="*/ 48006 w 93821"/>
                <a:gd name="connsiteY9" fmla="*/ 106585 h 106584"/>
                <a:gd name="connsiteX10" fmla="*/ 93821 w 93821"/>
                <a:gd name="connsiteY10" fmla="*/ 71914 h 106584"/>
                <a:gd name="connsiteX11" fmla="*/ 90583 w 93821"/>
                <a:gd name="connsiteY11" fmla="*/ 70199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3821" h="106584">
                  <a:moveTo>
                    <a:pt x="90678" y="70104"/>
                  </a:moveTo>
                  <a:cubicBezTo>
                    <a:pt x="84106" y="76676"/>
                    <a:pt x="75343" y="85439"/>
                    <a:pt x="58769" y="85439"/>
                  </a:cubicBezTo>
                  <a:cubicBezTo>
                    <a:pt x="33242" y="85439"/>
                    <a:pt x="24479" y="64008"/>
                    <a:pt x="24479" y="47625"/>
                  </a:cubicBezTo>
                  <a:cubicBezTo>
                    <a:pt x="24479" y="30194"/>
                    <a:pt x="33242" y="12668"/>
                    <a:pt x="54388" y="12668"/>
                  </a:cubicBezTo>
                  <a:cubicBezTo>
                    <a:pt x="74009" y="12668"/>
                    <a:pt x="78867" y="26384"/>
                    <a:pt x="82296" y="36005"/>
                  </a:cubicBezTo>
                  <a:lnTo>
                    <a:pt x="85344" y="36005"/>
                  </a:lnTo>
                  <a:lnTo>
                    <a:pt x="90392" y="11144"/>
                  </a:lnTo>
                  <a:cubicBezTo>
                    <a:pt x="85535" y="7906"/>
                    <a:pt x="73819" y="0"/>
                    <a:pt x="54388" y="0"/>
                  </a:cubicBezTo>
                  <a:cubicBezTo>
                    <a:pt x="21241" y="0"/>
                    <a:pt x="0" y="25146"/>
                    <a:pt x="0" y="55912"/>
                  </a:cubicBezTo>
                  <a:cubicBezTo>
                    <a:pt x="0" y="77724"/>
                    <a:pt x="12668" y="106585"/>
                    <a:pt x="48006" y="106585"/>
                  </a:cubicBezTo>
                  <a:cubicBezTo>
                    <a:pt x="64770" y="106585"/>
                    <a:pt x="81153" y="100679"/>
                    <a:pt x="93821" y="71914"/>
                  </a:cubicBezTo>
                  <a:lnTo>
                    <a:pt x="90583" y="70199"/>
                  </a:lnTo>
                  <a:close/>
                </a:path>
              </a:pathLst>
            </a:custGeom>
            <a:grpFill/>
            <a:ln w="0" cap="flat">
              <a:noFill/>
              <a:prstDash val="solid"/>
              <a:miter/>
            </a:ln>
          </p:spPr>
          <p:txBody>
            <a:bodyPr rtlCol="0" anchor="ctr"/>
            <a:lstStyle/>
            <a:p>
              <a:endParaRPr lang="en-CA"/>
            </a:p>
          </p:txBody>
        </p:sp>
        <p:sp>
          <p:nvSpPr>
            <p:cNvPr id="17" name="Freeform: Shape 115">
              <a:extLst>
                <a:ext uri="{FF2B5EF4-FFF2-40B4-BE49-F238E27FC236}">
                  <a16:creationId xmlns:a16="http://schemas.microsoft.com/office/drawing/2014/main" id="{F4D3587F-463D-F253-AD44-8F5729A62D1B}"/>
                </a:ext>
              </a:extLst>
            </p:cNvPr>
            <p:cNvSpPr/>
            <p:nvPr/>
          </p:nvSpPr>
          <p:spPr>
            <a:xfrm>
              <a:off x="1238007" y="577795"/>
              <a:ext cx="125825" cy="156876"/>
            </a:xfrm>
            <a:custGeom>
              <a:avLst/>
              <a:gdLst>
                <a:gd name="connsiteX0" fmla="*/ 111633 w 125825"/>
                <a:gd name="connsiteY0" fmla="*/ 141542 h 156876"/>
                <a:gd name="connsiteX1" fmla="*/ 69914 w 125825"/>
                <a:gd name="connsiteY1" fmla="*/ 97631 h 156876"/>
                <a:gd name="connsiteX2" fmla="*/ 100489 w 125825"/>
                <a:gd name="connsiteY2" fmla="*/ 70295 h 156876"/>
                <a:gd name="connsiteX3" fmla="*/ 115348 w 125825"/>
                <a:gd name="connsiteY3" fmla="*/ 60674 h 156876"/>
                <a:gd name="connsiteX4" fmla="*/ 115348 w 125825"/>
                <a:gd name="connsiteY4" fmla="*/ 57626 h 156876"/>
                <a:gd name="connsiteX5" fmla="*/ 72771 w 125825"/>
                <a:gd name="connsiteY5" fmla="*/ 57626 h 156876"/>
                <a:gd name="connsiteX6" fmla="*/ 72771 w 125825"/>
                <a:gd name="connsiteY6" fmla="*/ 60674 h 156876"/>
                <a:gd name="connsiteX7" fmla="*/ 78867 w 125825"/>
                <a:gd name="connsiteY7" fmla="*/ 65913 h 156876"/>
                <a:gd name="connsiteX8" fmla="*/ 72771 w 125825"/>
                <a:gd name="connsiteY8" fmla="*/ 74867 h 156876"/>
                <a:gd name="connsiteX9" fmla="*/ 42196 w 125825"/>
                <a:gd name="connsiteY9" fmla="*/ 101727 h 156876"/>
                <a:gd name="connsiteX10" fmla="*/ 42196 w 125825"/>
                <a:gd name="connsiteY10" fmla="*/ 0 h 156876"/>
                <a:gd name="connsiteX11" fmla="*/ 0 w 125825"/>
                <a:gd name="connsiteY11" fmla="*/ 21622 h 156876"/>
                <a:gd name="connsiteX12" fmla="*/ 1333 w 125825"/>
                <a:gd name="connsiteY12" fmla="*/ 24289 h 156876"/>
                <a:gd name="connsiteX13" fmla="*/ 5525 w 125825"/>
                <a:gd name="connsiteY13" fmla="*/ 23622 h 156876"/>
                <a:gd name="connsiteX14" fmla="*/ 15145 w 125825"/>
                <a:gd name="connsiteY14" fmla="*/ 40862 h 156876"/>
                <a:gd name="connsiteX15" fmla="*/ 15145 w 125825"/>
                <a:gd name="connsiteY15" fmla="*/ 136303 h 156876"/>
                <a:gd name="connsiteX16" fmla="*/ 2667 w 125825"/>
                <a:gd name="connsiteY16" fmla="*/ 153734 h 156876"/>
                <a:gd name="connsiteX17" fmla="*/ 2667 w 125825"/>
                <a:gd name="connsiteY17" fmla="*/ 156781 h 156876"/>
                <a:gd name="connsiteX18" fmla="*/ 54674 w 125825"/>
                <a:gd name="connsiteY18" fmla="*/ 156781 h 156876"/>
                <a:gd name="connsiteX19" fmla="*/ 54674 w 125825"/>
                <a:gd name="connsiteY19" fmla="*/ 153734 h 156876"/>
                <a:gd name="connsiteX20" fmla="*/ 42196 w 125825"/>
                <a:gd name="connsiteY20" fmla="*/ 134303 h 156876"/>
                <a:gd name="connsiteX21" fmla="*/ 42196 w 125825"/>
                <a:gd name="connsiteY21" fmla="*/ 105728 h 156876"/>
                <a:gd name="connsiteX22" fmla="*/ 76010 w 125825"/>
                <a:gd name="connsiteY22" fmla="*/ 141542 h 156876"/>
                <a:gd name="connsiteX23" fmla="*/ 110109 w 125825"/>
                <a:gd name="connsiteY23" fmla="*/ 156877 h 156876"/>
                <a:gd name="connsiteX24" fmla="*/ 125825 w 125825"/>
                <a:gd name="connsiteY24" fmla="*/ 156877 h 156876"/>
                <a:gd name="connsiteX25" fmla="*/ 125825 w 125825"/>
                <a:gd name="connsiteY25" fmla="*/ 153829 h 156876"/>
                <a:gd name="connsiteX26" fmla="*/ 111633 w 125825"/>
                <a:gd name="connsiteY26" fmla="*/ 141637 h 156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5825" h="156876">
                  <a:moveTo>
                    <a:pt x="111633" y="141542"/>
                  </a:moveTo>
                  <a:lnTo>
                    <a:pt x="69914" y="97631"/>
                  </a:lnTo>
                  <a:lnTo>
                    <a:pt x="100489" y="70295"/>
                  </a:lnTo>
                  <a:cubicBezTo>
                    <a:pt x="108966" y="62865"/>
                    <a:pt x="109252" y="62675"/>
                    <a:pt x="115348" y="60674"/>
                  </a:cubicBezTo>
                  <a:lnTo>
                    <a:pt x="115348" y="57626"/>
                  </a:lnTo>
                  <a:lnTo>
                    <a:pt x="72771" y="57626"/>
                  </a:lnTo>
                  <a:lnTo>
                    <a:pt x="72771" y="60674"/>
                  </a:lnTo>
                  <a:cubicBezTo>
                    <a:pt x="74771" y="61151"/>
                    <a:pt x="78867" y="62008"/>
                    <a:pt x="78867" y="65913"/>
                  </a:cubicBezTo>
                  <a:cubicBezTo>
                    <a:pt x="78867" y="68771"/>
                    <a:pt x="76867" y="70771"/>
                    <a:pt x="72771" y="74867"/>
                  </a:cubicBezTo>
                  <a:lnTo>
                    <a:pt x="42196" y="101727"/>
                  </a:lnTo>
                  <a:lnTo>
                    <a:pt x="42196" y="0"/>
                  </a:lnTo>
                  <a:lnTo>
                    <a:pt x="0" y="21622"/>
                  </a:lnTo>
                  <a:lnTo>
                    <a:pt x="1333" y="24289"/>
                  </a:lnTo>
                  <a:cubicBezTo>
                    <a:pt x="2858" y="23813"/>
                    <a:pt x="4191" y="23622"/>
                    <a:pt x="5525" y="23622"/>
                  </a:cubicBezTo>
                  <a:cubicBezTo>
                    <a:pt x="14859" y="23622"/>
                    <a:pt x="15145" y="32099"/>
                    <a:pt x="15145" y="40862"/>
                  </a:cubicBezTo>
                  <a:lnTo>
                    <a:pt x="15145" y="136303"/>
                  </a:lnTo>
                  <a:cubicBezTo>
                    <a:pt x="15145" y="145733"/>
                    <a:pt x="14097" y="151828"/>
                    <a:pt x="2667" y="153734"/>
                  </a:cubicBezTo>
                  <a:lnTo>
                    <a:pt x="2667" y="156781"/>
                  </a:lnTo>
                  <a:lnTo>
                    <a:pt x="54674" y="156781"/>
                  </a:lnTo>
                  <a:lnTo>
                    <a:pt x="54674" y="153734"/>
                  </a:lnTo>
                  <a:cubicBezTo>
                    <a:pt x="42481" y="151067"/>
                    <a:pt x="42196" y="144304"/>
                    <a:pt x="42196" y="134303"/>
                  </a:cubicBezTo>
                  <a:lnTo>
                    <a:pt x="42196" y="105728"/>
                  </a:lnTo>
                  <a:lnTo>
                    <a:pt x="76010" y="141542"/>
                  </a:lnTo>
                  <a:cubicBezTo>
                    <a:pt x="86963" y="152876"/>
                    <a:pt x="91059" y="156591"/>
                    <a:pt x="110109" y="156877"/>
                  </a:cubicBezTo>
                  <a:lnTo>
                    <a:pt x="125825" y="156877"/>
                  </a:lnTo>
                  <a:lnTo>
                    <a:pt x="125825" y="153829"/>
                  </a:lnTo>
                  <a:cubicBezTo>
                    <a:pt x="120110" y="151448"/>
                    <a:pt x="115824" y="146399"/>
                    <a:pt x="111633" y="141637"/>
                  </a:cubicBezTo>
                </a:path>
              </a:pathLst>
            </a:custGeom>
            <a:grpFill/>
            <a:ln w="0" cap="flat">
              <a:noFill/>
              <a:prstDash val="solid"/>
              <a:miter/>
            </a:ln>
          </p:spPr>
          <p:txBody>
            <a:bodyPr rtlCol="0" anchor="ctr"/>
            <a:lstStyle/>
            <a:p>
              <a:endParaRPr lang="en-CA"/>
            </a:p>
          </p:txBody>
        </p:sp>
        <p:sp>
          <p:nvSpPr>
            <p:cNvPr id="18" name="Freeform: Shape 116">
              <a:extLst>
                <a:ext uri="{FF2B5EF4-FFF2-40B4-BE49-F238E27FC236}">
                  <a16:creationId xmlns:a16="http://schemas.microsoft.com/office/drawing/2014/main" id="{A4DBDE0C-5F78-9CA4-2340-6307F21F18B2}"/>
                </a:ext>
              </a:extLst>
            </p:cNvPr>
            <p:cNvSpPr/>
            <p:nvPr/>
          </p:nvSpPr>
          <p:spPr>
            <a:xfrm>
              <a:off x="896917" y="555316"/>
              <a:ext cx="67056" cy="63245"/>
            </a:xfrm>
            <a:custGeom>
              <a:avLst/>
              <a:gdLst>
                <a:gd name="connsiteX0" fmla="*/ 17717 w 67056"/>
                <a:gd name="connsiteY0" fmla="*/ 61436 h 63245"/>
                <a:gd name="connsiteX1" fmla="*/ 12382 w 67056"/>
                <a:gd name="connsiteY1" fmla="*/ 53721 h 63245"/>
                <a:gd name="connsiteX2" fmla="*/ 12382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2" y="59722"/>
                    <a:pt x="12382" y="53721"/>
                  </a:cubicBezTo>
                  <a:lnTo>
                    <a:pt x="12382"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4" y="58579"/>
                    <a:pt x="3810" y="60007"/>
                  </a:cubicBezTo>
                  <a:cubicBezTo>
                    <a:pt x="2667" y="61151"/>
                    <a:pt x="1333"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a:p>
          </p:txBody>
        </p:sp>
        <p:sp>
          <p:nvSpPr>
            <p:cNvPr id="19" name="Freeform: Shape 117">
              <a:extLst>
                <a:ext uri="{FF2B5EF4-FFF2-40B4-BE49-F238E27FC236}">
                  <a16:creationId xmlns:a16="http://schemas.microsoft.com/office/drawing/2014/main" id="{8386ABDC-B8FC-1B9A-940A-576EC6050A9A}"/>
                </a:ext>
              </a:extLst>
            </p:cNvPr>
            <p:cNvSpPr/>
            <p:nvPr/>
          </p:nvSpPr>
          <p:spPr>
            <a:xfrm>
              <a:off x="498867" y="555316"/>
              <a:ext cx="67056" cy="63245"/>
            </a:xfrm>
            <a:custGeom>
              <a:avLst/>
              <a:gdLst>
                <a:gd name="connsiteX0" fmla="*/ 17717 w 67056"/>
                <a:gd name="connsiteY0" fmla="*/ 61436 h 63245"/>
                <a:gd name="connsiteX1" fmla="*/ 12383 w 67056"/>
                <a:gd name="connsiteY1" fmla="*/ 53721 h 63245"/>
                <a:gd name="connsiteX2" fmla="*/ 12383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3" y="59722"/>
                    <a:pt x="12383" y="53721"/>
                  </a:cubicBezTo>
                  <a:lnTo>
                    <a:pt x="12383"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3" y="58579"/>
                    <a:pt x="3810" y="60007"/>
                  </a:cubicBezTo>
                  <a:cubicBezTo>
                    <a:pt x="2667" y="61151"/>
                    <a:pt x="1334"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a:p>
          </p:txBody>
        </p:sp>
        <p:sp>
          <p:nvSpPr>
            <p:cNvPr id="20" name="Freeform: Shape 118">
              <a:extLst>
                <a:ext uri="{FF2B5EF4-FFF2-40B4-BE49-F238E27FC236}">
                  <a16:creationId xmlns:a16="http://schemas.microsoft.com/office/drawing/2014/main" id="{CF0FCB63-3C0F-4985-CC90-FFB17B121BAC}"/>
                </a:ext>
              </a:extLst>
            </p:cNvPr>
            <p:cNvSpPr/>
            <p:nvPr/>
          </p:nvSpPr>
          <p:spPr>
            <a:xfrm>
              <a:off x="963973" y="575986"/>
              <a:ext cx="44767" cy="43433"/>
            </a:xfrm>
            <a:custGeom>
              <a:avLst/>
              <a:gdLst>
                <a:gd name="connsiteX0" fmla="*/ 14859 w 44767"/>
                <a:gd name="connsiteY0" fmla="*/ 8953 h 43433"/>
                <a:gd name="connsiteX1" fmla="*/ 22003 w 44767"/>
                <a:gd name="connsiteY1" fmla="*/ 5334 h 43433"/>
                <a:gd name="connsiteX2" fmla="*/ 28670 w 44767"/>
                <a:gd name="connsiteY2" fmla="*/ 8287 h 43433"/>
                <a:gd name="connsiteX3" fmla="*/ 32956 w 44767"/>
                <a:gd name="connsiteY3" fmla="*/ 22669 h 43433"/>
                <a:gd name="connsiteX4" fmla="*/ 27337 w 44767"/>
                <a:gd name="connsiteY4" fmla="*/ 37433 h 43433"/>
                <a:gd name="connsiteX5" fmla="*/ 23146 w 44767"/>
                <a:gd name="connsiteY5" fmla="*/ 38481 h 43433"/>
                <a:gd name="connsiteX6" fmla="*/ 11716 w 44767"/>
                <a:gd name="connsiteY6" fmla="*/ 20669 h 43433"/>
                <a:gd name="connsiteX7" fmla="*/ 14859 w 44767"/>
                <a:gd name="connsiteY7" fmla="*/ 8953 h 43433"/>
                <a:gd name="connsiteX8" fmla="*/ 5810 w 44767"/>
                <a:gd name="connsiteY8" fmla="*/ 37433 h 43433"/>
                <a:gd name="connsiteX9" fmla="*/ 21812 w 44767"/>
                <a:gd name="connsiteY9" fmla="*/ 43434 h 43433"/>
                <a:gd name="connsiteX10" fmla="*/ 44767 w 44767"/>
                <a:gd name="connsiteY10" fmla="*/ 21526 h 43433"/>
                <a:gd name="connsiteX11" fmla="*/ 22669 w 44767"/>
                <a:gd name="connsiteY11" fmla="*/ 0 h 43433"/>
                <a:gd name="connsiteX12" fmla="*/ 0 w 44767"/>
                <a:gd name="connsiteY12" fmla="*/ 22003 h 43433"/>
                <a:gd name="connsiteX13" fmla="*/ 5905 w 44767"/>
                <a:gd name="connsiteY13" fmla="*/ 37338 h 43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4767" h="43433">
                  <a:moveTo>
                    <a:pt x="14859" y="8953"/>
                  </a:moveTo>
                  <a:cubicBezTo>
                    <a:pt x="16288" y="7144"/>
                    <a:pt x="18764" y="5334"/>
                    <a:pt x="22003" y="5334"/>
                  </a:cubicBezTo>
                  <a:cubicBezTo>
                    <a:pt x="24670" y="5334"/>
                    <a:pt x="27051" y="6572"/>
                    <a:pt x="28670" y="8287"/>
                  </a:cubicBezTo>
                  <a:cubicBezTo>
                    <a:pt x="30956" y="10763"/>
                    <a:pt x="32956" y="16097"/>
                    <a:pt x="32956" y="22669"/>
                  </a:cubicBezTo>
                  <a:cubicBezTo>
                    <a:pt x="32956" y="25717"/>
                    <a:pt x="32671" y="34195"/>
                    <a:pt x="27337" y="37433"/>
                  </a:cubicBezTo>
                  <a:cubicBezTo>
                    <a:pt x="26098" y="38100"/>
                    <a:pt x="24575" y="38481"/>
                    <a:pt x="23146" y="38481"/>
                  </a:cubicBezTo>
                  <a:cubicBezTo>
                    <a:pt x="14954" y="38481"/>
                    <a:pt x="11716" y="28575"/>
                    <a:pt x="11716" y="20669"/>
                  </a:cubicBezTo>
                  <a:cubicBezTo>
                    <a:pt x="11716" y="16002"/>
                    <a:pt x="12668" y="11716"/>
                    <a:pt x="14859" y="8953"/>
                  </a:cubicBezTo>
                  <a:moveTo>
                    <a:pt x="5810" y="37433"/>
                  </a:moveTo>
                  <a:cubicBezTo>
                    <a:pt x="10763" y="42672"/>
                    <a:pt x="16859" y="43434"/>
                    <a:pt x="21812" y="43434"/>
                  </a:cubicBezTo>
                  <a:cubicBezTo>
                    <a:pt x="38290" y="43434"/>
                    <a:pt x="44767" y="32004"/>
                    <a:pt x="44767" y="21526"/>
                  </a:cubicBezTo>
                  <a:cubicBezTo>
                    <a:pt x="44767" y="10287"/>
                    <a:pt x="37528" y="0"/>
                    <a:pt x="22669" y="0"/>
                  </a:cubicBezTo>
                  <a:cubicBezTo>
                    <a:pt x="8668" y="0"/>
                    <a:pt x="0" y="10096"/>
                    <a:pt x="0" y="22003"/>
                  </a:cubicBezTo>
                  <a:cubicBezTo>
                    <a:pt x="0" y="28003"/>
                    <a:pt x="2191" y="33623"/>
                    <a:pt x="5905" y="37338"/>
                  </a:cubicBezTo>
                </a:path>
              </a:pathLst>
            </a:custGeom>
            <a:grpFill/>
            <a:ln w="0" cap="flat">
              <a:noFill/>
              <a:prstDash val="solid"/>
              <a:miter/>
            </a:ln>
          </p:spPr>
          <p:txBody>
            <a:bodyPr rtlCol="0" anchor="ctr"/>
            <a:lstStyle/>
            <a:p>
              <a:endParaRPr lang="en-CA"/>
            </a:p>
          </p:txBody>
        </p:sp>
        <p:sp>
          <p:nvSpPr>
            <p:cNvPr id="21" name="Freeform: Shape 119">
              <a:extLst>
                <a:ext uri="{FF2B5EF4-FFF2-40B4-BE49-F238E27FC236}">
                  <a16:creationId xmlns:a16="http://schemas.microsoft.com/office/drawing/2014/main" id="{4F0F7D8F-8CC3-A5E9-741D-EE226E3BB225}"/>
                </a:ext>
              </a:extLst>
            </p:cNvPr>
            <p:cNvSpPr/>
            <p:nvPr/>
          </p:nvSpPr>
          <p:spPr>
            <a:xfrm>
              <a:off x="1008645"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5"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385"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a:p>
          </p:txBody>
        </p:sp>
        <p:sp>
          <p:nvSpPr>
            <p:cNvPr id="22" name="Freeform: Shape 120">
              <a:extLst>
                <a:ext uri="{FF2B5EF4-FFF2-40B4-BE49-F238E27FC236}">
                  <a16:creationId xmlns:a16="http://schemas.microsoft.com/office/drawing/2014/main" id="{4BBC56DB-BDEB-0DF8-D99A-5EC74E025807}"/>
                </a:ext>
              </a:extLst>
            </p:cNvPr>
            <p:cNvSpPr/>
            <p:nvPr/>
          </p:nvSpPr>
          <p:spPr>
            <a:xfrm>
              <a:off x="1100180" y="576176"/>
              <a:ext cx="41814" cy="43338"/>
            </a:xfrm>
            <a:custGeom>
              <a:avLst/>
              <a:gdLst>
                <a:gd name="connsiteX0" fmla="*/ 13145 w 41814"/>
                <a:gd name="connsiteY0" fmla="*/ 8763 h 43338"/>
                <a:gd name="connsiteX1" fmla="*/ 21241 w 41814"/>
                <a:gd name="connsiteY1" fmla="*/ 5048 h 43338"/>
                <a:gd name="connsiteX2" fmla="*/ 29147 w 41814"/>
                <a:gd name="connsiteY2" fmla="*/ 8954 h 43338"/>
                <a:gd name="connsiteX3" fmla="*/ 30956 w 41814"/>
                <a:gd name="connsiteY3" fmla="*/ 15240 h 43338"/>
                <a:gd name="connsiteX4" fmla="*/ 10192 w 41814"/>
                <a:gd name="connsiteY4" fmla="*/ 15240 h 43338"/>
                <a:gd name="connsiteX5" fmla="*/ 13145 w 41814"/>
                <a:gd name="connsiteY5" fmla="*/ 8763 h 43338"/>
                <a:gd name="connsiteX6" fmla="*/ 21431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8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145" y="8763"/>
                  </a:moveTo>
                  <a:cubicBezTo>
                    <a:pt x="16002" y="5239"/>
                    <a:pt x="19622" y="5048"/>
                    <a:pt x="21241" y="5048"/>
                  </a:cubicBezTo>
                  <a:cubicBezTo>
                    <a:pt x="23241" y="5048"/>
                    <a:pt x="26765" y="5429"/>
                    <a:pt x="29147" y="8954"/>
                  </a:cubicBezTo>
                  <a:cubicBezTo>
                    <a:pt x="30575" y="11049"/>
                    <a:pt x="30861" y="13049"/>
                    <a:pt x="30956" y="15240"/>
                  </a:cubicBezTo>
                  <a:lnTo>
                    <a:pt x="10192" y="15240"/>
                  </a:lnTo>
                  <a:cubicBezTo>
                    <a:pt x="10763" y="13240"/>
                    <a:pt x="11335" y="10859"/>
                    <a:pt x="13145" y="8763"/>
                  </a:cubicBezTo>
                  <a:moveTo>
                    <a:pt x="21431" y="43339"/>
                  </a:moveTo>
                  <a:cubicBezTo>
                    <a:pt x="32766" y="43339"/>
                    <a:pt x="37243"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9" y="572"/>
                    <a:pt x="25622" y="0"/>
                    <a:pt x="21908"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a:p>
          </p:txBody>
        </p:sp>
        <p:sp>
          <p:nvSpPr>
            <p:cNvPr id="23" name="Freeform: Shape 121">
              <a:extLst>
                <a:ext uri="{FF2B5EF4-FFF2-40B4-BE49-F238E27FC236}">
                  <a16:creationId xmlns:a16="http://schemas.microsoft.com/office/drawing/2014/main" id="{A3CD52E0-6328-5790-5BA8-49E8EBA28417}"/>
                </a:ext>
              </a:extLst>
            </p:cNvPr>
            <p:cNvSpPr/>
            <p:nvPr/>
          </p:nvSpPr>
          <p:spPr>
            <a:xfrm>
              <a:off x="566495" y="576176"/>
              <a:ext cx="41814" cy="43338"/>
            </a:xfrm>
            <a:custGeom>
              <a:avLst/>
              <a:gdLst>
                <a:gd name="connsiteX0" fmla="*/ 13049 w 41814"/>
                <a:gd name="connsiteY0" fmla="*/ 8763 h 43338"/>
                <a:gd name="connsiteX1" fmla="*/ 21145 w 41814"/>
                <a:gd name="connsiteY1" fmla="*/ 5048 h 43338"/>
                <a:gd name="connsiteX2" fmla="*/ 29051 w 41814"/>
                <a:gd name="connsiteY2" fmla="*/ 8954 h 43338"/>
                <a:gd name="connsiteX3" fmla="*/ 30956 w 41814"/>
                <a:gd name="connsiteY3" fmla="*/ 15240 h 43338"/>
                <a:gd name="connsiteX4" fmla="*/ 10192 w 41814"/>
                <a:gd name="connsiteY4" fmla="*/ 15240 h 43338"/>
                <a:gd name="connsiteX5" fmla="*/ 13144 w 41814"/>
                <a:gd name="connsiteY5" fmla="*/ 8763 h 43338"/>
                <a:gd name="connsiteX6" fmla="*/ 21336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7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049" y="8763"/>
                  </a:moveTo>
                  <a:cubicBezTo>
                    <a:pt x="15907" y="5239"/>
                    <a:pt x="19526" y="5048"/>
                    <a:pt x="21145" y="5048"/>
                  </a:cubicBezTo>
                  <a:cubicBezTo>
                    <a:pt x="23146" y="5048"/>
                    <a:pt x="26670" y="5429"/>
                    <a:pt x="29051" y="8954"/>
                  </a:cubicBezTo>
                  <a:cubicBezTo>
                    <a:pt x="30480" y="11049"/>
                    <a:pt x="30766" y="13049"/>
                    <a:pt x="30956" y="15240"/>
                  </a:cubicBezTo>
                  <a:lnTo>
                    <a:pt x="10192" y="15240"/>
                  </a:lnTo>
                  <a:cubicBezTo>
                    <a:pt x="10763" y="13240"/>
                    <a:pt x="11335" y="10859"/>
                    <a:pt x="13144" y="8763"/>
                  </a:cubicBezTo>
                  <a:moveTo>
                    <a:pt x="21336" y="43339"/>
                  </a:moveTo>
                  <a:cubicBezTo>
                    <a:pt x="32671" y="43339"/>
                    <a:pt x="37147"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8" y="572"/>
                    <a:pt x="25622" y="0"/>
                    <a:pt x="21907"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a:p>
          </p:txBody>
        </p:sp>
        <p:sp>
          <p:nvSpPr>
            <p:cNvPr id="24" name="Freeform: Shape 122">
              <a:extLst>
                <a:ext uri="{FF2B5EF4-FFF2-40B4-BE49-F238E27FC236}">
                  <a16:creationId xmlns:a16="http://schemas.microsoft.com/office/drawing/2014/main" id="{E5BB1E23-2091-9C53-6CBE-4A48320B8E9D}"/>
                </a:ext>
              </a:extLst>
            </p:cNvPr>
            <p:cNvSpPr/>
            <p:nvPr/>
          </p:nvSpPr>
          <p:spPr>
            <a:xfrm>
              <a:off x="1143519" y="576176"/>
              <a:ext cx="41814" cy="43529"/>
            </a:xfrm>
            <a:custGeom>
              <a:avLst/>
              <a:gdLst>
                <a:gd name="connsiteX0" fmla="*/ 19050 w 41814"/>
                <a:gd name="connsiteY0" fmla="*/ 22765 h 43529"/>
                <a:gd name="connsiteX1" fmla="*/ 25717 w 41814"/>
                <a:gd name="connsiteY1" fmla="*/ 19526 h 43529"/>
                <a:gd name="connsiteX2" fmla="*/ 25717 w 41814"/>
                <a:gd name="connsiteY2" fmla="*/ 30956 h 43529"/>
                <a:gd name="connsiteX3" fmla="*/ 16859 w 41814"/>
                <a:gd name="connsiteY3" fmla="*/ 35909 h 43529"/>
                <a:gd name="connsiteX4" fmla="*/ 11144 w 41814"/>
                <a:gd name="connsiteY4" fmla="*/ 30480 h 43529"/>
                <a:gd name="connsiteX5" fmla="*/ 19050 w 41814"/>
                <a:gd name="connsiteY5" fmla="*/ 22765 h 43529"/>
                <a:gd name="connsiteX6" fmla="*/ 12954 w 41814"/>
                <a:gd name="connsiteY6" fmla="*/ 43244 h 43529"/>
                <a:gd name="connsiteX7" fmla="*/ 26575 w 41814"/>
                <a:gd name="connsiteY7" fmla="*/ 36671 h 43529"/>
                <a:gd name="connsiteX8" fmla="*/ 31813 w 41814"/>
                <a:gd name="connsiteY8" fmla="*/ 43529 h 43529"/>
                <a:gd name="connsiteX9" fmla="*/ 41815 w 41814"/>
                <a:gd name="connsiteY9" fmla="*/ 36100 h 43529"/>
                <a:gd name="connsiteX10" fmla="*/ 41148 w 41814"/>
                <a:gd name="connsiteY10" fmla="*/ 35052 h 43529"/>
                <a:gd name="connsiteX11" fmla="*/ 36385 w 41814"/>
                <a:gd name="connsiteY11" fmla="*/ 26003 h 43529"/>
                <a:gd name="connsiteX12" fmla="*/ 36385 w 41814"/>
                <a:gd name="connsiteY12" fmla="*/ 16383 h 43529"/>
                <a:gd name="connsiteX13" fmla="*/ 33814 w 41814"/>
                <a:gd name="connsiteY13" fmla="*/ 5048 h 43529"/>
                <a:gd name="connsiteX14" fmla="*/ 20574 w 41814"/>
                <a:gd name="connsiteY14" fmla="*/ 0 h 43529"/>
                <a:gd name="connsiteX15" fmla="*/ 5239 w 41814"/>
                <a:gd name="connsiteY15" fmla="*/ 2858 h 43529"/>
                <a:gd name="connsiteX16" fmla="*/ 3810 w 41814"/>
                <a:gd name="connsiteY16" fmla="*/ 12287 h 43529"/>
                <a:gd name="connsiteX17" fmla="*/ 5239 w 41814"/>
                <a:gd name="connsiteY17" fmla="*/ 12287 h 43529"/>
                <a:gd name="connsiteX18" fmla="*/ 10096 w 41814"/>
                <a:gd name="connsiteY18" fmla="*/ 7715 h 43529"/>
                <a:gd name="connsiteX19" fmla="*/ 18288 w 41814"/>
                <a:gd name="connsiteY19" fmla="*/ 5429 h 43529"/>
                <a:gd name="connsiteX20" fmla="*/ 24860 w 41814"/>
                <a:gd name="connsiteY20" fmla="*/ 8668 h 43529"/>
                <a:gd name="connsiteX21" fmla="*/ 25432 w 41814"/>
                <a:gd name="connsiteY21" fmla="*/ 11621 h 43529"/>
                <a:gd name="connsiteX22" fmla="*/ 16859 w 41814"/>
                <a:gd name="connsiteY22" fmla="*/ 18479 h 43529"/>
                <a:gd name="connsiteX23" fmla="*/ 13811 w 41814"/>
                <a:gd name="connsiteY23" fmla="*/ 19145 h 43529"/>
                <a:gd name="connsiteX24" fmla="*/ 0 w 41814"/>
                <a:gd name="connsiteY24" fmla="*/ 31909 h 43529"/>
                <a:gd name="connsiteX25" fmla="*/ 12859 w 41814"/>
                <a:gd name="connsiteY25" fmla="*/ 43339 h 43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1814" h="43529">
                  <a:moveTo>
                    <a:pt x="19050" y="22765"/>
                  </a:moveTo>
                  <a:cubicBezTo>
                    <a:pt x="22288" y="21717"/>
                    <a:pt x="23050" y="21336"/>
                    <a:pt x="25717" y="19526"/>
                  </a:cubicBezTo>
                  <a:lnTo>
                    <a:pt x="25717" y="30956"/>
                  </a:lnTo>
                  <a:cubicBezTo>
                    <a:pt x="21812" y="35528"/>
                    <a:pt x="17812" y="35909"/>
                    <a:pt x="16859" y="35909"/>
                  </a:cubicBezTo>
                  <a:cubicBezTo>
                    <a:pt x="13525" y="35909"/>
                    <a:pt x="11144" y="33528"/>
                    <a:pt x="11144" y="30480"/>
                  </a:cubicBezTo>
                  <a:cubicBezTo>
                    <a:pt x="11144" y="25432"/>
                    <a:pt x="16764" y="23527"/>
                    <a:pt x="19050" y="22765"/>
                  </a:cubicBezTo>
                  <a:moveTo>
                    <a:pt x="12954" y="43244"/>
                  </a:moveTo>
                  <a:cubicBezTo>
                    <a:pt x="20002" y="43244"/>
                    <a:pt x="23622" y="39624"/>
                    <a:pt x="26575" y="36671"/>
                  </a:cubicBezTo>
                  <a:cubicBezTo>
                    <a:pt x="27527" y="39815"/>
                    <a:pt x="28670" y="41434"/>
                    <a:pt x="31813" y="43529"/>
                  </a:cubicBezTo>
                  <a:lnTo>
                    <a:pt x="41815" y="36100"/>
                  </a:lnTo>
                  <a:lnTo>
                    <a:pt x="41148" y="35052"/>
                  </a:lnTo>
                  <a:cubicBezTo>
                    <a:pt x="36481" y="33052"/>
                    <a:pt x="36385" y="31052"/>
                    <a:pt x="36385" y="26003"/>
                  </a:cubicBezTo>
                  <a:lnTo>
                    <a:pt x="36385" y="16383"/>
                  </a:lnTo>
                  <a:cubicBezTo>
                    <a:pt x="36385" y="11716"/>
                    <a:pt x="36385" y="8287"/>
                    <a:pt x="33814" y="5048"/>
                  </a:cubicBezTo>
                  <a:cubicBezTo>
                    <a:pt x="30099" y="286"/>
                    <a:pt x="23813" y="0"/>
                    <a:pt x="20574" y="0"/>
                  </a:cubicBezTo>
                  <a:cubicBezTo>
                    <a:pt x="16954" y="0"/>
                    <a:pt x="11621" y="572"/>
                    <a:pt x="5239" y="2858"/>
                  </a:cubicBezTo>
                  <a:lnTo>
                    <a:pt x="3810" y="12287"/>
                  </a:lnTo>
                  <a:lnTo>
                    <a:pt x="5239" y="12287"/>
                  </a:lnTo>
                  <a:cubicBezTo>
                    <a:pt x="6477" y="10763"/>
                    <a:pt x="7810" y="9144"/>
                    <a:pt x="10096" y="7715"/>
                  </a:cubicBezTo>
                  <a:cubicBezTo>
                    <a:pt x="12573" y="6191"/>
                    <a:pt x="15621" y="5429"/>
                    <a:pt x="18288" y="5429"/>
                  </a:cubicBezTo>
                  <a:cubicBezTo>
                    <a:pt x="20955" y="5429"/>
                    <a:pt x="23717" y="6286"/>
                    <a:pt x="24860" y="8668"/>
                  </a:cubicBezTo>
                  <a:cubicBezTo>
                    <a:pt x="25337" y="9620"/>
                    <a:pt x="25432" y="10668"/>
                    <a:pt x="25432" y="11621"/>
                  </a:cubicBezTo>
                  <a:cubicBezTo>
                    <a:pt x="25432" y="15907"/>
                    <a:pt x="21050" y="17335"/>
                    <a:pt x="16859" y="18479"/>
                  </a:cubicBezTo>
                  <a:lnTo>
                    <a:pt x="13811" y="19145"/>
                  </a:lnTo>
                  <a:cubicBezTo>
                    <a:pt x="9620" y="20193"/>
                    <a:pt x="0" y="22670"/>
                    <a:pt x="0" y="31909"/>
                  </a:cubicBezTo>
                  <a:cubicBezTo>
                    <a:pt x="0" y="36576"/>
                    <a:pt x="2953" y="43339"/>
                    <a:pt x="12859" y="43339"/>
                  </a:cubicBezTo>
                </a:path>
              </a:pathLst>
            </a:custGeom>
            <a:grpFill/>
            <a:ln w="0" cap="flat">
              <a:noFill/>
              <a:prstDash val="solid"/>
              <a:miter/>
            </a:ln>
          </p:spPr>
          <p:txBody>
            <a:bodyPr rtlCol="0" anchor="ctr"/>
            <a:lstStyle/>
            <a:p>
              <a:endParaRPr lang="en-CA"/>
            </a:p>
          </p:txBody>
        </p:sp>
        <p:sp>
          <p:nvSpPr>
            <p:cNvPr id="25" name="Freeform: Shape 123">
              <a:extLst>
                <a:ext uri="{FF2B5EF4-FFF2-40B4-BE49-F238E27FC236}">
                  <a16:creationId xmlns:a16="http://schemas.microsoft.com/office/drawing/2014/main" id="{E0D2BA8E-3875-CB66-2529-C67316496294}"/>
                </a:ext>
              </a:extLst>
            </p:cNvPr>
            <p:cNvSpPr/>
            <p:nvPr/>
          </p:nvSpPr>
          <p:spPr>
            <a:xfrm>
              <a:off x="1183619"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4"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481"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a:p>
          </p:txBody>
        </p:sp>
        <p:sp>
          <p:nvSpPr>
            <p:cNvPr id="26" name="Freeform: Shape 124">
              <a:extLst>
                <a:ext uri="{FF2B5EF4-FFF2-40B4-BE49-F238E27FC236}">
                  <a16:creationId xmlns:a16="http://schemas.microsoft.com/office/drawing/2014/main" id="{E598A7FA-C683-8375-D2BA-0272FE91610D}"/>
                </a:ext>
              </a:extLst>
            </p:cNvPr>
            <p:cNvSpPr/>
            <p:nvPr/>
          </p:nvSpPr>
          <p:spPr>
            <a:xfrm>
              <a:off x="675556" y="589225"/>
              <a:ext cx="123039" cy="33623"/>
            </a:xfrm>
            <a:custGeom>
              <a:avLst/>
              <a:gdLst>
                <a:gd name="connsiteX0" fmla="*/ 91821 w 123039"/>
                <a:gd name="connsiteY0" fmla="*/ 0 h 33623"/>
                <a:gd name="connsiteX1" fmla="*/ 0 w 123039"/>
                <a:gd name="connsiteY1" fmla="*/ 29813 h 33623"/>
                <a:gd name="connsiteX2" fmla="*/ 62008 w 123039"/>
                <a:gd name="connsiteY2" fmla="*/ 11906 h 33623"/>
                <a:gd name="connsiteX3" fmla="*/ 58579 w 123039"/>
                <a:gd name="connsiteY3" fmla="*/ 21336 h 33623"/>
                <a:gd name="connsiteX4" fmla="*/ 92393 w 123039"/>
                <a:gd name="connsiteY4" fmla="*/ 31147 h 33623"/>
                <a:gd name="connsiteX5" fmla="*/ 104108 w 123039"/>
                <a:gd name="connsiteY5" fmla="*/ 27242 h 33623"/>
                <a:gd name="connsiteX6" fmla="*/ 76772 w 123039"/>
                <a:gd name="connsiteY6" fmla="*/ 17717 h 33623"/>
                <a:gd name="connsiteX7" fmla="*/ 105347 w 123039"/>
                <a:gd name="connsiteY7" fmla="*/ 11240 h 33623"/>
                <a:gd name="connsiteX8" fmla="*/ 119920 w 123039"/>
                <a:gd name="connsiteY8" fmla="*/ 33623 h 33623"/>
                <a:gd name="connsiteX9" fmla="*/ 121444 w 123039"/>
                <a:gd name="connsiteY9" fmla="*/ 31052 h 33623"/>
                <a:gd name="connsiteX10" fmla="*/ 91821 w 123039"/>
                <a:gd name="connsiteY10" fmla="*/ 95 h 33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039" h="33623">
                  <a:moveTo>
                    <a:pt x="91821" y="0"/>
                  </a:moveTo>
                  <a:cubicBezTo>
                    <a:pt x="53435" y="1619"/>
                    <a:pt x="0" y="29813"/>
                    <a:pt x="0" y="29813"/>
                  </a:cubicBezTo>
                  <a:cubicBezTo>
                    <a:pt x="0" y="29813"/>
                    <a:pt x="29432" y="16573"/>
                    <a:pt x="62008" y="11906"/>
                  </a:cubicBezTo>
                  <a:cubicBezTo>
                    <a:pt x="59246" y="14954"/>
                    <a:pt x="57912" y="18193"/>
                    <a:pt x="58579" y="21336"/>
                  </a:cubicBezTo>
                  <a:cubicBezTo>
                    <a:pt x="60198" y="29242"/>
                    <a:pt x="77438" y="34195"/>
                    <a:pt x="92393" y="31147"/>
                  </a:cubicBezTo>
                  <a:cubicBezTo>
                    <a:pt x="96679" y="30194"/>
                    <a:pt x="100489" y="28575"/>
                    <a:pt x="104108" y="27242"/>
                  </a:cubicBezTo>
                  <a:cubicBezTo>
                    <a:pt x="100965" y="28384"/>
                    <a:pt x="76295" y="27242"/>
                    <a:pt x="76772" y="17717"/>
                  </a:cubicBezTo>
                  <a:cubicBezTo>
                    <a:pt x="77153" y="10573"/>
                    <a:pt x="93345" y="6858"/>
                    <a:pt x="105347" y="11240"/>
                  </a:cubicBezTo>
                  <a:cubicBezTo>
                    <a:pt x="115348" y="14859"/>
                    <a:pt x="122587" y="27813"/>
                    <a:pt x="119920" y="33623"/>
                  </a:cubicBezTo>
                  <a:cubicBezTo>
                    <a:pt x="120491" y="32766"/>
                    <a:pt x="120968" y="31909"/>
                    <a:pt x="121444" y="31052"/>
                  </a:cubicBezTo>
                  <a:cubicBezTo>
                    <a:pt x="126016" y="21145"/>
                    <a:pt x="122111" y="-1238"/>
                    <a:pt x="91821" y="95"/>
                  </a:cubicBezTo>
                </a:path>
              </a:pathLst>
            </a:custGeom>
            <a:grpFill/>
            <a:ln w="0" cap="flat">
              <a:noFill/>
              <a:prstDash val="solid"/>
              <a:miter/>
            </a:ln>
          </p:spPr>
          <p:txBody>
            <a:bodyPr rtlCol="0" anchor="ctr"/>
            <a:lstStyle/>
            <a:p>
              <a:endParaRPr lang="en-CA"/>
            </a:p>
          </p:txBody>
        </p:sp>
        <p:sp>
          <p:nvSpPr>
            <p:cNvPr id="27" name="Freeform: Shape 125">
              <a:extLst>
                <a:ext uri="{FF2B5EF4-FFF2-40B4-BE49-F238E27FC236}">
                  <a16:creationId xmlns:a16="http://schemas.microsoft.com/office/drawing/2014/main" id="{FB26D1FF-CC5C-B575-34CE-C07626F85725}"/>
                </a:ext>
              </a:extLst>
            </p:cNvPr>
            <p:cNvSpPr/>
            <p:nvPr/>
          </p:nvSpPr>
          <p:spPr>
            <a:xfrm>
              <a:off x="818717" y="587896"/>
              <a:ext cx="72245" cy="30725"/>
            </a:xfrm>
            <a:custGeom>
              <a:avLst/>
              <a:gdLst>
                <a:gd name="connsiteX0" fmla="*/ 72104 w 72245"/>
                <a:gd name="connsiteY0" fmla="*/ 10092 h 30725"/>
                <a:gd name="connsiteX1" fmla="*/ 42100 w 72245"/>
                <a:gd name="connsiteY1" fmla="*/ 948 h 30725"/>
                <a:gd name="connsiteX2" fmla="*/ 25527 w 72245"/>
                <a:gd name="connsiteY2" fmla="*/ 7425 h 30725"/>
                <a:gd name="connsiteX3" fmla="*/ 0 w 72245"/>
                <a:gd name="connsiteY3" fmla="*/ 26570 h 30725"/>
                <a:gd name="connsiteX4" fmla="*/ 13144 w 72245"/>
                <a:gd name="connsiteY4" fmla="*/ 19331 h 30725"/>
                <a:gd name="connsiteX5" fmla="*/ 52388 w 72245"/>
                <a:gd name="connsiteY5" fmla="*/ 14759 h 30725"/>
                <a:gd name="connsiteX6" fmla="*/ 33338 w 72245"/>
                <a:gd name="connsiteY6" fmla="*/ 27237 h 30725"/>
                <a:gd name="connsiteX7" fmla="*/ 21336 w 72245"/>
                <a:gd name="connsiteY7" fmla="*/ 26189 h 30725"/>
                <a:gd name="connsiteX8" fmla="*/ 47625 w 72245"/>
                <a:gd name="connsiteY8" fmla="*/ 29809 h 30725"/>
                <a:gd name="connsiteX9" fmla="*/ 72104 w 72245"/>
                <a:gd name="connsiteY9" fmla="*/ 10187 h 30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2245" h="30725">
                  <a:moveTo>
                    <a:pt x="72104" y="10092"/>
                  </a:moveTo>
                  <a:cubicBezTo>
                    <a:pt x="70580" y="2186"/>
                    <a:pt x="57150" y="-2005"/>
                    <a:pt x="42100" y="948"/>
                  </a:cubicBezTo>
                  <a:cubicBezTo>
                    <a:pt x="35719" y="2186"/>
                    <a:pt x="30004" y="4853"/>
                    <a:pt x="25527" y="7425"/>
                  </a:cubicBezTo>
                  <a:cubicBezTo>
                    <a:pt x="15049" y="13426"/>
                    <a:pt x="0" y="26570"/>
                    <a:pt x="0" y="26570"/>
                  </a:cubicBezTo>
                  <a:cubicBezTo>
                    <a:pt x="3619" y="23999"/>
                    <a:pt x="8287" y="21617"/>
                    <a:pt x="13144" y="19331"/>
                  </a:cubicBezTo>
                  <a:cubicBezTo>
                    <a:pt x="19431" y="16379"/>
                    <a:pt x="48863" y="4853"/>
                    <a:pt x="52388" y="14759"/>
                  </a:cubicBezTo>
                  <a:cubicBezTo>
                    <a:pt x="53912" y="19236"/>
                    <a:pt x="48387" y="25332"/>
                    <a:pt x="33338" y="27237"/>
                  </a:cubicBezTo>
                  <a:cubicBezTo>
                    <a:pt x="29337" y="27713"/>
                    <a:pt x="24098" y="27523"/>
                    <a:pt x="21336" y="26189"/>
                  </a:cubicBezTo>
                  <a:cubicBezTo>
                    <a:pt x="26575" y="30285"/>
                    <a:pt x="36671" y="31904"/>
                    <a:pt x="47625" y="29809"/>
                  </a:cubicBezTo>
                  <a:cubicBezTo>
                    <a:pt x="62674" y="26951"/>
                    <a:pt x="73628" y="18188"/>
                    <a:pt x="72104" y="10187"/>
                  </a:cubicBezTo>
                </a:path>
              </a:pathLst>
            </a:custGeom>
            <a:grpFill/>
            <a:ln w="0" cap="flat">
              <a:noFill/>
              <a:prstDash val="solid"/>
              <a:miter/>
            </a:ln>
          </p:spPr>
          <p:txBody>
            <a:bodyPr rtlCol="0" anchor="ctr"/>
            <a:lstStyle/>
            <a:p>
              <a:endParaRPr lang="en-CA"/>
            </a:p>
          </p:txBody>
        </p:sp>
        <p:sp>
          <p:nvSpPr>
            <p:cNvPr id="28" name="Freeform: Shape 126">
              <a:extLst>
                <a:ext uri="{FF2B5EF4-FFF2-40B4-BE49-F238E27FC236}">
                  <a16:creationId xmlns:a16="http://schemas.microsoft.com/office/drawing/2014/main" id="{CEB8ADE2-741A-848D-F0D5-91EB9364B0E4}"/>
                </a:ext>
              </a:extLst>
            </p:cNvPr>
            <p:cNvSpPr/>
            <p:nvPr/>
          </p:nvSpPr>
          <p:spPr>
            <a:xfrm>
              <a:off x="669269" y="541975"/>
              <a:ext cx="205549" cy="81158"/>
            </a:xfrm>
            <a:custGeom>
              <a:avLst/>
              <a:gdLst>
                <a:gd name="connsiteX0" fmla="*/ 0 w 205549"/>
                <a:gd name="connsiteY0" fmla="*/ 74206 h 81158"/>
                <a:gd name="connsiteX1" fmla="*/ 180213 w 205549"/>
                <a:gd name="connsiteY1" fmla="*/ 20485 h 81158"/>
                <a:gd name="connsiteX2" fmla="*/ 130588 w 205549"/>
                <a:gd name="connsiteY2" fmla="*/ 81159 h 81158"/>
                <a:gd name="connsiteX3" fmla="*/ 205550 w 205549"/>
                <a:gd name="connsiteY3" fmla="*/ 5626 h 81158"/>
                <a:gd name="connsiteX4" fmla="*/ 0 w 205549"/>
                <a:gd name="connsiteY4" fmla="*/ 74206 h 811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549" h="81158">
                  <a:moveTo>
                    <a:pt x="0" y="74206"/>
                  </a:moveTo>
                  <a:cubicBezTo>
                    <a:pt x="0" y="74206"/>
                    <a:pt x="120491" y="11245"/>
                    <a:pt x="180213" y="20485"/>
                  </a:cubicBezTo>
                  <a:cubicBezTo>
                    <a:pt x="156877" y="55537"/>
                    <a:pt x="130588" y="81159"/>
                    <a:pt x="130588" y="81159"/>
                  </a:cubicBezTo>
                  <a:cubicBezTo>
                    <a:pt x="168497" y="55822"/>
                    <a:pt x="191643" y="29629"/>
                    <a:pt x="205550" y="5626"/>
                  </a:cubicBezTo>
                  <a:cubicBezTo>
                    <a:pt x="130493" y="-24188"/>
                    <a:pt x="0" y="74206"/>
                    <a:pt x="0" y="74206"/>
                  </a:cubicBezTo>
                </a:path>
              </a:pathLst>
            </a:custGeom>
            <a:grpFill/>
            <a:ln w="0" cap="flat">
              <a:noFill/>
              <a:prstDash val="solid"/>
              <a:miter/>
            </a:ln>
          </p:spPr>
          <p:txBody>
            <a:bodyPr rtlCol="0" anchor="ctr"/>
            <a:lstStyle/>
            <a:p>
              <a:endParaRPr lang="en-CA"/>
            </a:p>
          </p:txBody>
        </p:sp>
        <p:sp>
          <p:nvSpPr>
            <p:cNvPr id="29" name="Freeform: Shape 127">
              <a:extLst>
                <a:ext uri="{FF2B5EF4-FFF2-40B4-BE49-F238E27FC236}">
                  <a16:creationId xmlns:a16="http://schemas.microsoft.com/office/drawing/2014/main" id="{128EF657-53B9-37C8-50CE-81BE7C1F2A7E}"/>
                </a:ext>
              </a:extLst>
            </p:cNvPr>
            <p:cNvSpPr/>
            <p:nvPr/>
          </p:nvSpPr>
          <p:spPr>
            <a:xfrm>
              <a:off x="705750" y="394630"/>
              <a:ext cx="187050" cy="184404"/>
            </a:xfrm>
            <a:custGeom>
              <a:avLst/>
              <a:gdLst>
                <a:gd name="connsiteX0" fmla="*/ 165735 w 187050"/>
                <a:gd name="connsiteY0" fmla="*/ 128397 h 184404"/>
                <a:gd name="connsiteX1" fmla="*/ 139827 w 187050"/>
                <a:gd name="connsiteY1" fmla="*/ 106299 h 184404"/>
                <a:gd name="connsiteX2" fmla="*/ 48387 w 187050"/>
                <a:gd name="connsiteY2" fmla="*/ 144018 h 184404"/>
                <a:gd name="connsiteX3" fmla="*/ 96679 w 187050"/>
                <a:gd name="connsiteY3" fmla="*/ 29242 h 184404"/>
                <a:gd name="connsiteX4" fmla="*/ 176498 w 187050"/>
                <a:gd name="connsiteY4" fmla="*/ 59150 h 184404"/>
                <a:gd name="connsiteX5" fmla="*/ 165830 w 187050"/>
                <a:gd name="connsiteY5" fmla="*/ 128302 h 184404"/>
                <a:gd name="connsiteX6" fmla="*/ 182594 w 187050"/>
                <a:gd name="connsiteY6" fmla="*/ 54578 h 184404"/>
                <a:gd name="connsiteX7" fmla="*/ 141161 w 187050"/>
                <a:gd name="connsiteY7" fmla="*/ 26765 h 184404"/>
                <a:gd name="connsiteX8" fmla="*/ 134112 w 187050"/>
                <a:gd name="connsiteY8" fmla="*/ 0 h 184404"/>
                <a:gd name="connsiteX9" fmla="*/ 135255 w 187050"/>
                <a:gd name="connsiteY9" fmla="*/ 24575 h 184404"/>
                <a:gd name="connsiteX10" fmla="*/ 64865 w 187050"/>
                <a:gd name="connsiteY10" fmla="*/ 15812 h 184404"/>
                <a:gd name="connsiteX11" fmla="*/ 0 w 187050"/>
                <a:gd name="connsiteY11" fmla="*/ 184404 h 184404"/>
                <a:gd name="connsiteX12" fmla="*/ 139827 w 187050"/>
                <a:gd name="connsiteY12" fmla="*/ 121825 h 184404"/>
                <a:gd name="connsiteX13" fmla="*/ 170212 w 187050"/>
                <a:gd name="connsiteY13" fmla="*/ 149828 h 184404"/>
                <a:gd name="connsiteX14" fmla="*/ 182594 w 187050"/>
                <a:gd name="connsiteY14" fmla="*/ 54673 h 184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7050" h="184404">
                  <a:moveTo>
                    <a:pt x="165735" y="128397"/>
                  </a:moveTo>
                  <a:cubicBezTo>
                    <a:pt x="153638" y="109442"/>
                    <a:pt x="139827" y="106299"/>
                    <a:pt x="139827" y="106299"/>
                  </a:cubicBezTo>
                  <a:cubicBezTo>
                    <a:pt x="104870" y="96965"/>
                    <a:pt x="48387" y="144018"/>
                    <a:pt x="48387" y="144018"/>
                  </a:cubicBezTo>
                  <a:cubicBezTo>
                    <a:pt x="123539" y="54293"/>
                    <a:pt x="96679" y="29242"/>
                    <a:pt x="96679" y="29242"/>
                  </a:cubicBezTo>
                  <a:cubicBezTo>
                    <a:pt x="153448" y="29242"/>
                    <a:pt x="176498" y="59150"/>
                    <a:pt x="176498" y="59150"/>
                  </a:cubicBezTo>
                  <a:cubicBezTo>
                    <a:pt x="183547" y="80963"/>
                    <a:pt x="175546" y="105823"/>
                    <a:pt x="165830" y="128302"/>
                  </a:cubicBezTo>
                  <a:moveTo>
                    <a:pt x="182594" y="54578"/>
                  </a:moveTo>
                  <a:cubicBezTo>
                    <a:pt x="182594" y="54578"/>
                    <a:pt x="170212" y="38291"/>
                    <a:pt x="141161" y="26765"/>
                  </a:cubicBezTo>
                  <a:cubicBezTo>
                    <a:pt x="139637" y="16669"/>
                    <a:pt x="137065" y="7811"/>
                    <a:pt x="134112" y="0"/>
                  </a:cubicBezTo>
                  <a:cubicBezTo>
                    <a:pt x="135731" y="6858"/>
                    <a:pt x="136017" y="16764"/>
                    <a:pt x="135255" y="24575"/>
                  </a:cubicBezTo>
                  <a:cubicBezTo>
                    <a:pt x="117539" y="18383"/>
                    <a:pt x="94393" y="14192"/>
                    <a:pt x="64865" y="15812"/>
                  </a:cubicBezTo>
                  <a:cubicBezTo>
                    <a:pt x="64865" y="15812"/>
                    <a:pt x="128111" y="45339"/>
                    <a:pt x="0" y="184404"/>
                  </a:cubicBezTo>
                  <a:cubicBezTo>
                    <a:pt x="0" y="184404"/>
                    <a:pt x="104966" y="112490"/>
                    <a:pt x="139827" y="121825"/>
                  </a:cubicBezTo>
                  <a:cubicBezTo>
                    <a:pt x="139827" y="121825"/>
                    <a:pt x="154876" y="123920"/>
                    <a:pt x="170212" y="149828"/>
                  </a:cubicBezTo>
                  <a:cubicBezTo>
                    <a:pt x="198501" y="96774"/>
                    <a:pt x="182594" y="54673"/>
                    <a:pt x="182594" y="54673"/>
                  </a:cubicBezTo>
                </a:path>
              </a:pathLst>
            </a:custGeom>
            <a:grpFill/>
            <a:ln w="0" cap="flat">
              <a:noFill/>
              <a:prstDash val="solid"/>
              <a:miter/>
            </a:ln>
          </p:spPr>
          <p:txBody>
            <a:bodyPr rtlCol="0" anchor="ctr"/>
            <a:lstStyle/>
            <a:p>
              <a:endParaRPr lang="en-CA"/>
            </a:p>
          </p:txBody>
        </p:sp>
        <p:sp>
          <p:nvSpPr>
            <p:cNvPr id="30" name="Freeform: Shape 128">
              <a:extLst>
                <a:ext uri="{FF2B5EF4-FFF2-40B4-BE49-F238E27FC236}">
                  <a16:creationId xmlns:a16="http://schemas.microsoft.com/office/drawing/2014/main" id="{1FCE2FCA-D8D7-92BD-45DA-BDDBA7763E55}"/>
                </a:ext>
              </a:extLst>
            </p:cNvPr>
            <p:cNvSpPr/>
            <p:nvPr/>
          </p:nvSpPr>
          <p:spPr>
            <a:xfrm>
              <a:off x="781188" y="396019"/>
              <a:ext cx="54325" cy="15469"/>
            </a:xfrm>
            <a:custGeom>
              <a:avLst/>
              <a:gdLst>
                <a:gd name="connsiteX0" fmla="*/ 53721 w 54325"/>
                <a:gd name="connsiteY0" fmla="*/ 1277 h 15469"/>
                <a:gd name="connsiteX1" fmla="*/ 0 w 54325"/>
                <a:gd name="connsiteY1" fmla="*/ 7754 h 15469"/>
                <a:gd name="connsiteX2" fmla="*/ 54007 w 54325"/>
                <a:gd name="connsiteY2" fmla="*/ 15469 h 15469"/>
                <a:gd name="connsiteX3" fmla="*/ 53721 w 54325"/>
                <a:gd name="connsiteY3" fmla="*/ 1277 h 15469"/>
              </a:gdLst>
              <a:ahLst/>
              <a:cxnLst>
                <a:cxn ang="0">
                  <a:pos x="connsiteX0" y="connsiteY0"/>
                </a:cxn>
                <a:cxn ang="0">
                  <a:pos x="connsiteX1" y="connsiteY1"/>
                </a:cxn>
                <a:cxn ang="0">
                  <a:pos x="connsiteX2" y="connsiteY2"/>
                </a:cxn>
                <a:cxn ang="0">
                  <a:pos x="connsiteX3" y="connsiteY3"/>
                </a:cxn>
              </a:cxnLst>
              <a:rect l="l" t="t" r="r" b="b"/>
              <a:pathLst>
                <a:path w="54325" h="15469">
                  <a:moveTo>
                    <a:pt x="53721" y="1277"/>
                  </a:moveTo>
                  <a:cubicBezTo>
                    <a:pt x="20479" y="-3485"/>
                    <a:pt x="2096" y="6516"/>
                    <a:pt x="0" y="7754"/>
                  </a:cubicBezTo>
                  <a:cubicBezTo>
                    <a:pt x="34671" y="8707"/>
                    <a:pt x="41815" y="12421"/>
                    <a:pt x="54007" y="15469"/>
                  </a:cubicBezTo>
                  <a:cubicBezTo>
                    <a:pt x="54864" y="10802"/>
                    <a:pt x="53721" y="1277"/>
                    <a:pt x="53721" y="1277"/>
                  </a:cubicBezTo>
                </a:path>
              </a:pathLst>
            </a:custGeom>
            <a:grpFill/>
            <a:ln w="0" cap="flat">
              <a:noFill/>
              <a:prstDash val="solid"/>
              <a:miter/>
            </a:ln>
          </p:spPr>
          <p:txBody>
            <a:bodyPr rtlCol="0" anchor="ctr"/>
            <a:lstStyle/>
            <a:p>
              <a:endParaRPr lang="en-CA"/>
            </a:p>
          </p:txBody>
        </p:sp>
      </p:grpSp>
    </p:spTree>
    <p:extLst>
      <p:ext uri="{BB962C8B-B14F-4D97-AF65-F5344CB8AC3E}">
        <p14:creationId xmlns:p14="http://schemas.microsoft.com/office/powerpoint/2010/main" val="404778077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3AF2EA7-0819-9531-9096-25904B982CF5}"/>
              </a:ext>
            </a:extLst>
          </p:cNvPr>
          <p:cNvSpPr/>
          <p:nvPr userDrawn="1"/>
        </p:nvSpPr>
        <p:spPr>
          <a:xfrm>
            <a:off x="0" y="0"/>
            <a:ext cx="3960000" cy="6858000"/>
          </a:xfrm>
          <a:prstGeom prst="rect">
            <a:avLst/>
          </a:prstGeom>
          <a:solidFill>
            <a:srgbClr val="11616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CA"/>
          </a:p>
        </p:txBody>
      </p:sp>
      <p:sp>
        <p:nvSpPr>
          <p:cNvPr id="3" name="Title 1">
            <a:extLst>
              <a:ext uri="{FF2B5EF4-FFF2-40B4-BE49-F238E27FC236}">
                <a16:creationId xmlns:a16="http://schemas.microsoft.com/office/drawing/2014/main" id="{364CC934-CFF5-B41B-AE53-31FD0CCBB67C}"/>
              </a:ext>
            </a:extLst>
          </p:cNvPr>
          <p:cNvSpPr>
            <a:spLocks noGrp="1"/>
          </p:cNvSpPr>
          <p:nvPr>
            <p:ph type="title"/>
          </p:nvPr>
        </p:nvSpPr>
        <p:spPr>
          <a:xfrm>
            <a:off x="214147" y="1270000"/>
            <a:ext cx="3335170" cy="1280160"/>
          </a:xfrm>
          <a:prstGeom prst="rect">
            <a:avLst/>
          </a:prstGeom>
        </p:spPr>
        <p:txBody>
          <a:bodyPr anchor="b"/>
          <a:lstStyle>
            <a:lvl1pPr>
              <a:defRPr sz="3200">
                <a:solidFill>
                  <a:schemeClr val="bg1"/>
                </a:solidFill>
                <a:latin typeface="DM Serif Text" pitchFamily="2" charset="0"/>
              </a:defRPr>
            </a:lvl1pPr>
          </a:lstStyle>
          <a:p>
            <a:r>
              <a:rPr lang="en-US"/>
              <a:t>Click to edit Master title style</a:t>
            </a:r>
            <a:endParaRPr lang="en-CA"/>
          </a:p>
        </p:txBody>
      </p:sp>
      <p:sp>
        <p:nvSpPr>
          <p:cNvPr id="4" name="Text Placeholder 3">
            <a:extLst>
              <a:ext uri="{FF2B5EF4-FFF2-40B4-BE49-F238E27FC236}">
                <a16:creationId xmlns:a16="http://schemas.microsoft.com/office/drawing/2014/main" id="{5141E300-B656-DDFD-427A-8A73368E54CC}"/>
              </a:ext>
            </a:extLst>
          </p:cNvPr>
          <p:cNvSpPr>
            <a:spLocks noGrp="1"/>
          </p:cNvSpPr>
          <p:nvPr>
            <p:ph type="body" sz="half" idx="2"/>
          </p:nvPr>
        </p:nvSpPr>
        <p:spPr>
          <a:xfrm>
            <a:off x="214147" y="2682240"/>
            <a:ext cx="3335170" cy="2905760"/>
          </a:xfrm>
          <a:prstGeom prst="rect">
            <a:avLst/>
          </a:prstGeom>
        </p:spPr>
        <p:txBody>
          <a:bodyPr/>
          <a:lstStyle>
            <a:lvl1pPr marL="0" indent="0">
              <a:buNone/>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Picture Placeholder 2">
            <a:extLst>
              <a:ext uri="{FF2B5EF4-FFF2-40B4-BE49-F238E27FC236}">
                <a16:creationId xmlns:a16="http://schemas.microsoft.com/office/drawing/2014/main" id="{84C7A063-F109-1AEA-87F8-ED4086B980F3}"/>
              </a:ext>
            </a:extLst>
          </p:cNvPr>
          <p:cNvSpPr>
            <a:spLocks noGrp="1"/>
          </p:cNvSpPr>
          <p:nvPr>
            <p:ph type="pic" idx="1"/>
          </p:nvPr>
        </p:nvSpPr>
        <p:spPr>
          <a:xfrm>
            <a:off x="3958389" y="0"/>
            <a:ext cx="8233611" cy="6858000"/>
          </a:xfrm>
          <a:prstGeom prst="rect">
            <a:avLst/>
          </a:prstGeo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grpSp>
        <p:nvGrpSpPr>
          <p:cNvPr id="6" name="Graphic 10">
            <a:extLst>
              <a:ext uri="{FF2B5EF4-FFF2-40B4-BE49-F238E27FC236}">
                <a16:creationId xmlns:a16="http://schemas.microsoft.com/office/drawing/2014/main" id="{134C6297-8D39-E086-7C86-94AE36EBD826}"/>
              </a:ext>
            </a:extLst>
          </p:cNvPr>
          <p:cNvGrpSpPr/>
          <p:nvPr userDrawn="1"/>
        </p:nvGrpSpPr>
        <p:grpSpPr>
          <a:xfrm>
            <a:off x="214147" y="6309366"/>
            <a:ext cx="1031608" cy="356522"/>
            <a:chOff x="367232" y="394630"/>
            <a:chExt cx="996600" cy="344423"/>
          </a:xfrm>
          <a:solidFill>
            <a:schemeClr val="bg1"/>
          </a:solidFill>
        </p:grpSpPr>
        <p:sp>
          <p:nvSpPr>
            <p:cNvPr id="7" name="Freeform: Shape 105">
              <a:extLst>
                <a:ext uri="{FF2B5EF4-FFF2-40B4-BE49-F238E27FC236}">
                  <a16:creationId xmlns:a16="http://schemas.microsoft.com/office/drawing/2014/main" id="{3858A357-87DC-CC36-9643-F687F34A4CC0}"/>
                </a:ext>
              </a:extLst>
            </p:cNvPr>
            <p:cNvSpPr/>
            <p:nvPr/>
          </p:nvSpPr>
          <p:spPr>
            <a:xfrm>
              <a:off x="1057127" y="577414"/>
              <a:ext cx="46958" cy="41433"/>
            </a:xfrm>
            <a:custGeom>
              <a:avLst/>
              <a:gdLst>
                <a:gd name="connsiteX0" fmla="*/ 5620 w 46958"/>
                <a:gd name="connsiteY0" fmla="*/ 6953 h 41433"/>
                <a:gd name="connsiteX1" fmla="*/ 20288 w 46958"/>
                <a:gd name="connsiteY1" fmla="*/ 41434 h 41433"/>
                <a:gd name="connsiteX2" fmla="*/ 25622 w 46958"/>
                <a:gd name="connsiteY2" fmla="*/ 41434 h 41433"/>
                <a:gd name="connsiteX3" fmla="*/ 41529 w 46958"/>
                <a:gd name="connsiteY3" fmla="*/ 6953 h 41433"/>
                <a:gd name="connsiteX4" fmla="*/ 46958 w 46958"/>
                <a:gd name="connsiteY4" fmla="*/ 1524 h 41433"/>
                <a:gd name="connsiteX5" fmla="*/ 46958 w 46958"/>
                <a:gd name="connsiteY5" fmla="*/ 190 h 41433"/>
                <a:gd name="connsiteX6" fmla="*/ 31337 w 46958"/>
                <a:gd name="connsiteY6" fmla="*/ 190 h 41433"/>
                <a:gd name="connsiteX7" fmla="*/ 31337 w 46958"/>
                <a:gd name="connsiteY7" fmla="*/ 1524 h 41433"/>
                <a:gd name="connsiteX8" fmla="*/ 35052 w 46958"/>
                <a:gd name="connsiteY8" fmla="*/ 4953 h 41433"/>
                <a:gd name="connsiteX9" fmla="*/ 34195 w 46958"/>
                <a:gd name="connsiteY9" fmla="*/ 8382 h 41433"/>
                <a:gd name="connsiteX10" fmla="*/ 25622 w 46958"/>
                <a:gd name="connsiteY10" fmla="*/ 27813 h 41433"/>
                <a:gd name="connsiteX11" fmla="*/ 17717 w 46958"/>
                <a:gd name="connsiteY11" fmla="*/ 7715 h 41433"/>
                <a:gd name="connsiteX12" fmla="*/ 16954 w 46958"/>
                <a:gd name="connsiteY12" fmla="*/ 4763 h 41433"/>
                <a:gd name="connsiteX13" fmla="*/ 20288 w 46958"/>
                <a:gd name="connsiteY13" fmla="*/ 1333 h 41433"/>
                <a:gd name="connsiteX14" fmla="*/ 20288 w 46958"/>
                <a:gd name="connsiteY14" fmla="*/ 0 h 41433"/>
                <a:gd name="connsiteX15" fmla="*/ 0 w 46958"/>
                <a:gd name="connsiteY15" fmla="*/ 0 h 41433"/>
                <a:gd name="connsiteX16" fmla="*/ 0 w 46958"/>
                <a:gd name="connsiteY16" fmla="*/ 1333 h 41433"/>
                <a:gd name="connsiteX17" fmla="*/ 5620 w 46958"/>
                <a:gd name="connsiteY17" fmla="*/ 6763 h 41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6958" h="41433">
                  <a:moveTo>
                    <a:pt x="5620" y="6953"/>
                  </a:moveTo>
                  <a:lnTo>
                    <a:pt x="20288" y="41434"/>
                  </a:lnTo>
                  <a:lnTo>
                    <a:pt x="25622" y="41434"/>
                  </a:lnTo>
                  <a:lnTo>
                    <a:pt x="41529" y="6953"/>
                  </a:lnTo>
                  <a:cubicBezTo>
                    <a:pt x="43434" y="3048"/>
                    <a:pt x="44196" y="1905"/>
                    <a:pt x="46958" y="1524"/>
                  </a:cubicBezTo>
                  <a:lnTo>
                    <a:pt x="46958" y="190"/>
                  </a:lnTo>
                  <a:lnTo>
                    <a:pt x="31337" y="190"/>
                  </a:lnTo>
                  <a:lnTo>
                    <a:pt x="31337" y="1524"/>
                  </a:lnTo>
                  <a:cubicBezTo>
                    <a:pt x="32385" y="1619"/>
                    <a:pt x="35052" y="2000"/>
                    <a:pt x="35052" y="4953"/>
                  </a:cubicBezTo>
                  <a:cubicBezTo>
                    <a:pt x="35052" y="6001"/>
                    <a:pt x="34481" y="7715"/>
                    <a:pt x="34195" y="8382"/>
                  </a:cubicBezTo>
                  <a:lnTo>
                    <a:pt x="25622" y="27813"/>
                  </a:lnTo>
                  <a:lnTo>
                    <a:pt x="17717" y="7715"/>
                  </a:lnTo>
                  <a:cubicBezTo>
                    <a:pt x="17335" y="6858"/>
                    <a:pt x="16954" y="5715"/>
                    <a:pt x="16954" y="4763"/>
                  </a:cubicBezTo>
                  <a:cubicBezTo>
                    <a:pt x="16954" y="2000"/>
                    <a:pt x="19336" y="1524"/>
                    <a:pt x="20288" y="1333"/>
                  </a:cubicBezTo>
                  <a:lnTo>
                    <a:pt x="20288" y="0"/>
                  </a:lnTo>
                  <a:lnTo>
                    <a:pt x="0" y="0"/>
                  </a:lnTo>
                  <a:lnTo>
                    <a:pt x="0" y="1333"/>
                  </a:lnTo>
                  <a:cubicBezTo>
                    <a:pt x="2762" y="1715"/>
                    <a:pt x="4096" y="3239"/>
                    <a:pt x="5620" y="6763"/>
                  </a:cubicBezTo>
                </a:path>
              </a:pathLst>
            </a:custGeom>
            <a:grpFill/>
            <a:ln w="0" cap="flat">
              <a:noFill/>
              <a:prstDash val="solid"/>
              <a:miter/>
            </a:ln>
          </p:spPr>
          <p:txBody>
            <a:bodyPr rtlCol="0" anchor="ctr"/>
            <a:lstStyle/>
            <a:p>
              <a:endParaRPr lang="en-CA"/>
            </a:p>
          </p:txBody>
        </p:sp>
        <p:sp>
          <p:nvSpPr>
            <p:cNvPr id="8" name="Freeform: Shape 106">
              <a:extLst>
                <a:ext uri="{FF2B5EF4-FFF2-40B4-BE49-F238E27FC236}">
                  <a16:creationId xmlns:a16="http://schemas.microsoft.com/office/drawing/2014/main" id="{26D8AB03-EB8C-4470-9877-B93FAF3C11C0}"/>
                </a:ext>
              </a:extLst>
            </p:cNvPr>
            <p:cNvSpPr/>
            <p:nvPr/>
          </p:nvSpPr>
          <p:spPr>
            <a:xfrm>
              <a:off x="367232" y="580462"/>
              <a:ext cx="125063" cy="154114"/>
            </a:xfrm>
            <a:custGeom>
              <a:avLst/>
              <a:gdLst>
                <a:gd name="connsiteX0" fmla="*/ 84487 w 125063"/>
                <a:gd name="connsiteY0" fmla="*/ 131921 h 154114"/>
                <a:gd name="connsiteX1" fmla="*/ 58484 w 125063"/>
                <a:gd name="connsiteY1" fmla="*/ 138208 h 154114"/>
                <a:gd name="connsiteX2" fmla="*/ 42958 w 125063"/>
                <a:gd name="connsiteY2" fmla="*/ 118777 h 154114"/>
                <a:gd name="connsiteX3" fmla="*/ 42958 w 125063"/>
                <a:gd name="connsiteY3" fmla="*/ 81248 h 154114"/>
                <a:gd name="connsiteX4" fmla="*/ 58007 w 125063"/>
                <a:gd name="connsiteY4" fmla="*/ 81248 h 154114"/>
                <a:gd name="connsiteX5" fmla="*/ 81820 w 125063"/>
                <a:gd name="connsiteY5" fmla="*/ 86487 h 154114"/>
                <a:gd name="connsiteX6" fmla="*/ 94012 w 125063"/>
                <a:gd name="connsiteY6" fmla="*/ 110490 h 154114"/>
                <a:gd name="connsiteX7" fmla="*/ 84392 w 125063"/>
                <a:gd name="connsiteY7" fmla="*/ 131921 h 154114"/>
                <a:gd name="connsiteX8" fmla="*/ 43053 w 125063"/>
                <a:gd name="connsiteY8" fmla="*/ 16192 h 154114"/>
                <a:gd name="connsiteX9" fmla="*/ 52197 w 125063"/>
                <a:gd name="connsiteY9" fmla="*/ 16192 h 154114"/>
                <a:gd name="connsiteX10" fmla="*/ 74295 w 125063"/>
                <a:gd name="connsiteY10" fmla="*/ 19050 h 154114"/>
                <a:gd name="connsiteX11" fmla="*/ 86773 w 125063"/>
                <a:gd name="connsiteY11" fmla="*/ 40862 h 154114"/>
                <a:gd name="connsiteX12" fmla="*/ 54673 w 125063"/>
                <a:gd name="connsiteY12" fmla="*/ 64865 h 154114"/>
                <a:gd name="connsiteX13" fmla="*/ 43053 w 125063"/>
                <a:gd name="connsiteY13" fmla="*/ 64865 h 154114"/>
                <a:gd name="connsiteX14" fmla="*/ 43053 w 125063"/>
                <a:gd name="connsiteY14" fmla="*/ 16192 h 154114"/>
                <a:gd name="connsiteX15" fmla="*/ 86201 w 125063"/>
                <a:gd name="connsiteY15" fmla="*/ 70771 h 154114"/>
                <a:gd name="connsiteX16" fmla="*/ 117443 w 125063"/>
                <a:gd name="connsiteY16" fmla="*/ 36290 h 154114"/>
                <a:gd name="connsiteX17" fmla="*/ 96679 w 125063"/>
                <a:gd name="connsiteY17" fmla="*/ 4191 h 154114"/>
                <a:gd name="connsiteX18" fmla="*/ 64198 w 125063"/>
                <a:gd name="connsiteY18" fmla="*/ 0 h 154114"/>
                <a:gd name="connsiteX19" fmla="*/ 0 w 125063"/>
                <a:gd name="connsiteY19" fmla="*/ 0 h 154114"/>
                <a:gd name="connsiteX20" fmla="*/ 0 w 125063"/>
                <a:gd name="connsiteY20" fmla="*/ 3239 h 154114"/>
                <a:gd name="connsiteX21" fmla="*/ 13335 w 125063"/>
                <a:gd name="connsiteY21" fmla="*/ 24003 h 154114"/>
                <a:gd name="connsiteX22" fmla="*/ 13335 w 125063"/>
                <a:gd name="connsiteY22" fmla="*/ 130969 h 154114"/>
                <a:gd name="connsiteX23" fmla="*/ 0 w 125063"/>
                <a:gd name="connsiteY23" fmla="*/ 150876 h 154114"/>
                <a:gd name="connsiteX24" fmla="*/ 0 w 125063"/>
                <a:gd name="connsiteY24" fmla="*/ 154114 h 154114"/>
                <a:gd name="connsiteX25" fmla="*/ 65913 w 125063"/>
                <a:gd name="connsiteY25" fmla="*/ 154114 h 154114"/>
                <a:gd name="connsiteX26" fmla="*/ 105632 w 125063"/>
                <a:gd name="connsiteY26" fmla="*/ 146304 h 154114"/>
                <a:gd name="connsiteX27" fmla="*/ 125063 w 125063"/>
                <a:gd name="connsiteY27" fmla="*/ 111347 h 154114"/>
                <a:gd name="connsiteX28" fmla="*/ 86201 w 125063"/>
                <a:gd name="connsiteY28" fmla="*/ 70771 h 154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5063" h="154114">
                  <a:moveTo>
                    <a:pt x="84487" y="131921"/>
                  </a:moveTo>
                  <a:cubicBezTo>
                    <a:pt x="77724" y="136969"/>
                    <a:pt x="67247" y="138208"/>
                    <a:pt x="58484" y="138208"/>
                  </a:cubicBezTo>
                  <a:cubicBezTo>
                    <a:pt x="43244" y="138208"/>
                    <a:pt x="42958" y="129445"/>
                    <a:pt x="42958" y="118777"/>
                  </a:cubicBezTo>
                  <a:lnTo>
                    <a:pt x="42958" y="81248"/>
                  </a:lnTo>
                  <a:lnTo>
                    <a:pt x="58007" y="81248"/>
                  </a:lnTo>
                  <a:cubicBezTo>
                    <a:pt x="64961" y="81248"/>
                    <a:pt x="73724" y="81439"/>
                    <a:pt x="81820" y="86487"/>
                  </a:cubicBezTo>
                  <a:cubicBezTo>
                    <a:pt x="86011" y="89059"/>
                    <a:pt x="94012" y="96107"/>
                    <a:pt x="94012" y="110490"/>
                  </a:cubicBezTo>
                  <a:cubicBezTo>
                    <a:pt x="94012" y="121158"/>
                    <a:pt x="89249" y="128207"/>
                    <a:pt x="84392" y="131921"/>
                  </a:cubicBezTo>
                  <a:moveTo>
                    <a:pt x="43053" y="16192"/>
                  </a:moveTo>
                  <a:lnTo>
                    <a:pt x="52197" y="16192"/>
                  </a:lnTo>
                  <a:cubicBezTo>
                    <a:pt x="61151" y="16192"/>
                    <a:pt x="68104" y="16383"/>
                    <a:pt x="74295" y="19050"/>
                  </a:cubicBezTo>
                  <a:cubicBezTo>
                    <a:pt x="83058" y="22955"/>
                    <a:pt x="86773" y="30670"/>
                    <a:pt x="86773" y="40862"/>
                  </a:cubicBezTo>
                  <a:cubicBezTo>
                    <a:pt x="86773" y="60484"/>
                    <a:pt x="69533" y="64865"/>
                    <a:pt x="54673" y="64865"/>
                  </a:cubicBezTo>
                  <a:lnTo>
                    <a:pt x="43053" y="64865"/>
                  </a:lnTo>
                  <a:lnTo>
                    <a:pt x="43053" y="16192"/>
                  </a:lnTo>
                  <a:close/>
                  <a:moveTo>
                    <a:pt x="86201" y="70771"/>
                  </a:moveTo>
                  <a:cubicBezTo>
                    <a:pt x="102775" y="66389"/>
                    <a:pt x="117443" y="56769"/>
                    <a:pt x="117443" y="36290"/>
                  </a:cubicBezTo>
                  <a:cubicBezTo>
                    <a:pt x="117443" y="23431"/>
                    <a:pt x="111728" y="10287"/>
                    <a:pt x="96679" y="4191"/>
                  </a:cubicBezTo>
                  <a:cubicBezTo>
                    <a:pt x="88202" y="667"/>
                    <a:pt x="77724" y="0"/>
                    <a:pt x="64198" y="0"/>
                  </a:cubicBezTo>
                  <a:lnTo>
                    <a:pt x="0" y="0"/>
                  </a:lnTo>
                  <a:lnTo>
                    <a:pt x="0" y="3239"/>
                  </a:lnTo>
                  <a:cubicBezTo>
                    <a:pt x="13335" y="4953"/>
                    <a:pt x="13335" y="12668"/>
                    <a:pt x="13335" y="24003"/>
                  </a:cubicBezTo>
                  <a:lnTo>
                    <a:pt x="13335" y="130969"/>
                  </a:lnTo>
                  <a:cubicBezTo>
                    <a:pt x="13335" y="142970"/>
                    <a:pt x="11811" y="148685"/>
                    <a:pt x="0" y="150876"/>
                  </a:cubicBezTo>
                  <a:lnTo>
                    <a:pt x="0" y="154114"/>
                  </a:lnTo>
                  <a:lnTo>
                    <a:pt x="65913" y="154114"/>
                  </a:lnTo>
                  <a:cubicBezTo>
                    <a:pt x="77724" y="154114"/>
                    <a:pt x="92774" y="154114"/>
                    <a:pt x="105632" y="146304"/>
                  </a:cubicBezTo>
                  <a:cubicBezTo>
                    <a:pt x="115634" y="140208"/>
                    <a:pt x="125063" y="128397"/>
                    <a:pt x="125063" y="111347"/>
                  </a:cubicBezTo>
                  <a:cubicBezTo>
                    <a:pt x="125063" y="87344"/>
                    <a:pt x="107156" y="75152"/>
                    <a:pt x="86201" y="70771"/>
                  </a:cubicBezTo>
                </a:path>
              </a:pathLst>
            </a:custGeom>
            <a:grpFill/>
            <a:ln w="0" cap="flat">
              <a:noFill/>
              <a:prstDash val="solid"/>
              <a:miter/>
            </a:ln>
          </p:spPr>
          <p:txBody>
            <a:bodyPr rtlCol="0" anchor="ctr"/>
            <a:lstStyle/>
            <a:p>
              <a:endParaRPr lang="en-CA"/>
            </a:p>
          </p:txBody>
        </p:sp>
        <p:sp>
          <p:nvSpPr>
            <p:cNvPr id="9" name="Freeform: Shape 107">
              <a:extLst>
                <a:ext uri="{FF2B5EF4-FFF2-40B4-BE49-F238E27FC236}">
                  <a16:creationId xmlns:a16="http://schemas.microsoft.com/office/drawing/2014/main" id="{9EEC1AF8-950B-2CE2-9D81-76F626FB608A}"/>
                </a:ext>
              </a:extLst>
            </p:cNvPr>
            <p:cNvSpPr/>
            <p:nvPr/>
          </p:nvSpPr>
          <p:spPr>
            <a:xfrm>
              <a:off x="489533" y="629897"/>
              <a:ext cx="86867" cy="104775"/>
            </a:xfrm>
            <a:custGeom>
              <a:avLst/>
              <a:gdLst>
                <a:gd name="connsiteX0" fmla="*/ 42101 w 86867"/>
                <a:gd name="connsiteY0" fmla="*/ 18764 h 104775"/>
                <a:gd name="connsiteX1" fmla="*/ 42101 w 86867"/>
                <a:gd name="connsiteY1" fmla="*/ 0 h 104775"/>
                <a:gd name="connsiteX2" fmla="*/ 0 w 86867"/>
                <a:gd name="connsiteY2" fmla="*/ 22098 h 104775"/>
                <a:gd name="connsiteX3" fmla="*/ 1048 w 86867"/>
                <a:gd name="connsiteY3" fmla="*/ 24479 h 104775"/>
                <a:gd name="connsiteX4" fmla="*/ 15049 w 86867"/>
                <a:gd name="connsiteY4" fmla="*/ 46291 h 104775"/>
                <a:gd name="connsiteX5" fmla="*/ 15049 w 86867"/>
                <a:gd name="connsiteY5" fmla="*/ 78581 h 104775"/>
                <a:gd name="connsiteX6" fmla="*/ 13335 w 86867"/>
                <a:gd name="connsiteY6" fmla="*/ 92583 h 104775"/>
                <a:gd name="connsiteX7" fmla="*/ 2191 w 86867"/>
                <a:gd name="connsiteY7" fmla="*/ 101727 h 104775"/>
                <a:gd name="connsiteX8" fmla="*/ 2191 w 86867"/>
                <a:gd name="connsiteY8" fmla="*/ 104775 h 104775"/>
                <a:gd name="connsiteX9" fmla="*/ 55435 w 86867"/>
                <a:gd name="connsiteY9" fmla="*/ 104775 h 104775"/>
                <a:gd name="connsiteX10" fmla="*/ 55435 w 86867"/>
                <a:gd name="connsiteY10" fmla="*/ 101727 h 104775"/>
                <a:gd name="connsiteX11" fmla="*/ 42101 w 86867"/>
                <a:gd name="connsiteY11" fmla="*/ 78581 h 104775"/>
                <a:gd name="connsiteX12" fmla="*/ 42101 w 86867"/>
                <a:gd name="connsiteY12" fmla="*/ 48673 h 104775"/>
                <a:gd name="connsiteX13" fmla="*/ 46482 w 86867"/>
                <a:gd name="connsiteY13" fmla="*/ 30956 h 104775"/>
                <a:gd name="connsiteX14" fmla="*/ 63532 w 86867"/>
                <a:gd name="connsiteY14" fmla="*/ 22193 h 104775"/>
                <a:gd name="connsiteX15" fmla="*/ 79724 w 86867"/>
                <a:gd name="connsiteY15" fmla="*/ 32861 h 104775"/>
                <a:gd name="connsiteX16" fmla="*/ 82296 w 86867"/>
                <a:gd name="connsiteY16" fmla="*/ 32861 h 104775"/>
                <a:gd name="connsiteX17" fmla="*/ 86868 w 86867"/>
                <a:gd name="connsiteY17" fmla="*/ 3619 h 104775"/>
                <a:gd name="connsiteX18" fmla="*/ 74200 w 86867"/>
                <a:gd name="connsiteY18" fmla="*/ 1238 h 104775"/>
                <a:gd name="connsiteX19" fmla="*/ 42101 w 86867"/>
                <a:gd name="connsiteY19" fmla="*/ 186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6867" h="104775">
                  <a:moveTo>
                    <a:pt x="42101" y="18764"/>
                  </a:moveTo>
                  <a:lnTo>
                    <a:pt x="42101" y="0"/>
                  </a:lnTo>
                  <a:lnTo>
                    <a:pt x="0" y="22098"/>
                  </a:lnTo>
                  <a:lnTo>
                    <a:pt x="1048" y="24479"/>
                  </a:lnTo>
                  <a:cubicBezTo>
                    <a:pt x="14764" y="24479"/>
                    <a:pt x="15049" y="35147"/>
                    <a:pt x="15049" y="46291"/>
                  </a:cubicBezTo>
                  <a:lnTo>
                    <a:pt x="15049" y="78581"/>
                  </a:lnTo>
                  <a:cubicBezTo>
                    <a:pt x="15049" y="82772"/>
                    <a:pt x="14859" y="88582"/>
                    <a:pt x="13335" y="92583"/>
                  </a:cubicBezTo>
                  <a:cubicBezTo>
                    <a:pt x="10477" y="98870"/>
                    <a:pt x="5429" y="100679"/>
                    <a:pt x="2191" y="101727"/>
                  </a:cubicBezTo>
                  <a:lnTo>
                    <a:pt x="2191" y="104775"/>
                  </a:lnTo>
                  <a:lnTo>
                    <a:pt x="55435" y="104775"/>
                  </a:lnTo>
                  <a:lnTo>
                    <a:pt x="55435" y="101727"/>
                  </a:lnTo>
                  <a:cubicBezTo>
                    <a:pt x="43434" y="97345"/>
                    <a:pt x="42101" y="94774"/>
                    <a:pt x="42101" y="78581"/>
                  </a:cubicBezTo>
                  <a:lnTo>
                    <a:pt x="42101" y="48673"/>
                  </a:lnTo>
                  <a:cubicBezTo>
                    <a:pt x="42101" y="43434"/>
                    <a:pt x="42101" y="37052"/>
                    <a:pt x="46482" y="30956"/>
                  </a:cubicBezTo>
                  <a:cubicBezTo>
                    <a:pt x="50387" y="25527"/>
                    <a:pt x="56293" y="22193"/>
                    <a:pt x="63532" y="22193"/>
                  </a:cubicBezTo>
                  <a:cubicBezTo>
                    <a:pt x="73152" y="22193"/>
                    <a:pt x="77057" y="28289"/>
                    <a:pt x="79724" y="32861"/>
                  </a:cubicBezTo>
                  <a:lnTo>
                    <a:pt x="82296" y="32861"/>
                  </a:lnTo>
                  <a:lnTo>
                    <a:pt x="86868" y="3619"/>
                  </a:lnTo>
                  <a:cubicBezTo>
                    <a:pt x="84487" y="2762"/>
                    <a:pt x="80296" y="1238"/>
                    <a:pt x="74200" y="1238"/>
                  </a:cubicBezTo>
                  <a:cubicBezTo>
                    <a:pt x="57626" y="1238"/>
                    <a:pt x="48863" y="11049"/>
                    <a:pt x="42101" y="18669"/>
                  </a:cubicBezTo>
                </a:path>
              </a:pathLst>
            </a:custGeom>
            <a:grpFill/>
            <a:ln w="0" cap="flat">
              <a:noFill/>
              <a:prstDash val="solid"/>
              <a:miter/>
            </a:ln>
          </p:spPr>
          <p:txBody>
            <a:bodyPr rtlCol="0" anchor="ctr"/>
            <a:lstStyle/>
            <a:p>
              <a:endParaRPr lang="en-CA"/>
            </a:p>
          </p:txBody>
        </p:sp>
        <p:sp>
          <p:nvSpPr>
            <p:cNvPr id="10" name="Freeform: Shape 108">
              <a:extLst>
                <a:ext uri="{FF2B5EF4-FFF2-40B4-BE49-F238E27FC236}">
                  <a16:creationId xmlns:a16="http://schemas.microsoft.com/office/drawing/2014/main" id="{EACB2CFC-491F-A92E-80DC-1344C3E53346}"/>
                </a:ext>
              </a:extLst>
            </p:cNvPr>
            <p:cNvSpPr/>
            <p:nvPr/>
          </p:nvSpPr>
          <p:spPr>
            <a:xfrm>
              <a:off x="580211" y="631802"/>
              <a:ext cx="124586" cy="107251"/>
            </a:xfrm>
            <a:custGeom>
              <a:avLst/>
              <a:gdLst>
                <a:gd name="connsiteX0" fmla="*/ 112014 w 124586"/>
                <a:gd name="connsiteY0" fmla="*/ 66199 h 107251"/>
                <a:gd name="connsiteX1" fmla="*/ 112014 w 124586"/>
                <a:gd name="connsiteY1" fmla="*/ 95 h 107251"/>
                <a:gd name="connsiteX2" fmla="*/ 71818 w 124586"/>
                <a:gd name="connsiteY2" fmla="*/ 8192 h 107251"/>
                <a:gd name="connsiteX3" fmla="*/ 71818 w 124586"/>
                <a:gd name="connsiteY3" fmla="*/ 11240 h 107251"/>
                <a:gd name="connsiteX4" fmla="*/ 84677 w 124586"/>
                <a:gd name="connsiteY4" fmla="*/ 27337 h 107251"/>
                <a:gd name="connsiteX5" fmla="*/ 84677 w 124586"/>
                <a:gd name="connsiteY5" fmla="*/ 62484 h 107251"/>
                <a:gd name="connsiteX6" fmla="*/ 79439 w 124586"/>
                <a:gd name="connsiteY6" fmla="*/ 79534 h 107251"/>
                <a:gd name="connsiteX7" fmla="*/ 60484 w 124586"/>
                <a:gd name="connsiteY7" fmla="*/ 87344 h 107251"/>
                <a:gd name="connsiteX8" fmla="*/ 41053 w 124586"/>
                <a:gd name="connsiteY8" fmla="*/ 74295 h 107251"/>
                <a:gd name="connsiteX9" fmla="*/ 39529 w 124586"/>
                <a:gd name="connsiteY9" fmla="*/ 62484 h 107251"/>
                <a:gd name="connsiteX10" fmla="*/ 39529 w 124586"/>
                <a:gd name="connsiteY10" fmla="*/ 0 h 107251"/>
                <a:gd name="connsiteX11" fmla="*/ 0 w 124586"/>
                <a:gd name="connsiteY11" fmla="*/ 8096 h 107251"/>
                <a:gd name="connsiteX12" fmla="*/ 0 w 124586"/>
                <a:gd name="connsiteY12" fmla="*/ 11144 h 107251"/>
                <a:gd name="connsiteX13" fmla="*/ 12192 w 124586"/>
                <a:gd name="connsiteY13" fmla="*/ 29909 h 107251"/>
                <a:gd name="connsiteX14" fmla="*/ 12192 w 124586"/>
                <a:gd name="connsiteY14" fmla="*/ 68104 h 107251"/>
                <a:gd name="connsiteX15" fmla="*/ 19145 w 124586"/>
                <a:gd name="connsiteY15" fmla="*/ 94107 h 107251"/>
                <a:gd name="connsiteX16" fmla="*/ 48196 w 124586"/>
                <a:gd name="connsiteY16" fmla="*/ 106585 h 107251"/>
                <a:gd name="connsiteX17" fmla="*/ 86201 w 124586"/>
                <a:gd name="connsiteY17" fmla="*/ 87154 h 107251"/>
                <a:gd name="connsiteX18" fmla="*/ 100584 w 124586"/>
                <a:gd name="connsiteY18" fmla="*/ 107252 h 107251"/>
                <a:gd name="connsiteX19" fmla="*/ 124587 w 124586"/>
                <a:gd name="connsiteY19" fmla="*/ 89344 h 107251"/>
                <a:gd name="connsiteX20" fmla="*/ 123253 w 124586"/>
                <a:gd name="connsiteY20" fmla="*/ 87154 h 107251"/>
                <a:gd name="connsiteX21" fmla="*/ 111919 w 124586"/>
                <a:gd name="connsiteY21" fmla="*/ 66199 h 107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4586" h="107251">
                  <a:moveTo>
                    <a:pt x="112014" y="66199"/>
                  </a:moveTo>
                  <a:lnTo>
                    <a:pt x="112014" y="95"/>
                  </a:lnTo>
                  <a:lnTo>
                    <a:pt x="71818" y="8192"/>
                  </a:lnTo>
                  <a:lnTo>
                    <a:pt x="71818" y="11240"/>
                  </a:lnTo>
                  <a:cubicBezTo>
                    <a:pt x="82487" y="12764"/>
                    <a:pt x="84677" y="16955"/>
                    <a:pt x="84677" y="27337"/>
                  </a:cubicBezTo>
                  <a:lnTo>
                    <a:pt x="84677" y="62484"/>
                  </a:lnTo>
                  <a:cubicBezTo>
                    <a:pt x="84677" y="67056"/>
                    <a:pt x="84487" y="73628"/>
                    <a:pt x="79439" y="79534"/>
                  </a:cubicBezTo>
                  <a:cubicBezTo>
                    <a:pt x="75533" y="84106"/>
                    <a:pt x="68961" y="87344"/>
                    <a:pt x="60484" y="87344"/>
                  </a:cubicBezTo>
                  <a:cubicBezTo>
                    <a:pt x="50387" y="87344"/>
                    <a:pt x="43720" y="82296"/>
                    <a:pt x="41053" y="74295"/>
                  </a:cubicBezTo>
                  <a:cubicBezTo>
                    <a:pt x="40005" y="70771"/>
                    <a:pt x="39529" y="67342"/>
                    <a:pt x="39529" y="62484"/>
                  </a:cubicBezTo>
                  <a:lnTo>
                    <a:pt x="39529" y="0"/>
                  </a:lnTo>
                  <a:lnTo>
                    <a:pt x="0" y="8096"/>
                  </a:lnTo>
                  <a:lnTo>
                    <a:pt x="0" y="11144"/>
                  </a:lnTo>
                  <a:cubicBezTo>
                    <a:pt x="11144" y="12668"/>
                    <a:pt x="12192" y="18383"/>
                    <a:pt x="12192" y="29909"/>
                  </a:cubicBezTo>
                  <a:lnTo>
                    <a:pt x="12192" y="68104"/>
                  </a:lnTo>
                  <a:cubicBezTo>
                    <a:pt x="12192" y="76200"/>
                    <a:pt x="12668" y="85820"/>
                    <a:pt x="19145" y="94107"/>
                  </a:cubicBezTo>
                  <a:cubicBezTo>
                    <a:pt x="22003" y="97822"/>
                    <a:pt x="30099" y="106585"/>
                    <a:pt x="48196" y="106585"/>
                  </a:cubicBezTo>
                  <a:cubicBezTo>
                    <a:pt x="66294" y="106585"/>
                    <a:pt x="78772" y="97155"/>
                    <a:pt x="86201" y="87154"/>
                  </a:cubicBezTo>
                  <a:cubicBezTo>
                    <a:pt x="87725" y="93250"/>
                    <a:pt x="90583" y="99822"/>
                    <a:pt x="100584" y="107252"/>
                  </a:cubicBezTo>
                  <a:lnTo>
                    <a:pt x="124587" y="89344"/>
                  </a:lnTo>
                  <a:lnTo>
                    <a:pt x="123253" y="87154"/>
                  </a:lnTo>
                  <a:cubicBezTo>
                    <a:pt x="111919" y="84963"/>
                    <a:pt x="111919" y="76867"/>
                    <a:pt x="111919" y="66199"/>
                  </a:cubicBezTo>
                </a:path>
              </a:pathLst>
            </a:custGeom>
            <a:grpFill/>
            <a:ln w="0" cap="flat">
              <a:noFill/>
              <a:prstDash val="solid"/>
              <a:miter/>
            </a:ln>
          </p:spPr>
          <p:txBody>
            <a:bodyPr rtlCol="0" anchor="ctr"/>
            <a:lstStyle/>
            <a:p>
              <a:endParaRPr lang="en-CA"/>
            </a:p>
          </p:txBody>
        </p:sp>
        <p:sp>
          <p:nvSpPr>
            <p:cNvPr id="11" name="Freeform: Shape 109">
              <a:extLst>
                <a:ext uri="{FF2B5EF4-FFF2-40B4-BE49-F238E27FC236}">
                  <a16:creationId xmlns:a16="http://schemas.microsoft.com/office/drawing/2014/main" id="{E5A0CD30-7E29-0CD5-0C2E-A1920E756439}"/>
                </a:ext>
              </a:extLst>
            </p:cNvPr>
            <p:cNvSpPr/>
            <p:nvPr/>
          </p:nvSpPr>
          <p:spPr>
            <a:xfrm>
              <a:off x="705178" y="629897"/>
              <a:ext cx="127825" cy="104775"/>
            </a:xfrm>
            <a:custGeom>
              <a:avLst/>
              <a:gdLst>
                <a:gd name="connsiteX0" fmla="*/ 114586 w 127825"/>
                <a:gd name="connsiteY0" fmla="*/ 79629 h 104775"/>
                <a:gd name="connsiteX1" fmla="*/ 114586 w 127825"/>
                <a:gd name="connsiteY1" fmla="*/ 42101 h 104775"/>
                <a:gd name="connsiteX2" fmla="*/ 107823 w 127825"/>
                <a:gd name="connsiteY2" fmla="*/ 14383 h 104775"/>
                <a:gd name="connsiteX3" fmla="*/ 79248 w 127825"/>
                <a:gd name="connsiteY3" fmla="*/ 1905 h 104775"/>
                <a:gd name="connsiteX4" fmla="*/ 42386 w 127825"/>
                <a:gd name="connsiteY4" fmla="*/ 18955 h 104775"/>
                <a:gd name="connsiteX5" fmla="*/ 42386 w 127825"/>
                <a:gd name="connsiteY5" fmla="*/ 0 h 104775"/>
                <a:gd name="connsiteX6" fmla="*/ 0 w 127825"/>
                <a:gd name="connsiteY6" fmla="*/ 22003 h 104775"/>
                <a:gd name="connsiteX7" fmla="*/ 1524 w 127825"/>
                <a:gd name="connsiteY7" fmla="*/ 24670 h 104775"/>
                <a:gd name="connsiteX8" fmla="*/ 15050 w 127825"/>
                <a:gd name="connsiteY8" fmla="*/ 46101 h 104775"/>
                <a:gd name="connsiteX9" fmla="*/ 15050 w 127825"/>
                <a:gd name="connsiteY9" fmla="*/ 79248 h 104775"/>
                <a:gd name="connsiteX10" fmla="*/ 1905 w 127825"/>
                <a:gd name="connsiteY10" fmla="*/ 101727 h 104775"/>
                <a:gd name="connsiteX11" fmla="*/ 1905 w 127825"/>
                <a:gd name="connsiteY11" fmla="*/ 104775 h 104775"/>
                <a:gd name="connsiteX12" fmla="*/ 54769 w 127825"/>
                <a:gd name="connsiteY12" fmla="*/ 104775 h 104775"/>
                <a:gd name="connsiteX13" fmla="*/ 54578 w 127825"/>
                <a:gd name="connsiteY13" fmla="*/ 101727 h 104775"/>
                <a:gd name="connsiteX14" fmla="*/ 42386 w 127825"/>
                <a:gd name="connsiteY14" fmla="*/ 81820 h 104775"/>
                <a:gd name="connsiteX15" fmla="*/ 42386 w 127825"/>
                <a:gd name="connsiteY15" fmla="*/ 44482 h 104775"/>
                <a:gd name="connsiteX16" fmla="*/ 50292 w 127825"/>
                <a:gd name="connsiteY16" fmla="*/ 25908 h 104775"/>
                <a:gd name="connsiteX17" fmla="*/ 65818 w 127825"/>
                <a:gd name="connsiteY17" fmla="*/ 21145 h 104775"/>
                <a:gd name="connsiteX18" fmla="*/ 87440 w 127825"/>
                <a:gd name="connsiteY18" fmla="*/ 44482 h 104775"/>
                <a:gd name="connsiteX19" fmla="*/ 87440 w 127825"/>
                <a:gd name="connsiteY19" fmla="*/ 81820 h 104775"/>
                <a:gd name="connsiteX20" fmla="*/ 75438 w 127825"/>
                <a:gd name="connsiteY20" fmla="*/ 101727 h 104775"/>
                <a:gd name="connsiteX21" fmla="*/ 75438 w 127825"/>
                <a:gd name="connsiteY21" fmla="*/ 104775 h 104775"/>
                <a:gd name="connsiteX22" fmla="*/ 127826 w 127825"/>
                <a:gd name="connsiteY22" fmla="*/ 104775 h 104775"/>
                <a:gd name="connsiteX23" fmla="*/ 127826 w 127825"/>
                <a:gd name="connsiteY23" fmla="*/ 101727 h 104775"/>
                <a:gd name="connsiteX24" fmla="*/ 114681 w 127825"/>
                <a:gd name="connsiteY24" fmla="*/ 7962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825" h="104775">
                  <a:moveTo>
                    <a:pt x="114586" y="79629"/>
                  </a:moveTo>
                  <a:lnTo>
                    <a:pt x="114586" y="42101"/>
                  </a:lnTo>
                  <a:cubicBezTo>
                    <a:pt x="114586" y="32480"/>
                    <a:pt x="114395" y="22669"/>
                    <a:pt x="107823" y="14383"/>
                  </a:cubicBezTo>
                  <a:cubicBezTo>
                    <a:pt x="103061" y="8096"/>
                    <a:pt x="93440" y="1905"/>
                    <a:pt x="79248" y="1905"/>
                  </a:cubicBezTo>
                  <a:cubicBezTo>
                    <a:pt x="60484" y="1905"/>
                    <a:pt x="49530" y="12192"/>
                    <a:pt x="42386" y="18955"/>
                  </a:cubicBezTo>
                  <a:lnTo>
                    <a:pt x="42386" y="0"/>
                  </a:lnTo>
                  <a:lnTo>
                    <a:pt x="0" y="22003"/>
                  </a:lnTo>
                  <a:lnTo>
                    <a:pt x="1524" y="24670"/>
                  </a:lnTo>
                  <a:cubicBezTo>
                    <a:pt x="14859" y="25146"/>
                    <a:pt x="15050" y="32099"/>
                    <a:pt x="15050" y="46101"/>
                  </a:cubicBezTo>
                  <a:lnTo>
                    <a:pt x="15050" y="79248"/>
                  </a:lnTo>
                  <a:cubicBezTo>
                    <a:pt x="15050" y="90202"/>
                    <a:pt x="14859" y="99727"/>
                    <a:pt x="1905" y="101727"/>
                  </a:cubicBezTo>
                  <a:lnTo>
                    <a:pt x="1905" y="104775"/>
                  </a:lnTo>
                  <a:lnTo>
                    <a:pt x="54769" y="104775"/>
                  </a:lnTo>
                  <a:lnTo>
                    <a:pt x="54578" y="101727"/>
                  </a:lnTo>
                  <a:cubicBezTo>
                    <a:pt x="42767" y="98489"/>
                    <a:pt x="42386" y="93631"/>
                    <a:pt x="42386" y="81820"/>
                  </a:cubicBezTo>
                  <a:lnTo>
                    <a:pt x="42386" y="44482"/>
                  </a:lnTo>
                  <a:cubicBezTo>
                    <a:pt x="42386" y="39243"/>
                    <a:pt x="42577" y="31814"/>
                    <a:pt x="50292" y="25908"/>
                  </a:cubicBezTo>
                  <a:cubicBezTo>
                    <a:pt x="53816" y="23336"/>
                    <a:pt x="58769" y="21145"/>
                    <a:pt x="65818" y="21145"/>
                  </a:cubicBezTo>
                  <a:cubicBezTo>
                    <a:pt x="87249" y="21145"/>
                    <a:pt x="87440" y="39052"/>
                    <a:pt x="87440" y="44482"/>
                  </a:cubicBezTo>
                  <a:lnTo>
                    <a:pt x="87440" y="81820"/>
                  </a:lnTo>
                  <a:cubicBezTo>
                    <a:pt x="87440" y="93154"/>
                    <a:pt x="87249" y="99060"/>
                    <a:pt x="75438" y="101727"/>
                  </a:cubicBezTo>
                  <a:lnTo>
                    <a:pt x="75438" y="104775"/>
                  </a:lnTo>
                  <a:lnTo>
                    <a:pt x="127826" y="104775"/>
                  </a:lnTo>
                  <a:lnTo>
                    <a:pt x="127826" y="101727"/>
                  </a:lnTo>
                  <a:cubicBezTo>
                    <a:pt x="114967" y="99346"/>
                    <a:pt x="114681" y="93250"/>
                    <a:pt x="114681" y="79629"/>
                  </a:cubicBezTo>
                </a:path>
              </a:pathLst>
            </a:custGeom>
            <a:grpFill/>
            <a:ln w="0" cap="flat">
              <a:noFill/>
              <a:prstDash val="solid"/>
              <a:miter/>
            </a:ln>
          </p:spPr>
          <p:txBody>
            <a:bodyPr rtlCol="0" anchor="ctr"/>
            <a:lstStyle/>
            <a:p>
              <a:endParaRPr lang="en-CA"/>
            </a:p>
          </p:txBody>
        </p:sp>
        <p:sp>
          <p:nvSpPr>
            <p:cNvPr id="12" name="Freeform: Shape 110">
              <a:extLst>
                <a:ext uri="{FF2B5EF4-FFF2-40B4-BE49-F238E27FC236}">
                  <a16:creationId xmlns:a16="http://schemas.microsoft.com/office/drawing/2014/main" id="{7172EED5-8C34-F68E-9910-BA1B38C433E4}"/>
                </a:ext>
              </a:extLst>
            </p:cNvPr>
            <p:cNvSpPr/>
            <p:nvPr/>
          </p:nvSpPr>
          <p:spPr>
            <a:xfrm>
              <a:off x="838528" y="631897"/>
              <a:ext cx="72009" cy="106584"/>
            </a:xfrm>
            <a:custGeom>
              <a:avLst/>
              <a:gdLst>
                <a:gd name="connsiteX0" fmla="*/ 51911 w 72009"/>
                <a:gd name="connsiteY0" fmla="*/ 45530 h 106584"/>
                <a:gd name="connsiteX1" fmla="*/ 43625 w 72009"/>
                <a:gd name="connsiteY1" fmla="*/ 41624 h 106584"/>
                <a:gd name="connsiteX2" fmla="*/ 28289 w 72009"/>
                <a:gd name="connsiteY2" fmla="*/ 25908 h 106584"/>
                <a:gd name="connsiteX3" fmla="*/ 44863 w 72009"/>
                <a:gd name="connsiteY3" fmla="*/ 13049 h 106584"/>
                <a:gd name="connsiteX4" fmla="*/ 65151 w 72009"/>
                <a:gd name="connsiteY4" fmla="*/ 29432 h 106584"/>
                <a:gd name="connsiteX5" fmla="*/ 68199 w 72009"/>
                <a:gd name="connsiteY5" fmla="*/ 29432 h 106584"/>
                <a:gd name="connsiteX6" fmla="*/ 68199 w 72009"/>
                <a:gd name="connsiteY6" fmla="*/ 5239 h 106584"/>
                <a:gd name="connsiteX7" fmla="*/ 40005 w 72009"/>
                <a:gd name="connsiteY7" fmla="*/ 0 h 106584"/>
                <a:gd name="connsiteX8" fmla="*/ 1333 w 72009"/>
                <a:gd name="connsiteY8" fmla="*/ 30575 h 106584"/>
                <a:gd name="connsiteX9" fmla="*/ 18383 w 72009"/>
                <a:gd name="connsiteY9" fmla="*/ 55245 h 106584"/>
                <a:gd name="connsiteX10" fmla="*/ 27527 w 72009"/>
                <a:gd name="connsiteY10" fmla="*/ 59627 h 106584"/>
                <a:gd name="connsiteX11" fmla="*/ 44768 w 72009"/>
                <a:gd name="connsiteY11" fmla="*/ 78200 h 106584"/>
                <a:gd name="connsiteX12" fmla="*/ 25527 w 72009"/>
                <a:gd name="connsiteY12" fmla="*/ 93250 h 106584"/>
                <a:gd name="connsiteX13" fmla="*/ 3239 w 72009"/>
                <a:gd name="connsiteY13" fmla="*/ 75533 h 106584"/>
                <a:gd name="connsiteX14" fmla="*/ 0 w 72009"/>
                <a:gd name="connsiteY14" fmla="*/ 75533 h 106584"/>
                <a:gd name="connsiteX15" fmla="*/ 0 w 72009"/>
                <a:gd name="connsiteY15" fmla="*/ 101537 h 106584"/>
                <a:gd name="connsiteX16" fmla="*/ 29718 w 72009"/>
                <a:gd name="connsiteY16" fmla="*/ 106585 h 106584"/>
                <a:gd name="connsiteX17" fmla="*/ 61341 w 72009"/>
                <a:gd name="connsiteY17" fmla="*/ 96774 h 106584"/>
                <a:gd name="connsiteX18" fmla="*/ 72009 w 72009"/>
                <a:gd name="connsiteY18" fmla="*/ 73152 h 106584"/>
                <a:gd name="connsiteX19" fmla="*/ 51721 w 72009"/>
                <a:gd name="connsiteY19" fmla="*/ 45625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2009" h="106584">
                  <a:moveTo>
                    <a:pt x="51911" y="45530"/>
                  </a:moveTo>
                  <a:lnTo>
                    <a:pt x="43625" y="41624"/>
                  </a:lnTo>
                  <a:cubicBezTo>
                    <a:pt x="36576" y="38386"/>
                    <a:pt x="28289" y="34385"/>
                    <a:pt x="28289" y="25908"/>
                  </a:cubicBezTo>
                  <a:cubicBezTo>
                    <a:pt x="28289" y="18669"/>
                    <a:pt x="35052" y="13049"/>
                    <a:pt x="44863" y="13049"/>
                  </a:cubicBezTo>
                  <a:cubicBezTo>
                    <a:pt x="60579" y="13049"/>
                    <a:pt x="63627" y="24003"/>
                    <a:pt x="65151" y="29432"/>
                  </a:cubicBezTo>
                  <a:lnTo>
                    <a:pt x="68199" y="29432"/>
                  </a:lnTo>
                  <a:lnTo>
                    <a:pt x="68199" y="5239"/>
                  </a:lnTo>
                  <a:cubicBezTo>
                    <a:pt x="63437" y="3524"/>
                    <a:pt x="53816" y="0"/>
                    <a:pt x="40005" y="0"/>
                  </a:cubicBezTo>
                  <a:cubicBezTo>
                    <a:pt x="14859" y="0"/>
                    <a:pt x="1333" y="14002"/>
                    <a:pt x="1333" y="30575"/>
                  </a:cubicBezTo>
                  <a:cubicBezTo>
                    <a:pt x="1333" y="45815"/>
                    <a:pt x="12478" y="52007"/>
                    <a:pt x="18383" y="55245"/>
                  </a:cubicBezTo>
                  <a:lnTo>
                    <a:pt x="27527" y="59627"/>
                  </a:lnTo>
                  <a:cubicBezTo>
                    <a:pt x="35147" y="63532"/>
                    <a:pt x="44768" y="68580"/>
                    <a:pt x="44768" y="78200"/>
                  </a:cubicBezTo>
                  <a:cubicBezTo>
                    <a:pt x="44768" y="89154"/>
                    <a:pt x="34766" y="93250"/>
                    <a:pt x="25527" y="93250"/>
                  </a:cubicBezTo>
                  <a:cubicBezTo>
                    <a:pt x="9144" y="93250"/>
                    <a:pt x="5239" y="81915"/>
                    <a:pt x="3239" y="75533"/>
                  </a:cubicBezTo>
                  <a:lnTo>
                    <a:pt x="0" y="75533"/>
                  </a:lnTo>
                  <a:lnTo>
                    <a:pt x="0" y="101537"/>
                  </a:lnTo>
                  <a:cubicBezTo>
                    <a:pt x="8287" y="104203"/>
                    <a:pt x="15907" y="106585"/>
                    <a:pt x="29718" y="106585"/>
                  </a:cubicBezTo>
                  <a:cubicBezTo>
                    <a:pt x="46958" y="106585"/>
                    <a:pt x="56578" y="100870"/>
                    <a:pt x="61341" y="96774"/>
                  </a:cubicBezTo>
                  <a:cubicBezTo>
                    <a:pt x="68104" y="90869"/>
                    <a:pt x="72009" y="81915"/>
                    <a:pt x="72009" y="73152"/>
                  </a:cubicBezTo>
                  <a:cubicBezTo>
                    <a:pt x="72009" y="55245"/>
                    <a:pt x="56959" y="48006"/>
                    <a:pt x="51721" y="45625"/>
                  </a:cubicBezTo>
                </a:path>
              </a:pathLst>
            </a:custGeom>
            <a:grpFill/>
            <a:ln w="0" cap="flat">
              <a:noFill/>
              <a:prstDash val="solid"/>
              <a:miter/>
            </a:ln>
          </p:spPr>
          <p:txBody>
            <a:bodyPr rtlCol="0" anchor="ctr"/>
            <a:lstStyle/>
            <a:p>
              <a:endParaRPr lang="en-CA"/>
            </a:p>
          </p:txBody>
        </p:sp>
        <p:sp>
          <p:nvSpPr>
            <p:cNvPr id="13" name="Freeform: Shape 111">
              <a:extLst>
                <a:ext uri="{FF2B5EF4-FFF2-40B4-BE49-F238E27FC236}">
                  <a16:creationId xmlns:a16="http://schemas.microsoft.com/office/drawing/2014/main" id="{D74F10EA-1A75-C2C1-1657-3BF2EDE96556}"/>
                </a:ext>
              </a:extLst>
            </p:cNvPr>
            <p:cNvSpPr/>
            <p:nvPr/>
          </p:nvSpPr>
          <p:spPr>
            <a:xfrm>
              <a:off x="912157" y="635422"/>
              <a:ext cx="182689" cy="101060"/>
            </a:xfrm>
            <a:custGeom>
              <a:avLst/>
              <a:gdLst>
                <a:gd name="connsiteX0" fmla="*/ 182690 w 182689"/>
                <a:gd name="connsiteY0" fmla="*/ 95 h 101060"/>
                <a:gd name="connsiteX1" fmla="*/ 143827 w 182689"/>
                <a:gd name="connsiteY1" fmla="*/ 95 h 101060"/>
                <a:gd name="connsiteX2" fmla="*/ 143827 w 182689"/>
                <a:gd name="connsiteY2" fmla="*/ 3143 h 101060"/>
                <a:gd name="connsiteX3" fmla="*/ 152971 w 182689"/>
                <a:gd name="connsiteY3" fmla="*/ 12287 h 101060"/>
                <a:gd name="connsiteX4" fmla="*/ 150781 w 182689"/>
                <a:gd name="connsiteY4" fmla="*/ 19907 h 101060"/>
                <a:gd name="connsiteX5" fmla="*/ 129635 w 182689"/>
                <a:gd name="connsiteY5" fmla="*/ 67913 h 101060"/>
                <a:gd name="connsiteX6" fmla="*/ 109538 w 182689"/>
                <a:gd name="connsiteY6" fmla="*/ 19907 h 101060"/>
                <a:gd name="connsiteX7" fmla="*/ 108014 w 182689"/>
                <a:gd name="connsiteY7" fmla="*/ 12668 h 101060"/>
                <a:gd name="connsiteX8" fmla="*/ 116777 w 182689"/>
                <a:gd name="connsiteY8" fmla="*/ 3048 h 101060"/>
                <a:gd name="connsiteX9" fmla="*/ 116777 w 182689"/>
                <a:gd name="connsiteY9" fmla="*/ 0 h 101060"/>
                <a:gd name="connsiteX10" fmla="*/ 66389 w 182689"/>
                <a:gd name="connsiteY10" fmla="*/ 0 h 101060"/>
                <a:gd name="connsiteX11" fmla="*/ 66389 w 182689"/>
                <a:gd name="connsiteY11" fmla="*/ 3048 h 101060"/>
                <a:gd name="connsiteX12" fmla="*/ 78200 w 182689"/>
                <a:gd name="connsiteY12" fmla="*/ 12859 h 101060"/>
                <a:gd name="connsiteX13" fmla="*/ 83248 w 182689"/>
                <a:gd name="connsiteY13" fmla="*/ 23527 h 101060"/>
                <a:gd name="connsiteX14" fmla="*/ 63151 w 182689"/>
                <a:gd name="connsiteY14" fmla="*/ 67818 h 101060"/>
                <a:gd name="connsiteX15" fmla="*/ 43720 w 182689"/>
                <a:gd name="connsiteY15" fmla="*/ 20479 h 101060"/>
                <a:gd name="connsiteX16" fmla="*/ 41720 w 182689"/>
                <a:gd name="connsiteY16" fmla="*/ 12668 h 101060"/>
                <a:gd name="connsiteX17" fmla="*/ 50673 w 182689"/>
                <a:gd name="connsiteY17" fmla="*/ 3048 h 101060"/>
                <a:gd name="connsiteX18" fmla="*/ 50673 w 182689"/>
                <a:gd name="connsiteY18" fmla="*/ 0 h 101060"/>
                <a:gd name="connsiteX19" fmla="*/ 0 w 182689"/>
                <a:gd name="connsiteY19" fmla="*/ 0 h 101060"/>
                <a:gd name="connsiteX20" fmla="*/ 0 w 182689"/>
                <a:gd name="connsiteY20" fmla="*/ 3048 h 101060"/>
                <a:gd name="connsiteX21" fmla="*/ 14192 w 182689"/>
                <a:gd name="connsiteY21" fmla="*/ 18764 h 101060"/>
                <a:gd name="connsiteX22" fmla="*/ 50006 w 182689"/>
                <a:gd name="connsiteY22" fmla="*/ 101060 h 101060"/>
                <a:gd name="connsiteX23" fmla="*/ 62865 w 182689"/>
                <a:gd name="connsiteY23" fmla="*/ 101060 h 101060"/>
                <a:gd name="connsiteX24" fmla="*/ 90583 w 182689"/>
                <a:gd name="connsiteY24" fmla="*/ 41624 h 101060"/>
                <a:gd name="connsiteX25" fmla="*/ 116777 w 182689"/>
                <a:gd name="connsiteY25" fmla="*/ 101060 h 101060"/>
                <a:gd name="connsiteX26" fmla="*/ 129635 w 182689"/>
                <a:gd name="connsiteY26" fmla="*/ 101060 h 101060"/>
                <a:gd name="connsiteX27" fmla="*/ 168307 w 182689"/>
                <a:gd name="connsiteY27" fmla="*/ 18764 h 101060"/>
                <a:gd name="connsiteX28" fmla="*/ 182690 w 182689"/>
                <a:gd name="connsiteY28" fmla="*/ 3048 h 101060"/>
                <a:gd name="connsiteX29" fmla="*/ 182690 w 182689"/>
                <a:gd name="connsiteY29" fmla="*/ 0 h 101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82689" h="101060">
                  <a:moveTo>
                    <a:pt x="182690" y="95"/>
                  </a:moveTo>
                  <a:lnTo>
                    <a:pt x="143827" y="95"/>
                  </a:lnTo>
                  <a:lnTo>
                    <a:pt x="143827" y="3143"/>
                  </a:lnTo>
                  <a:cubicBezTo>
                    <a:pt x="146209" y="3619"/>
                    <a:pt x="152971" y="4667"/>
                    <a:pt x="152971" y="12287"/>
                  </a:cubicBezTo>
                  <a:cubicBezTo>
                    <a:pt x="152971" y="14668"/>
                    <a:pt x="151924" y="17335"/>
                    <a:pt x="150781" y="19907"/>
                  </a:cubicBezTo>
                  <a:lnTo>
                    <a:pt x="129635" y="67913"/>
                  </a:lnTo>
                  <a:lnTo>
                    <a:pt x="109538" y="19907"/>
                  </a:lnTo>
                  <a:cubicBezTo>
                    <a:pt x="108871" y="17716"/>
                    <a:pt x="108014" y="14859"/>
                    <a:pt x="108014" y="12668"/>
                  </a:cubicBezTo>
                  <a:cubicBezTo>
                    <a:pt x="108014" y="5048"/>
                    <a:pt x="113919" y="3715"/>
                    <a:pt x="116777" y="3048"/>
                  </a:cubicBezTo>
                  <a:lnTo>
                    <a:pt x="116777" y="0"/>
                  </a:lnTo>
                  <a:lnTo>
                    <a:pt x="66389" y="0"/>
                  </a:lnTo>
                  <a:lnTo>
                    <a:pt x="66389" y="3048"/>
                  </a:lnTo>
                  <a:cubicBezTo>
                    <a:pt x="72104" y="4096"/>
                    <a:pt x="74676" y="5620"/>
                    <a:pt x="78200" y="12859"/>
                  </a:cubicBezTo>
                  <a:lnTo>
                    <a:pt x="83248" y="23527"/>
                  </a:lnTo>
                  <a:lnTo>
                    <a:pt x="63151" y="67818"/>
                  </a:lnTo>
                  <a:lnTo>
                    <a:pt x="43720" y="20479"/>
                  </a:lnTo>
                  <a:cubicBezTo>
                    <a:pt x="42863" y="18288"/>
                    <a:pt x="41720" y="15430"/>
                    <a:pt x="41720" y="12668"/>
                  </a:cubicBezTo>
                  <a:cubicBezTo>
                    <a:pt x="41720" y="6953"/>
                    <a:pt x="45053" y="3905"/>
                    <a:pt x="50673" y="3048"/>
                  </a:cubicBezTo>
                  <a:lnTo>
                    <a:pt x="50673" y="0"/>
                  </a:lnTo>
                  <a:lnTo>
                    <a:pt x="0" y="0"/>
                  </a:lnTo>
                  <a:lnTo>
                    <a:pt x="0" y="3048"/>
                  </a:lnTo>
                  <a:cubicBezTo>
                    <a:pt x="8287" y="5905"/>
                    <a:pt x="9430" y="7620"/>
                    <a:pt x="14192" y="18764"/>
                  </a:cubicBezTo>
                  <a:lnTo>
                    <a:pt x="50006" y="101060"/>
                  </a:lnTo>
                  <a:lnTo>
                    <a:pt x="62865" y="101060"/>
                  </a:lnTo>
                  <a:lnTo>
                    <a:pt x="90583" y="41624"/>
                  </a:lnTo>
                  <a:lnTo>
                    <a:pt x="116777" y="101060"/>
                  </a:lnTo>
                  <a:lnTo>
                    <a:pt x="129635" y="101060"/>
                  </a:lnTo>
                  <a:lnTo>
                    <a:pt x="168307" y="18764"/>
                  </a:lnTo>
                  <a:cubicBezTo>
                    <a:pt x="172879" y="8953"/>
                    <a:pt x="174212" y="5905"/>
                    <a:pt x="182690" y="3048"/>
                  </a:cubicBezTo>
                  <a:lnTo>
                    <a:pt x="182690" y="0"/>
                  </a:lnTo>
                  <a:close/>
                </a:path>
              </a:pathLst>
            </a:custGeom>
            <a:grpFill/>
            <a:ln w="0" cap="flat">
              <a:noFill/>
              <a:prstDash val="solid"/>
              <a:miter/>
            </a:ln>
          </p:spPr>
          <p:txBody>
            <a:bodyPr rtlCol="0" anchor="ctr"/>
            <a:lstStyle/>
            <a:p>
              <a:endParaRPr lang="en-CA"/>
            </a:p>
          </p:txBody>
        </p:sp>
        <p:sp>
          <p:nvSpPr>
            <p:cNvPr id="14" name="Freeform: Shape 112">
              <a:extLst>
                <a:ext uri="{FF2B5EF4-FFF2-40B4-BE49-F238E27FC236}">
                  <a16:creationId xmlns:a16="http://schemas.microsoft.com/office/drawing/2014/main" id="{836DB4B6-DFBB-8BDF-D62D-0C2F790F2666}"/>
                </a:ext>
              </a:extLst>
            </p:cNvPr>
            <p:cNvSpPr/>
            <p:nvPr/>
          </p:nvSpPr>
          <p:spPr>
            <a:xfrm>
              <a:off x="606690" y="577605"/>
              <a:ext cx="74009" cy="40957"/>
            </a:xfrm>
            <a:custGeom>
              <a:avLst/>
              <a:gdLst>
                <a:gd name="connsiteX0" fmla="*/ 5810 w 74009"/>
                <a:gd name="connsiteY0" fmla="*/ 7620 h 40957"/>
                <a:gd name="connsiteX1" fmla="*/ 20288 w 74009"/>
                <a:gd name="connsiteY1" fmla="*/ 40958 h 40957"/>
                <a:gd name="connsiteX2" fmla="*/ 25527 w 74009"/>
                <a:gd name="connsiteY2" fmla="*/ 40958 h 40957"/>
                <a:gd name="connsiteX3" fmla="*/ 36767 w 74009"/>
                <a:gd name="connsiteY3" fmla="*/ 16859 h 40957"/>
                <a:gd name="connsiteX4" fmla="*/ 47339 w 74009"/>
                <a:gd name="connsiteY4" fmla="*/ 40958 h 40957"/>
                <a:gd name="connsiteX5" fmla="*/ 52578 w 74009"/>
                <a:gd name="connsiteY5" fmla="*/ 40958 h 40957"/>
                <a:gd name="connsiteX6" fmla="*/ 68199 w 74009"/>
                <a:gd name="connsiteY6" fmla="*/ 7620 h 40957"/>
                <a:gd name="connsiteX7" fmla="*/ 74009 w 74009"/>
                <a:gd name="connsiteY7" fmla="*/ 1238 h 40957"/>
                <a:gd name="connsiteX8" fmla="*/ 74009 w 74009"/>
                <a:gd name="connsiteY8" fmla="*/ 0 h 40957"/>
                <a:gd name="connsiteX9" fmla="*/ 58293 w 74009"/>
                <a:gd name="connsiteY9" fmla="*/ 0 h 40957"/>
                <a:gd name="connsiteX10" fmla="*/ 58293 w 74009"/>
                <a:gd name="connsiteY10" fmla="*/ 1238 h 40957"/>
                <a:gd name="connsiteX11" fmla="*/ 62008 w 74009"/>
                <a:gd name="connsiteY11" fmla="*/ 4953 h 40957"/>
                <a:gd name="connsiteX12" fmla="*/ 61151 w 74009"/>
                <a:gd name="connsiteY12" fmla="*/ 8096 h 40957"/>
                <a:gd name="connsiteX13" fmla="*/ 52578 w 74009"/>
                <a:gd name="connsiteY13" fmla="*/ 27527 h 40957"/>
                <a:gd name="connsiteX14" fmla="*/ 44482 w 74009"/>
                <a:gd name="connsiteY14" fmla="*/ 8096 h 40957"/>
                <a:gd name="connsiteX15" fmla="*/ 43815 w 74009"/>
                <a:gd name="connsiteY15" fmla="*/ 5144 h 40957"/>
                <a:gd name="connsiteX16" fmla="*/ 47339 w 74009"/>
                <a:gd name="connsiteY16" fmla="*/ 1238 h 40957"/>
                <a:gd name="connsiteX17" fmla="*/ 47339 w 74009"/>
                <a:gd name="connsiteY17" fmla="*/ 0 h 40957"/>
                <a:gd name="connsiteX18" fmla="*/ 26860 w 74009"/>
                <a:gd name="connsiteY18" fmla="*/ 0 h 40957"/>
                <a:gd name="connsiteX19" fmla="*/ 26860 w 74009"/>
                <a:gd name="connsiteY19" fmla="*/ 1238 h 40957"/>
                <a:gd name="connsiteX20" fmla="*/ 31623 w 74009"/>
                <a:gd name="connsiteY20" fmla="*/ 5239 h 40957"/>
                <a:gd name="connsiteX21" fmla="*/ 33623 w 74009"/>
                <a:gd name="connsiteY21" fmla="*/ 9620 h 40957"/>
                <a:gd name="connsiteX22" fmla="*/ 25527 w 74009"/>
                <a:gd name="connsiteY22" fmla="*/ 27527 h 40957"/>
                <a:gd name="connsiteX23" fmla="*/ 17621 w 74009"/>
                <a:gd name="connsiteY23" fmla="*/ 8287 h 40957"/>
                <a:gd name="connsiteX24" fmla="*/ 16859 w 74009"/>
                <a:gd name="connsiteY24" fmla="*/ 5144 h 40957"/>
                <a:gd name="connsiteX25" fmla="*/ 20479 w 74009"/>
                <a:gd name="connsiteY25" fmla="*/ 1238 h 40957"/>
                <a:gd name="connsiteX26" fmla="*/ 20479 w 74009"/>
                <a:gd name="connsiteY26" fmla="*/ 0 h 40957"/>
                <a:gd name="connsiteX27" fmla="*/ 0 w 74009"/>
                <a:gd name="connsiteY27" fmla="*/ 0 h 40957"/>
                <a:gd name="connsiteX28" fmla="*/ 0 w 74009"/>
                <a:gd name="connsiteY28" fmla="*/ 1238 h 40957"/>
                <a:gd name="connsiteX29" fmla="*/ 5715 w 74009"/>
                <a:gd name="connsiteY29" fmla="*/ 7620 h 40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4009" h="40957">
                  <a:moveTo>
                    <a:pt x="5810" y="7620"/>
                  </a:moveTo>
                  <a:lnTo>
                    <a:pt x="20288" y="40958"/>
                  </a:lnTo>
                  <a:lnTo>
                    <a:pt x="25527" y="40958"/>
                  </a:lnTo>
                  <a:lnTo>
                    <a:pt x="36767" y="16859"/>
                  </a:lnTo>
                  <a:lnTo>
                    <a:pt x="47339" y="40958"/>
                  </a:lnTo>
                  <a:lnTo>
                    <a:pt x="52578" y="40958"/>
                  </a:lnTo>
                  <a:lnTo>
                    <a:pt x="68199" y="7620"/>
                  </a:lnTo>
                  <a:cubicBezTo>
                    <a:pt x="70104" y="3620"/>
                    <a:pt x="70580" y="2381"/>
                    <a:pt x="74009" y="1238"/>
                  </a:cubicBezTo>
                  <a:lnTo>
                    <a:pt x="74009" y="0"/>
                  </a:lnTo>
                  <a:lnTo>
                    <a:pt x="58293" y="0"/>
                  </a:lnTo>
                  <a:lnTo>
                    <a:pt x="58293" y="1238"/>
                  </a:lnTo>
                  <a:cubicBezTo>
                    <a:pt x="59246" y="1429"/>
                    <a:pt x="62008" y="1810"/>
                    <a:pt x="62008" y="4953"/>
                  </a:cubicBezTo>
                  <a:cubicBezTo>
                    <a:pt x="62008" y="5906"/>
                    <a:pt x="61532" y="6953"/>
                    <a:pt x="61151" y="8096"/>
                  </a:cubicBezTo>
                  <a:lnTo>
                    <a:pt x="52578" y="27527"/>
                  </a:lnTo>
                  <a:lnTo>
                    <a:pt x="44482" y="8096"/>
                  </a:lnTo>
                  <a:cubicBezTo>
                    <a:pt x="44196" y="7239"/>
                    <a:pt x="43815" y="6096"/>
                    <a:pt x="43815" y="5144"/>
                  </a:cubicBezTo>
                  <a:cubicBezTo>
                    <a:pt x="43815" y="2000"/>
                    <a:pt x="46196" y="1524"/>
                    <a:pt x="47339" y="1238"/>
                  </a:cubicBezTo>
                  <a:lnTo>
                    <a:pt x="47339" y="0"/>
                  </a:lnTo>
                  <a:lnTo>
                    <a:pt x="26860" y="0"/>
                  </a:lnTo>
                  <a:lnTo>
                    <a:pt x="26860" y="1238"/>
                  </a:lnTo>
                  <a:cubicBezTo>
                    <a:pt x="29147" y="1715"/>
                    <a:pt x="30194" y="2286"/>
                    <a:pt x="31623" y="5239"/>
                  </a:cubicBezTo>
                  <a:lnTo>
                    <a:pt x="33623" y="9620"/>
                  </a:lnTo>
                  <a:lnTo>
                    <a:pt x="25527" y="27527"/>
                  </a:lnTo>
                  <a:lnTo>
                    <a:pt x="17621" y="8287"/>
                  </a:lnTo>
                  <a:cubicBezTo>
                    <a:pt x="17240" y="7430"/>
                    <a:pt x="16859" y="6287"/>
                    <a:pt x="16859" y="5144"/>
                  </a:cubicBezTo>
                  <a:cubicBezTo>
                    <a:pt x="16859" y="2858"/>
                    <a:pt x="18193" y="1619"/>
                    <a:pt x="20479" y="1238"/>
                  </a:cubicBezTo>
                  <a:lnTo>
                    <a:pt x="20479" y="0"/>
                  </a:lnTo>
                  <a:lnTo>
                    <a:pt x="0" y="0"/>
                  </a:lnTo>
                  <a:lnTo>
                    <a:pt x="0" y="1238"/>
                  </a:lnTo>
                  <a:cubicBezTo>
                    <a:pt x="3334" y="2381"/>
                    <a:pt x="3810" y="3048"/>
                    <a:pt x="5715" y="7620"/>
                  </a:cubicBezTo>
                </a:path>
              </a:pathLst>
            </a:custGeom>
            <a:grpFill/>
            <a:ln w="0" cap="flat">
              <a:noFill/>
              <a:prstDash val="solid"/>
              <a:miter/>
            </a:ln>
          </p:spPr>
          <p:txBody>
            <a:bodyPr rtlCol="0" anchor="ctr"/>
            <a:lstStyle/>
            <a:p>
              <a:endParaRPr lang="en-CA"/>
            </a:p>
          </p:txBody>
        </p:sp>
        <p:sp>
          <p:nvSpPr>
            <p:cNvPr id="15" name="Freeform: Shape 113">
              <a:extLst>
                <a:ext uri="{FF2B5EF4-FFF2-40B4-BE49-F238E27FC236}">
                  <a16:creationId xmlns:a16="http://schemas.microsoft.com/office/drawing/2014/main" id="{EE3B9CB2-9186-B8C0-997A-E52DA3525E02}"/>
                </a:ext>
              </a:extLst>
            </p:cNvPr>
            <p:cNvSpPr/>
            <p:nvPr/>
          </p:nvSpPr>
          <p:spPr>
            <a:xfrm>
              <a:off x="1093513" y="629802"/>
              <a:ext cx="55435" cy="104679"/>
            </a:xfrm>
            <a:custGeom>
              <a:avLst/>
              <a:gdLst>
                <a:gd name="connsiteX0" fmla="*/ 41910 w 55435"/>
                <a:gd name="connsiteY0" fmla="*/ 81439 h 104679"/>
                <a:gd name="connsiteX1" fmla="*/ 41910 w 55435"/>
                <a:gd name="connsiteY1" fmla="*/ 0 h 104679"/>
                <a:gd name="connsiteX2" fmla="*/ 0 w 55435"/>
                <a:gd name="connsiteY2" fmla="*/ 20479 h 104679"/>
                <a:gd name="connsiteX3" fmla="*/ 1333 w 55435"/>
                <a:gd name="connsiteY3" fmla="*/ 22860 h 104679"/>
                <a:gd name="connsiteX4" fmla="*/ 14859 w 55435"/>
                <a:gd name="connsiteY4" fmla="*/ 39433 h 104679"/>
                <a:gd name="connsiteX5" fmla="*/ 14859 w 55435"/>
                <a:gd name="connsiteY5" fmla="*/ 80010 h 104679"/>
                <a:gd name="connsiteX6" fmla="*/ 1715 w 55435"/>
                <a:gd name="connsiteY6" fmla="*/ 101632 h 104679"/>
                <a:gd name="connsiteX7" fmla="*/ 1715 w 55435"/>
                <a:gd name="connsiteY7" fmla="*/ 104680 h 104679"/>
                <a:gd name="connsiteX8" fmla="*/ 55435 w 55435"/>
                <a:gd name="connsiteY8" fmla="*/ 104680 h 104679"/>
                <a:gd name="connsiteX9" fmla="*/ 55435 w 55435"/>
                <a:gd name="connsiteY9" fmla="*/ 101632 h 104679"/>
                <a:gd name="connsiteX10" fmla="*/ 41910 w 55435"/>
                <a:gd name="connsiteY10" fmla="*/ 81343 h 104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35" h="104679">
                  <a:moveTo>
                    <a:pt x="41910" y="81439"/>
                  </a:moveTo>
                  <a:lnTo>
                    <a:pt x="41910" y="0"/>
                  </a:lnTo>
                  <a:lnTo>
                    <a:pt x="0" y="20479"/>
                  </a:lnTo>
                  <a:lnTo>
                    <a:pt x="1333" y="22860"/>
                  </a:lnTo>
                  <a:cubicBezTo>
                    <a:pt x="14192" y="22193"/>
                    <a:pt x="14859" y="28099"/>
                    <a:pt x="14859" y="39433"/>
                  </a:cubicBezTo>
                  <a:lnTo>
                    <a:pt x="14859" y="80010"/>
                  </a:lnTo>
                  <a:cubicBezTo>
                    <a:pt x="14859" y="92488"/>
                    <a:pt x="14859" y="97727"/>
                    <a:pt x="1715" y="101632"/>
                  </a:cubicBezTo>
                  <a:lnTo>
                    <a:pt x="1715" y="104680"/>
                  </a:lnTo>
                  <a:lnTo>
                    <a:pt x="55435" y="104680"/>
                  </a:lnTo>
                  <a:lnTo>
                    <a:pt x="55435" y="101632"/>
                  </a:lnTo>
                  <a:cubicBezTo>
                    <a:pt x="43625" y="98774"/>
                    <a:pt x="41910" y="95726"/>
                    <a:pt x="41910" y="81343"/>
                  </a:cubicBezTo>
                </a:path>
              </a:pathLst>
            </a:custGeom>
            <a:grpFill/>
            <a:ln w="0" cap="flat">
              <a:noFill/>
              <a:prstDash val="solid"/>
              <a:miter/>
            </a:ln>
          </p:spPr>
          <p:txBody>
            <a:bodyPr rtlCol="0" anchor="ctr"/>
            <a:lstStyle/>
            <a:p>
              <a:endParaRPr lang="en-CA"/>
            </a:p>
          </p:txBody>
        </p:sp>
        <p:sp>
          <p:nvSpPr>
            <p:cNvPr id="16" name="Freeform: Shape 114">
              <a:extLst>
                <a:ext uri="{FF2B5EF4-FFF2-40B4-BE49-F238E27FC236}">
                  <a16:creationId xmlns:a16="http://schemas.microsoft.com/office/drawing/2014/main" id="{B9FD2C06-17F3-5190-DA09-B4F908D2C397}"/>
                </a:ext>
              </a:extLst>
            </p:cNvPr>
            <p:cNvSpPr/>
            <p:nvPr/>
          </p:nvSpPr>
          <p:spPr>
            <a:xfrm>
              <a:off x="1148948" y="631802"/>
              <a:ext cx="93821" cy="106584"/>
            </a:xfrm>
            <a:custGeom>
              <a:avLst/>
              <a:gdLst>
                <a:gd name="connsiteX0" fmla="*/ 90678 w 93821"/>
                <a:gd name="connsiteY0" fmla="*/ 70104 h 106584"/>
                <a:gd name="connsiteX1" fmla="*/ 58769 w 93821"/>
                <a:gd name="connsiteY1" fmla="*/ 85439 h 106584"/>
                <a:gd name="connsiteX2" fmla="*/ 24479 w 93821"/>
                <a:gd name="connsiteY2" fmla="*/ 47625 h 106584"/>
                <a:gd name="connsiteX3" fmla="*/ 54388 w 93821"/>
                <a:gd name="connsiteY3" fmla="*/ 12668 h 106584"/>
                <a:gd name="connsiteX4" fmla="*/ 82296 w 93821"/>
                <a:gd name="connsiteY4" fmla="*/ 36005 h 106584"/>
                <a:gd name="connsiteX5" fmla="*/ 85344 w 93821"/>
                <a:gd name="connsiteY5" fmla="*/ 36005 h 106584"/>
                <a:gd name="connsiteX6" fmla="*/ 90392 w 93821"/>
                <a:gd name="connsiteY6" fmla="*/ 11144 h 106584"/>
                <a:gd name="connsiteX7" fmla="*/ 54388 w 93821"/>
                <a:gd name="connsiteY7" fmla="*/ 0 h 106584"/>
                <a:gd name="connsiteX8" fmla="*/ 0 w 93821"/>
                <a:gd name="connsiteY8" fmla="*/ 55912 h 106584"/>
                <a:gd name="connsiteX9" fmla="*/ 48006 w 93821"/>
                <a:gd name="connsiteY9" fmla="*/ 106585 h 106584"/>
                <a:gd name="connsiteX10" fmla="*/ 93821 w 93821"/>
                <a:gd name="connsiteY10" fmla="*/ 71914 h 106584"/>
                <a:gd name="connsiteX11" fmla="*/ 90583 w 93821"/>
                <a:gd name="connsiteY11" fmla="*/ 70199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3821" h="106584">
                  <a:moveTo>
                    <a:pt x="90678" y="70104"/>
                  </a:moveTo>
                  <a:cubicBezTo>
                    <a:pt x="84106" y="76676"/>
                    <a:pt x="75343" y="85439"/>
                    <a:pt x="58769" y="85439"/>
                  </a:cubicBezTo>
                  <a:cubicBezTo>
                    <a:pt x="33242" y="85439"/>
                    <a:pt x="24479" y="64008"/>
                    <a:pt x="24479" y="47625"/>
                  </a:cubicBezTo>
                  <a:cubicBezTo>
                    <a:pt x="24479" y="30194"/>
                    <a:pt x="33242" y="12668"/>
                    <a:pt x="54388" y="12668"/>
                  </a:cubicBezTo>
                  <a:cubicBezTo>
                    <a:pt x="74009" y="12668"/>
                    <a:pt x="78867" y="26384"/>
                    <a:pt x="82296" y="36005"/>
                  </a:cubicBezTo>
                  <a:lnTo>
                    <a:pt x="85344" y="36005"/>
                  </a:lnTo>
                  <a:lnTo>
                    <a:pt x="90392" y="11144"/>
                  </a:lnTo>
                  <a:cubicBezTo>
                    <a:pt x="85535" y="7906"/>
                    <a:pt x="73819" y="0"/>
                    <a:pt x="54388" y="0"/>
                  </a:cubicBezTo>
                  <a:cubicBezTo>
                    <a:pt x="21241" y="0"/>
                    <a:pt x="0" y="25146"/>
                    <a:pt x="0" y="55912"/>
                  </a:cubicBezTo>
                  <a:cubicBezTo>
                    <a:pt x="0" y="77724"/>
                    <a:pt x="12668" y="106585"/>
                    <a:pt x="48006" y="106585"/>
                  </a:cubicBezTo>
                  <a:cubicBezTo>
                    <a:pt x="64770" y="106585"/>
                    <a:pt x="81153" y="100679"/>
                    <a:pt x="93821" y="71914"/>
                  </a:cubicBezTo>
                  <a:lnTo>
                    <a:pt x="90583" y="70199"/>
                  </a:lnTo>
                  <a:close/>
                </a:path>
              </a:pathLst>
            </a:custGeom>
            <a:grpFill/>
            <a:ln w="0" cap="flat">
              <a:noFill/>
              <a:prstDash val="solid"/>
              <a:miter/>
            </a:ln>
          </p:spPr>
          <p:txBody>
            <a:bodyPr rtlCol="0" anchor="ctr"/>
            <a:lstStyle/>
            <a:p>
              <a:endParaRPr lang="en-CA"/>
            </a:p>
          </p:txBody>
        </p:sp>
        <p:sp>
          <p:nvSpPr>
            <p:cNvPr id="17" name="Freeform: Shape 115">
              <a:extLst>
                <a:ext uri="{FF2B5EF4-FFF2-40B4-BE49-F238E27FC236}">
                  <a16:creationId xmlns:a16="http://schemas.microsoft.com/office/drawing/2014/main" id="{01C03870-1FA6-664C-3893-213F77275BFA}"/>
                </a:ext>
              </a:extLst>
            </p:cNvPr>
            <p:cNvSpPr/>
            <p:nvPr/>
          </p:nvSpPr>
          <p:spPr>
            <a:xfrm>
              <a:off x="1238007" y="577795"/>
              <a:ext cx="125825" cy="156876"/>
            </a:xfrm>
            <a:custGeom>
              <a:avLst/>
              <a:gdLst>
                <a:gd name="connsiteX0" fmla="*/ 111633 w 125825"/>
                <a:gd name="connsiteY0" fmla="*/ 141542 h 156876"/>
                <a:gd name="connsiteX1" fmla="*/ 69914 w 125825"/>
                <a:gd name="connsiteY1" fmla="*/ 97631 h 156876"/>
                <a:gd name="connsiteX2" fmla="*/ 100489 w 125825"/>
                <a:gd name="connsiteY2" fmla="*/ 70295 h 156876"/>
                <a:gd name="connsiteX3" fmla="*/ 115348 w 125825"/>
                <a:gd name="connsiteY3" fmla="*/ 60674 h 156876"/>
                <a:gd name="connsiteX4" fmla="*/ 115348 w 125825"/>
                <a:gd name="connsiteY4" fmla="*/ 57626 h 156876"/>
                <a:gd name="connsiteX5" fmla="*/ 72771 w 125825"/>
                <a:gd name="connsiteY5" fmla="*/ 57626 h 156876"/>
                <a:gd name="connsiteX6" fmla="*/ 72771 w 125825"/>
                <a:gd name="connsiteY6" fmla="*/ 60674 h 156876"/>
                <a:gd name="connsiteX7" fmla="*/ 78867 w 125825"/>
                <a:gd name="connsiteY7" fmla="*/ 65913 h 156876"/>
                <a:gd name="connsiteX8" fmla="*/ 72771 w 125825"/>
                <a:gd name="connsiteY8" fmla="*/ 74867 h 156876"/>
                <a:gd name="connsiteX9" fmla="*/ 42196 w 125825"/>
                <a:gd name="connsiteY9" fmla="*/ 101727 h 156876"/>
                <a:gd name="connsiteX10" fmla="*/ 42196 w 125825"/>
                <a:gd name="connsiteY10" fmla="*/ 0 h 156876"/>
                <a:gd name="connsiteX11" fmla="*/ 0 w 125825"/>
                <a:gd name="connsiteY11" fmla="*/ 21622 h 156876"/>
                <a:gd name="connsiteX12" fmla="*/ 1333 w 125825"/>
                <a:gd name="connsiteY12" fmla="*/ 24289 h 156876"/>
                <a:gd name="connsiteX13" fmla="*/ 5525 w 125825"/>
                <a:gd name="connsiteY13" fmla="*/ 23622 h 156876"/>
                <a:gd name="connsiteX14" fmla="*/ 15145 w 125825"/>
                <a:gd name="connsiteY14" fmla="*/ 40862 h 156876"/>
                <a:gd name="connsiteX15" fmla="*/ 15145 w 125825"/>
                <a:gd name="connsiteY15" fmla="*/ 136303 h 156876"/>
                <a:gd name="connsiteX16" fmla="*/ 2667 w 125825"/>
                <a:gd name="connsiteY16" fmla="*/ 153734 h 156876"/>
                <a:gd name="connsiteX17" fmla="*/ 2667 w 125825"/>
                <a:gd name="connsiteY17" fmla="*/ 156781 h 156876"/>
                <a:gd name="connsiteX18" fmla="*/ 54674 w 125825"/>
                <a:gd name="connsiteY18" fmla="*/ 156781 h 156876"/>
                <a:gd name="connsiteX19" fmla="*/ 54674 w 125825"/>
                <a:gd name="connsiteY19" fmla="*/ 153734 h 156876"/>
                <a:gd name="connsiteX20" fmla="*/ 42196 w 125825"/>
                <a:gd name="connsiteY20" fmla="*/ 134303 h 156876"/>
                <a:gd name="connsiteX21" fmla="*/ 42196 w 125825"/>
                <a:gd name="connsiteY21" fmla="*/ 105728 h 156876"/>
                <a:gd name="connsiteX22" fmla="*/ 76010 w 125825"/>
                <a:gd name="connsiteY22" fmla="*/ 141542 h 156876"/>
                <a:gd name="connsiteX23" fmla="*/ 110109 w 125825"/>
                <a:gd name="connsiteY23" fmla="*/ 156877 h 156876"/>
                <a:gd name="connsiteX24" fmla="*/ 125825 w 125825"/>
                <a:gd name="connsiteY24" fmla="*/ 156877 h 156876"/>
                <a:gd name="connsiteX25" fmla="*/ 125825 w 125825"/>
                <a:gd name="connsiteY25" fmla="*/ 153829 h 156876"/>
                <a:gd name="connsiteX26" fmla="*/ 111633 w 125825"/>
                <a:gd name="connsiteY26" fmla="*/ 141637 h 156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5825" h="156876">
                  <a:moveTo>
                    <a:pt x="111633" y="141542"/>
                  </a:moveTo>
                  <a:lnTo>
                    <a:pt x="69914" y="97631"/>
                  </a:lnTo>
                  <a:lnTo>
                    <a:pt x="100489" y="70295"/>
                  </a:lnTo>
                  <a:cubicBezTo>
                    <a:pt x="108966" y="62865"/>
                    <a:pt x="109252" y="62675"/>
                    <a:pt x="115348" y="60674"/>
                  </a:cubicBezTo>
                  <a:lnTo>
                    <a:pt x="115348" y="57626"/>
                  </a:lnTo>
                  <a:lnTo>
                    <a:pt x="72771" y="57626"/>
                  </a:lnTo>
                  <a:lnTo>
                    <a:pt x="72771" y="60674"/>
                  </a:lnTo>
                  <a:cubicBezTo>
                    <a:pt x="74771" y="61151"/>
                    <a:pt x="78867" y="62008"/>
                    <a:pt x="78867" y="65913"/>
                  </a:cubicBezTo>
                  <a:cubicBezTo>
                    <a:pt x="78867" y="68771"/>
                    <a:pt x="76867" y="70771"/>
                    <a:pt x="72771" y="74867"/>
                  </a:cubicBezTo>
                  <a:lnTo>
                    <a:pt x="42196" y="101727"/>
                  </a:lnTo>
                  <a:lnTo>
                    <a:pt x="42196" y="0"/>
                  </a:lnTo>
                  <a:lnTo>
                    <a:pt x="0" y="21622"/>
                  </a:lnTo>
                  <a:lnTo>
                    <a:pt x="1333" y="24289"/>
                  </a:lnTo>
                  <a:cubicBezTo>
                    <a:pt x="2858" y="23813"/>
                    <a:pt x="4191" y="23622"/>
                    <a:pt x="5525" y="23622"/>
                  </a:cubicBezTo>
                  <a:cubicBezTo>
                    <a:pt x="14859" y="23622"/>
                    <a:pt x="15145" y="32099"/>
                    <a:pt x="15145" y="40862"/>
                  </a:cubicBezTo>
                  <a:lnTo>
                    <a:pt x="15145" y="136303"/>
                  </a:lnTo>
                  <a:cubicBezTo>
                    <a:pt x="15145" y="145733"/>
                    <a:pt x="14097" y="151828"/>
                    <a:pt x="2667" y="153734"/>
                  </a:cubicBezTo>
                  <a:lnTo>
                    <a:pt x="2667" y="156781"/>
                  </a:lnTo>
                  <a:lnTo>
                    <a:pt x="54674" y="156781"/>
                  </a:lnTo>
                  <a:lnTo>
                    <a:pt x="54674" y="153734"/>
                  </a:lnTo>
                  <a:cubicBezTo>
                    <a:pt x="42481" y="151067"/>
                    <a:pt x="42196" y="144304"/>
                    <a:pt x="42196" y="134303"/>
                  </a:cubicBezTo>
                  <a:lnTo>
                    <a:pt x="42196" y="105728"/>
                  </a:lnTo>
                  <a:lnTo>
                    <a:pt x="76010" y="141542"/>
                  </a:lnTo>
                  <a:cubicBezTo>
                    <a:pt x="86963" y="152876"/>
                    <a:pt x="91059" y="156591"/>
                    <a:pt x="110109" y="156877"/>
                  </a:cubicBezTo>
                  <a:lnTo>
                    <a:pt x="125825" y="156877"/>
                  </a:lnTo>
                  <a:lnTo>
                    <a:pt x="125825" y="153829"/>
                  </a:lnTo>
                  <a:cubicBezTo>
                    <a:pt x="120110" y="151448"/>
                    <a:pt x="115824" y="146399"/>
                    <a:pt x="111633" y="141637"/>
                  </a:cubicBezTo>
                </a:path>
              </a:pathLst>
            </a:custGeom>
            <a:grpFill/>
            <a:ln w="0" cap="flat">
              <a:noFill/>
              <a:prstDash val="solid"/>
              <a:miter/>
            </a:ln>
          </p:spPr>
          <p:txBody>
            <a:bodyPr rtlCol="0" anchor="ctr"/>
            <a:lstStyle/>
            <a:p>
              <a:endParaRPr lang="en-CA"/>
            </a:p>
          </p:txBody>
        </p:sp>
        <p:sp>
          <p:nvSpPr>
            <p:cNvPr id="18" name="Freeform: Shape 116">
              <a:extLst>
                <a:ext uri="{FF2B5EF4-FFF2-40B4-BE49-F238E27FC236}">
                  <a16:creationId xmlns:a16="http://schemas.microsoft.com/office/drawing/2014/main" id="{801C5CE6-D0FD-F571-3779-80D3D901E2A7}"/>
                </a:ext>
              </a:extLst>
            </p:cNvPr>
            <p:cNvSpPr/>
            <p:nvPr/>
          </p:nvSpPr>
          <p:spPr>
            <a:xfrm>
              <a:off x="896917" y="555316"/>
              <a:ext cx="67056" cy="63245"/>
            </a:xfrm>
            <a:custGeom>
              <a:avLst/>
              <a:gdLst>
                <a:gd name="connsiteX0" fmla="*/ 17717 w 67056"/>
                <a:gd name="connsiteY0" fmla="*/ 61436 h 63245"/>
                <a:gd name="connsiteX1" fmla="*/ 12382 w 67056"/>
                <a:gd name="connsiteY1" fmla="*/ 53721 h 63245"/>
                <a:gd name="connsiteX2" fmla="*/ 12382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2" y="59722"/>
                    <a:pt x="12382" y="53721"/>
                  </a:cubicBezTo>
                  <a:lnTo>
                    <a:pt x="12382"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4" y="58579"/>
                    <a:pt x="3810" y="60007"/>
                  </a:cubicBezTo>
                  <a:cubicBezTo>
                    <a:pt x="2667" y="61151"/>
                    <a:pt x="1333"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a:p>
          </p:txBody>
        </p:sp>
        <p:sp>
          <p:nvSpPr>
            <p:cNvPr id="19" name="Freeform: Shape 117">
              <a:extLst>
                <a:ext uri="{FF2B5EF4-FFF2-40B4-BE49-F238E27FC236}">
                  <a16:creationId xmlns:a16="http://schemas.microsoft.com/office/drawing/2014/main" id="{8C4497C5-E09B-5E48-838A-0087F2F45B41}"/>
                </a:ext>
              </a:extLst>
            </p:cNvPr>
            <p:cNvSpPr/>
            <p:nvPr/>
          </p:nvSpPr>
          <p:spPr>
            <a:xfrm>
              <a:off x="498867" y="555316"/>
              <a:ext cx="67056" cy="63245"/>
            </a:xfrm>
            <a:custGeom>
              <a:avLst/>
              <a:gdLst>
                <a:gd name="connsiteX0" fmla="*/ 17717 w 67056"/>
                <a:gd name="connsiteY0" fmla="*/ 61436 h 63245"/>
                <a:gd name="connsiteX1" fmla="*/ 12383 w 67056"/>
                <a:gd name="connsiteY1" fmla="*/ 53721 h 63245"/>
                <a:gd name="connsiteX2" fmla="*/ 12383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3" y="59722"/>
                    <a:pt x="12383" y="53721"/>
                  </a:cubicBezTo>
                  <a:lnTo>
                    <a:pt x="12383"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3" y="58579"/>
                    <a:pt x="3810" y="60007"/>
                  </a:cubicBezTo>
                  <a:cubicBezTo>
                    <a:pt x="2667" y="61151"/>
                    <a:pt x="1334"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a:p>
          </p:txBody>
        </p:sp>
        <p:sp>
          <p:nvSpPr>
            <p:cNvPr id="20" name="Freeform: Shape 118">
              <a:extLst>
                <a:ext uri="{FF2B5EF4-FFF2-40B4-BE49-F238E27FC236}">
                  <a16:creationId xmlns:a16="http://schemas.microsoft.com/office/drawing/2014/main" id="{7669BA80-A56A-8AAE-931B-4A041FAFF2B9}"/>
                </a:ext>
              </a:extLst>
            </p:cNvPr>
            <p:cNvSpPr/>
            <p:nvPr/>
          </p:nvSpPr>
          <p:spPr>
            <a:xfrm>
              <a:off x="963973" y="575986"/>
              <a:ext cx="44767" cy="43433"/>
            </a:xfrm>
            <a:custGeom>
              <a:avLst/>
              <a:gdLst>
                <a:gd name="connsiteX0" fmla="*/ 14859 w 44767"/>
                <a:gd name="connsiteY0" fmla="*/ 8953 h 43433"/>
                <a:gd name="connsiteX1" fmla="*/ 22003 w 44767"/>
                <a:gd name="connsiteY1" fmla="*/ 5334 h 43433"/>
                <a:gd name="connsiteX2" fmla="*/ 28670 w 44767"/>
                <a:gd name="connsiteY2" fmla="*/ 8287 h 43433"/>
                <a:gd name="connsiteX3" fmla="*/ 32956 w 44767"/>
                <a:gd name="connsiteY3" fmla="*/ 22669 h 43433"/>
                <a:gd name="connsiteX4" fmla="*/ 27337 w 44767"/>
                <a:gd name="connsiteY4" fmla="*/ 37433 h 43433"/>
                <a:gd name="connsiteX5" fmla="*/ 23146 w 44767"/>
                <a:gd name="connsiteY5" fmla="*/ 38481 h 43433"/>
                <a:gd name="connsiteX6" fmla="*/ 11716 w 44767"/>
                <a:gd name="connsiteY6" fmla="*/ 20669 h 43433"/>
                <a:gd name="connsiteX7" fmla="*/ 14859 w 44767"/>
                <a:gd name="connsiteY7" fmla="*/ 8953 h 43433"/>
                <a:gd name="connsiteX8" fmla="*/ 5810 w 44767"/>
                <a:gd name="connsiteY8" fmla="*/ 37433 h 43433"/>
                <a:gd name="connsiteX9" fmla="*/ 21812 w 44767"/>
                <a:gd name="connsiteY9" fmla="*/ 43434 h 43433"/>
                <a:gd name="connsiteX10" fmla="*/ 44767 w 44767"/>
                <a:gd name="connsiteY10" fmla="*/ 21526 h 43433"/>
                <a:gd name="connsiteX11" fmla="*/ 22669 w 44767"/>
                <a:gd name="connsiteY11" fmla="*/ 0 h 43433"/>
                <a:gd name="connsiteX12" fmla="*/ 0 w 44767"/>
                <a:gd name="connsiteY12" fmla="*/ 22003 h 43433"/>
                <a:gd name="connsiteX13" fmla="*/ 5905 w 44767"/>
                <a:gd name="connsiteY13" fmla="*/ 37338 h 43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4767" h="43433">
                  <a:moveTo>
                    <a:pt x="14859" y="8953"/>
                  </a:moveTo>
                  <a:cubicBezTo>
                    <a:pt x="16288" y="7144"/>
                    <a:pt x="18764" y="5334"/>
                    <a:pt x="22003" y="5334"/>
                  </a:cubicBezTo>
                  <a:cubicBezTo>
                    <a:pt x="24670" y="5334"/>
                    <a:pt x="27051" y="6572"/>
                    <a:pt x="28670" y="8287"/>
                  </a:cubicBezTo>
                  <a:cubicBezTo>
                    <a:pt x="30956" y="10763"/>
                    <a:pt x="32956" y="16097"/>
                    <a:pt x="32956" y="22669"/>
                  </a:cubicBezTo>
                  <a:cubicBezTo>
                    <a:pt x="32956" y="25717"/>
                    <a:pt x="32671" y="34195"/>
                    <a:pt x="27337" y="37433"/>
                  </a:cubicBezTo>
                  <a:cubicBezTo>
                    <a:pt x="26098" y="38100"/>
                    <a:pt x="24575" y="38481"/>
                    <a:pt x="23146" y="38481"/>
                  </a:cubicBezTo>
                  <a:cubicBezTo>
                    <a:pt x="14954" y="38481"/>
                    <a:pt x="11716" y="28575"/>
                    <a:pt x="11716" y="20669"/>
                  </a:cubicBezTo>
                  <a:cubicBezTo>
                    <a:pt x="11716" y="16002"/>
                    <a:pt x="12668" y="11716"/>
                    <a:pt x="14859" y="8953"/>
                  </a:cubicBezTo>
                  <a:moveTo>
                    <a:pt x="5810" y="37433"/>
                  </a:moveTo>
                  <a:cubicBezTo>
                    <a:pt x="10763" y="42672"/>
                    <a:pt x="16859" y="43434"/>
                    <a:pt x="21812" y="43434"/>
                  </a:cubicBezTo>
                  <a:cubicBezTo>
                    <a:pt x="38290" y="43434"/>
                    <a:pt x="44767" y="32004"/>
                    <a:pt x="44767" y="21526"/>
                  </a:cubicBezTo>
                  <a:cubicBezTo>
                    <a:pt x="44767" y="10287"/>
                    <a:pt x="37528" y="0"/>
                    <a:pt x="22669" y="0"/>
                  </a:cubicBezTo>
                  <a:cubicBezTo>
                    <a:pt x="8668" y="0"/>
                    <a:pt x="0" y="10096"/>
                    <a:pt x="0" y="22003"/>
                  </a:cubicBezTo>
                  <a:cubicBezTo>
                    <a:pt x="0" y="28003"/>
                    <a:pt x="2191" y="33623"/>
                    <a:pt x="5905" y="37338"/>
                  </a:cubicBezTo>
                </a:path>
              </a:pathLst>
            </a:custGeom>
            <a:grpFill/>
            <a:ln w="0" cap="flat">
              <a:noFill/>
              <a:prstDash val="solid"/>
              <a:miter/>
            </a:ln>
          </p:spPr>
          <p:txBody>
            <a:bodyPr rtlCol="0" anchor="ctr"/>
            <a:lstStyle/>
            <a:p>
              <a:endParaRPr lang="en-CA"/>
            </a:p>
          </p:txBody>
        </p:sp>
        <p:sp>
          <p:nvSpPr>
            <p:cNvPr id="21" name="Freeform: Shape 119">
              <a:extLst>
                <a:ext uri="{FF2B5EF4-FFF2-40B4-BE49-F238E27FC236}">
                  <a16:creationId xmlns:a16="http://schemas.microsoft.com/office/drawing/2014/main" id="{B4EC387F-2B9F-37C4-C47D-D56ECD050FFE}"/>
                </a:ext>
              </a:extLst>
            </p:cNvPr>
            <p:cNvSpPr/>
            <p:nvPr/>
          </p:nvSpPr>
          <p:spPr>
            <a:xfrm>
              <a:off x="1008645"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5"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385"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a:p>
          </p:txBody>
        </p:sp>
        <p:sp>
          <p:nvSpPr>
            <p:cNvPr id="22" name="Freeform: Shape 120">
              <a:extLst>
                <a:ext uri="{FF2B5EF4-FFF2-40B4-BE49-F238E27FC236}">
                  <a16:creationId xmlns:a16="http://schemas.microsoft.com/office/drawing/2014/main" id="{08CB3747-4768-DE9B-8ADF-BDD899403B5C}"/>
                </a:ext>
              </a:extLst>
            </p:cNvPr>
            <p:cNvSpPr/>
            <p:nvPr/>
          </p:nvSpPr>
          <p:spPr>
            <a:xfrm>
              <a:off x="1100180" y="576176"/>
              <a:ext cx="41814" cy="43338"/>
            </a:xfrm>
            <a:custGeom>
              <a:avLst/>
              <a:gdLst>
                <a:gd name="connsiteX0" fmla="*/ 13145 w 41814"/>
                <a:gd name="connsiteY0" fmla="*/ 8763 h 43338"/>
                <a:gd name="connsiteX1" fmla="*/ 21241 w 41814"/>
                <a:gd name="connsiteY1" fmla="*/ 5048 h 43338"/>
                <a:gd name="connsiteX2" fmla="*/ 29147 w 41814"/>
                <a:gd name="connsiteY2" fmla="*/ 8954 h 43338"/>
                <a:gd name="connsiteX3" fmla="*/ 30956 w 41814"/>
                <a:gd name="connsiteY3" fmla="*/ 15240 h 43338"/>
                <a:gd name="connsiteX4" fmla="*/ 10192 w 41814"/>
                <a:gd name="connsiteY4" fmla="*/ 15240 h 43338"/>
                <a:gd name="connsiteX5" fmla="*/ 13145 w 41814"/>
                <a:gd name="connsiteY5" fmla="*/ 8763 h 43338"/>
                <a:gd name="connsiteX6" fmla="*/ 21431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8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145" y="8763"/>
                  </a:moveTo>
                  <a:cubicBezTo>
                    <a:pt x="16002" y="5239"/>
                    <a:pt x="19622" y="5048"/>
                    <a:pt x="21241" y="5048"/>
                  </a:cubicBezTo>
                  <a:cubicBezTo>
                    <a:pt x="23241" y="5048"/>
                    <a:pt x="26765" y="5429"/>
                    <a:pt x="29147" y="8954"/>
                  </a:cubicBezTo>
                  <a:cubicBezTo>
                    <a:pt x="30575" y="11049"/>
                    <a:pt x="30861" y="13049"/>
                    <a:pt x="30956" y="15240"/>
                  </a:cubicBezTo>
                  <a:lnTo>
                    <a:pt x="10192" y="15240"/>
                  </a:lnTo>
                  <a:cubicBezTo>
                    <a:pt x="10763" y="13240"/>
                    <a:pt x="11335" y="10859"/>
                    <a:pt x="13145" y="8763"/>
                  </a:cubicBezTo>
                  <a:moveTo>
                    <a:pt x="21431" y="43339"/>
                  </a:moveTo>
                  <a:cubicBezTo>
                    <a:pt x="32766" y="43339"/>
                    <a:pt x="37243"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9" y="572"/>
                    <a:pt x="25622" y="0"/>
                    <a:pt x="21908"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a:p>
          </p:txBody>
        </p:sp>
        <p:sp>
          <p:nvSpPr>
            <p:cNvPr id="23" name="Freeform: Shape 121">
              <a:extLst>
                <a:ext uri="{FF2B5EF4-FFF2-40B4-BE49-F238E27FC236}">
                  <a16:creationId xmlns:a16="http://schemas.microsoft.com/office/drawing/2014/main" id="{8F071174-5C91-D8D2-D832-1AFA9A7940CE}"/>
                </a:ext>
              </a:extLst>
            </p:cNvPr>
            <p:cNvSpPr/>
            <p:nvPr/>
          </p:nvSpPr>
          <p:spPr>
            <a:xfrm>
              <a:off x="566495" y="576176"/>
              <a:ext cx="41814" cy="43338"/>
            </a:xfrm>
            <a:custGeom>
              <a:avLst/>
              <a:gdLst>
                <a:gd name="connsiteX0" fmla="*/ 13049 w 41814"/>
                <a:gd name="connsiteY0" fmla="*/ 8763 h 43338"/>
                <a:gd name="connsiteX1" fmla="*/ 21145 w 41814"/>
                <a:gd name="connsiteY1" fmla="*/ 5048 h 43338"/>
                <a:gd name="connsiteX2" fmla="*/ 29051 w 41814"/>
                <a:gd name="connsiteY2" fmla="*/ 8954 h 43338"/>
                <a:gd name="connsiteX3" fmla="*/ 30956 w 41814"/>
                <a:gd name="connsiteY3" fmla="*/ 15240 h 43338"/>
                <a:gd name="connsiteX4" fmla="*/ 10192 w 41814"/>
                <a:gd name="connsiteY4" fmla="*/ 15240 h 43338"/>
                <a:gd name="connsiteX5" fmla="*/ 13144 w 41814"/>
                <a:gd name="connsiteY5" fmla="*/ 8763 h 43338"/>
                <a:gd name="connsiteX6" fmla="*/ 21336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7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049" y="8763"/>
                  </a:moveTo>
                  <a:cubicBezTo>
                    <a:pt x="15907" y="5239"/>
                    <a:pt x="19526" y="5048"/>
                    <a:pt x="21145" y="5048"/>
                  </a:cubicBezTo>
                  <a:cubicBezTo>
                    <a:pt x="23146" y="5048"/>
                    <a:pt x="26670" y="5429"/>
                    <a:pt x="29051" y="8954"/>
                  </a:cubicBezTo>
                  <a:cubicBezTo>
                    <a:pt x="30480" y="11049"/>
                    <a:pt x="30766" y="13049"/>
                    <a:pt x="30956" y="15240"/>
                  </a:cubicBezTo>
                  <a:lnTo>
                    <a:pt x="10192" y="15240"/>
                  </a:lnTo>
                  <a:cubicBezTo>
                    <a:pt x="10763" y="13240"/>
                    <a:pt x="11335" y="10859"/>
                    <a:pt x="13144" y="8763"/>
                  </a:cubicBezTo>
                  <a:moveTo>
                    <a:pt x="21336" y="43339"/>
                  </a:moveTo>
                  <a:cubicBezTo>
                    <a:pt x="32671" y="43339"/>
                    <a:pt x="37147"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8" y="572"/>
                    <a:pt x="25622" y="0"/>
                    <a:pt x="21907"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a:p>
          </p:txBody>
        </p:sp>
        <p:sp>
          <p:nvSpPr>
            <p:cNvPr id="24" name="Freeform: Shape 122">
              <a:extLst>
                <a:ext uri="{FF2B5EF4-FFF2-40B4-BE49-F238E27FC236}">
                  <a16:creationId xmlns:a16="http://schemas.microsoft.com/office/drawing/2014/main" id="{211FD8A8-17C2-F10A-3917-375C6B2C5971}"/>
                </a:ext>
              </a:extLst>
            </p:cNvPr>
            <p:cNvSpPr/>
            <p:nvPr/>
          </p:nvSpPr>
          <p:spPr>
            <a:xfrm>
              <a:off x="1143519" y="576176"/>
              <a:ext cx="41814" cy="43529"/>
            </a:xfrm>
            <a:custGeom>
              <a:avLst/>
              <a:gdLst>
                <a:gd name="connsiteX0" fmla="*/ 19050 w 41814"/>
                <a:gd name="connsiteY0" fmla="*/ 22765 h 43529"/>
                <a:gd name="connsiteX1" fmla="*/ 25717 w 41814"/>
                <a:gd name="connsiteY1" fmla="*/ 19526 h 43529"/>
                <a:gd name="connsiteX2" fmla="*/ 25717 w 41814"/>
                <a:gd name="connsiteY2" fmla="*/ 30956 h 43529"/>
                <a:gd name="connsiteX3" fmla="*/ 16859 w 41814"/>
                <a:gd name="connsiteY3" fmla="*/ 35909 h 43529"/>
                <a:gd name="connsiteX4" fmla="*/ 11144 w 41814"/>
                <a:gd name="connsiteY4" fmla="*/ 30480 h 43529"/>
                <a:gd name="connsiteX5" fmla="*/ 19050 w 41814"/>
                <a:gd name="connsiteY5" fmla="*/ 22765 h 43529"/>
                <a:gd name="connsiteX6" fmla="*/ 12954 w 41814"/>
                <a:gd name="connsiteY6" fmla="*/ 43244 h 43529"/>
                <a:gd name="connsiteX7" fmla="*/ 26575 w 41814"/>
                <a:gd name="connsiteY7" fmla="*/ 36671 h 43529"/>
                <a:gd name="connsiteX8" fmla="*/ 31813 w 41814"/>
                <a:gd name="connsiteY8" fmla="*/ 43529 h 43529"/>
                <a:gd name="connsiteX9" fmla="*/ 41815 w 41814"/>
                <a:gd name="connsiteY9" fmla="*/ 36100 h 43529"/>
                <a:gd name="connsiteX10" fmla="*/ 41148 w 41814"/>
                <a:gd name="connsiteY10" fmla="*/ 35052 h 43529"/>
                <a:gd name="connsiteX11" fmla="*/ 36385 w 41814"/>
                <a:gd name="connsiteY11" fmla="*/ 26003 h 43529"/>
                <a:gd name="connsiteX12" fmla="*/ 36385 w 41814"/>
                <a:gd name="connsiteY12" fmla="*/ 16383 h 43529"/>
                <a:gd name="connsiteX13" fmla="*/ 33814 w 41814"/>
                <a:gd name="connsiteY13" fmla="*/ 5048 h 43529"/>
                <a:gd name="connsiteX14" fmla="*/ 20574 w 41814"/>
                <a:gd name="connsiteY14" fmla="*/ 0 h 43529"/>
                <a:gd name="connsiteX15" fmla="*/ 5239 w 41814"/>
                <a:gd name="connsiteY15" fmla="*/ 2858 h 43529"/>
                <a:gd name="connsiteX16" fmla="*/ 3810 w 41814"/>
                <a:gd name="connsiteY16" fmla="*/ 12287 h 43529"/>
                <a:gd name="connsiteX17" fmla="*/ 5239 w 41814"/>
                <a:gd name="connsiteY17" fmla="*/ 12287 h 43529"/>
                <a:gd name="connsiteX18" fmla="*/ 10096 w 41814"/>
                <a:gd name="connsiteY18" fmla="*/ 7715 h 43529"/>
                <a:gd name="connsiteX19" fmla="*/ 18288 w 41814"/>
                <a:gd name="connsiteY19" fmla="*/ 5429 h 43529"/>
                <a:gd name="connsiteX20" fmla="*/ 24860 w 41814"/>
                <a:gd name="connsiteY20" fmla="*/ 8668 h 43529"/>
                <a:gd name="connsiteX21" fmla="*/ 25432 w 41814"/>
                <a:gd name="connsiteY21" fmla="*/ 11621 h 43529"/>
                <a:gd name="connsiteX22" fmla="*/ 16859 w 41814"/>
                <a:gd name="connsiteY22" fmla="*/ 18479 h 43529"/>
                <a:gd name="connsiteX23" fmla="*/ 13811 w 41814"/>
                <a:gd name="connsiteY23" fmla="*/ 19145 h 43529"/>
                <a:gd name="connsiteX24" fmla="*/ 0 w 41814"/>
                <a:gd name="connsiteY24" fmla="*/ 31909 h 43529"/>
                <a:gd name="connsiteX25" fmla="*/ 12859 w 41814"/>
                <a:gd name="connsiteY25" fmla="*/ 43339 h 43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1814" h="43529">
                  <a:moveTo>
                    <a:pt x="19050" y="22765"/>
                  </a:moveTo>
                  <a:cubicBezTo>
                    <a:pt x="22288" y="21717"/>
                    <a:pt x="23050" y="21336"/>
                    <a:pt x="25717" y="19526"/>
                  </a:cubicBezTo>
                  <a:lnTo>
                    <a:pt x="25717" y="30956"/>
                  </a:lnTo>
                  <a:cubicBezTo>
                    <a:pt x="21812" y="35528"/>
                    <a:pt x="17812" y="35909"/>
                    <a:pt x="16859" y="35909"/>
                  </a:cubicBezTo>
                  <a:cubicBezTo>
                    <a:pt x="13525" y="35909"/>
                    <a:pt x="11144" y="33528"/>
                    <a:pt x="11144" y="30480"/>
                  </a:cubicBezTo>
                  <a:cubicBezTo>
                    <a:pt x="11144" y="25432"/>
                    <a:pt x="16764" y="23527"/>
                    <a:pt x="19050" y="22765"/>
                  </a:cubicBezTo>
                  <a:moveTo>
                    <a:pt x="12954" y="43244"/>
                  </a:moveTo>
                  <a:cubicBezTo>
                    <a:pt x="20002" y="43244"/>
                    <a:pt x="23622" y="39624"/>
                    <a:pt x="26575" y="36671"/>
                  </a:cubicBezTo>
                  <a:cubicBezTo>
                    <a:pt x="27527" y="39815"/>
                    <a:pt x="28670" y="41434"/>
                    <a:pt x="31813" y="43529"/>
                  </a:cubicBezTo>
                  <a:lnTo>
                    <a:pt x="41815" y="36100"/>
                  </a:lnTo>
                  <a:lnTo>
                    <a:pt x="41148" y="35052"/>
                  </a:lnTo>
                  <a:cubicBezTo>
                    <a:pt x="36481" y="33052"/>
                    <a:pt x="36385" y="31052"/>
                    <a:pt x="36385" y="26003"/>
                  </a:cubicBezTo>
                  <a:lnTo>
                    <a:pt x="36385" y="16383"/>
                  </a:lnTo>
                  <a:cubicBezTo>
                    <a:pt x="36385" y="11716"/>
                    <a:pt x="36385" y="8287"/>
                    <a:pt x="33814" y="5048"/>
                  </a:cubicBezTo>
                  <a:cubicBezTo>
                    <a:pt x="30099" y="286"/>
                    <a:pt x="23813" y="0"/>
                    <a:pt x="20574" y="0"/>
                  </a:cubicBezTo>
                  <a:cubicBezTo>
                    <a:pt x="16954" y="0"/>
                    <a:pt x="11621" y="572"/>
                    <a:pt x="5239" y="2858"/>
                  </a:cubicBezTo>
                  <a:lnTo>
                    <a:pt x="3810" y="12287"/>
                  </a:lnTo>
                  <a:lnTo>
                    <a:pt x="5239" y="12287"/>
                  </a:lnTo>
                  <a:cubicBezTo>
                    <a:pt x="6477" y="10763"/>
                    <a:pt x="7810" y="9144"/>
                    <a:pt x="10096" y="7715"/>
                  </a:cubicBezTo>
                  <a:cubicBezTo>
                    <a:pt x="12573" y="6191"/>
                    <a:pt x="15621" y="5429"/>
                    <a:pt x="18288" y="5429"/>
                  </a:cubicBezTo>
                  <a:cubicBezTo>
                    <a:pt x="20955" y="5429"/>
                    <a:pt x="23717" y="6286"/>
                    <a:pt x="24860" y="8668"/>
                  </a:cubicBezTo>
                  <a:cubicBezTo>
                    <a:pt x="25337" y="9620"/>
                    <a:pt x="25432" y="10668"/>
                    <a:pt x="25432" y="11621"/>
                  </a:cubicBezTo>
                  <a:cubicBezTo>
                    <a:pt x="25432" y="15907"/>
                    <a:pt x="21050" y="17335"/>
                    <a:pt x="16859" y="18479"/>
                  </a:cubicBezTo>
                  <a:lnTo>
                    <a:pt x="13811" y="19145"/>
                  </a:lnTo>
                  <a:cubicBezTo>
                    <a:pt x="9620" y="20193"/>
                    <a:pt x="0" y="22670"/>
                    <a:pt x="0" y="31909"/>
                  </a:cubicBezTo>
                  <a:cubicBezTo>
                    <a:pt x="0" y="36576"/>
                    <a:pt x="2953" y="43339"/>
                    <a:pt x="12859" y="43339"/>
                  </a:cubicBezTo>
                </a:path>
              </a:pathLst>
            </a:custGeom>
            <a:grpFill/>
            <a:ln w="0" cap="flat">
              <a:noFill/>
              <a:prstDash val="solid"/>
              <a:miter/>
            </a:ln>
          </p:spPr>
          <p:txBody>
            <a:bodyPr rtlCol="0" anchor="ctr"/>
            <a:lstStyle/>
            <a:p>
              <a:endParaRPr lang="en-CA"/>
            </a:p>
          </p:txBody>
        </p:sp>
        <p:sp>
          <p:nvSpPr>
            <p:cNvPr id="25" name="Freeform: Shape 123">
              <a:extLst>
                <a:ext uri="{FF2B5EF4-FFF2-40B4-BE49-F238E27FC236}">
                  <a16:creationId xmlns:a16="http://schemas.microsoft.com/office/drawing/2014/main" id="{A8378FEA-2750-3E32-EC07-DA85C129EAA9}"/>
                </a:ext>
              </a:extLst>
            </p:cNvPr>
            <p:cNvSpPr/>
            <p:nvPr/>
          </p:nvSpPr>
          <p:spPr>
            <a:xfrm>
              <a:off x="1183619"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4"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481"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a:p>
          </p:txBody>
        </p:sp>
        <p:sp>
          <p:nvSpPr>
            <p:cNvPr id="26" name="Freeform: Shape 124">
              <a:extLst>
                <a:ext uri="{FF2B5EF4-FFF2-40B4-BE49-F238E27FC236}">
                  <a16:creationId xmlns:a16="http://schemas.microsoft.com/office/drawing/2014/main" id="{00C5F4DB-6A9C-4620-6066-4AF4DF6DA846}"/>
                </a:ext>
              </a:extLst>
            </p:cNvPr>
            <p:cNvSpPr/>
            <p:nvPr/>
          </p:nvSpPr>
          <p:spPr>
            <a:xfrm>
              <a:off x="675556" y="589225"/>
              <a:ext cx="123039" cy="33623"/>
            </a:xfrm>
            <a:custGeom>
              <a:avLst/>
              <a:gdLst>
                <a:gd name="connsiteX0" fmla="*/ 91821 w 123039"/>
                <a:gd name="connsiteY0" fmla="*/ 0 h 33623"/>
                <a:gd name="connsiteX1" fmla="*/ 0 w 123039"/>
                <a:gd name="connsiteY1" fmla="*/ 29813 h 33623"/>
                <a:gd name="connsiteX2" fmla="*/ 62008 w 123039"/>
                <a:gd name="connsiteY2" fmla="*/ 11906 h 33623"/>
                <a:gd name="connsiteX3" fmla="*/ 58579 w 123039"/>
                <a:gd name="connsiteY3" fmla="*/ 21336 h 33623"/>
                <a:gd name="connsiteX4" fmla="*/ 92393 w 123039"/>
                <a:gd name="connsiteY4" fmla="*/ 31147 h 33623"/>
                <a:gd name="connsiteX5" fmla="*/ 104108 w 123039"/>
                <a:gd name="connsiteY5" fmla="*/ 27242 h 33623"/>
                <a:gd name="connsiteX6" fmla="*/ 76772 w 123039"/>
                <a:gd name="connsiteY6" fmla="*/ 17717 h 33623"/>
                <a:gd name="connsiteX7" fmla="*/ 105347 w 123039"/>
                <a:gd name="connsiteY7" fmla="*/ 11240 h 33623"/>
                <a:gd name="connsiteX8" fmla="*/ 119920 w 123039"/>
                <a:gd name="connsiteY8" fmla="*/ 33623 h 33623"/>
                <a:gd name="connsiteX9" fmla="*/ 121444 w 123039"/>
                <a:gd name="connsiteY9" fmla="*/ 31052 h 33623"/>
                <a:gd name="connsiteX10" fmla="*/ 91821 w 123039"/>
                <a:gd name="connsiteY10" fmla="*/ 95 h 33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039" h="33623">
                  <a:moveTo>
                    <a:pt x="91821" y="0"/>
                  </a:moveTo>
                  <a:cubicBezTo>
                    <a:pt x="53435" y="1619"/>
                    <a:pt x="0" y="29813"/>
                    <a:pt x="0" y="29813"/>
                  </a:cubicBezTo>
                  <a:cubicBezTo>
                    <a:pt x="0" y="29813"/>
                    <a:pt x="29432" y="16573"/>
                    <a:pt x="62008" y="11906"/>
                  </a:cubicBezTo>
                  <a:cubicBezTo>
                    <a:pt x="59246" y="14954"/>
                    <a:pt x="57912" y="18193"/>
                    <a:pt x="58579" y="21336"/>
                  </a:cubicBezTo>
                  <a:cubicBezTo>
                    <a:pt x="60198" y="29242"/>
                    <a:pt x="77438" y="34195"/>
                    <a:pt x="92393" y="31147"/>
                  </a:cubicBezTo>
                  <a:cubicBezTo>
                    <a:pt x="96679" y="30194"/>
                    <a:pt x="100489" y="28575"/>
                    <a:pt x="104108" y="27242"/>
                  </a:cubicBezTo>
                  <a:cubicBezTo>
                    <a:pt x="100965" y="28384"/>
                    <a:pt x="76295" y="27242"/>
                    <a:pt x="76772" y="17717"/>
                  </a:cubicBezTo>
                  <a:cubicBezTo>
                    <a:pt x="77153" y="10573"/>
                    <a:pt x="93345" y="6858"/>
                    <a:pt x="105347" y="11240"/>
                  </a:cubicBezTo>
                  <a:cubicBezTo>
                    <a:pt x="115348" y="14859"/>
                    <a:pt x="122587" y="27813"/>
                    <a:pt x="119920" y="33623"/>
                  </a:cubicBezTo>
                  <a:cubicBezTo>
                    <a:pt x="120491" y="32766"/>
                    <a:pt x="120968" y="31909"/>
                    <a:pt x="121444" y="31052"/>
                  </a:cubicBezTo>
                  <a:cubicBezTo>
                    <a:pt x="126016" y="21145"/>
                    <a:pt x="122111" y="-1238"/>
                    <a:pt x="91821" y="95"/>
                  </a:cubicBezTo>
                </a:path>
              </a:pathLst>
            </a:custGeom>
            <a:grpFill/>
            <a:ln w="0" cap="flat">
              <a:noFill/>
              <a:prstDash val="solid"/>
              <a:miter/>
            </a:ln>
          </p:spPr>
          <p:txBody>
            <a:bodyPr rtlCol="0" anchor="ctr"/>
            <a:lstStyle/>
            <a:p>
              <a:endParaRPr lang="en-CA"/>
            </a:p>
          </p:txBody>
        </p:sp>
        <p:sp>
          <p:nvSpPr>
            <p:cNvPr id="27" name="Freeform: Shape 125">
              <a:extLst>
                <a:ext uri="{FF2B5EF4-FFF2-40B4-BE49-F238E27FC236}">
                  <a16:creationId xmlns:a16="http://schemas.microsoft.com/office/drawing/2014/main" id="{D46D021C-844E-6432-C07C-7A7E18C1F467}"/>
                </a:ext>
              </a:extLst>
            </p:cNvPr>
            <p:cNvSpPr/>
            <p:nvPr/>
          </p:nvSpPr>
          <p:spPr>
            <a:xfrm>
              <a:off x="818717" y="587896"/>
              <a:ext cx="72245" cy="30725"/>
            </a:xfrm>
            <a:custGeom>
              <a:avLst/>
              <a:gdLst>
                <a:gd name="connsiteX0" fmla="*/ 72104 w 72245"/>
                <a:gd name="connsiteY0" fmla="*/ 10092 h 30725"/>
                <a:gd name="connsiteX1" fmla="*/ 42100 w 72245"/>
                <a:gd name="connsiteY1" fmla="*/ 948 h 30725"/>
                <a:gd name="connsiteX2" fmla="*/ 25527 w 72245"/>
                <a:gd name="connsiteY2" fmla="*/ 7425 h 30725"/>
                <a:gd name="connsiteX3" fmla="*/ 0 w 72245"/>
                <a:gd name="connsiteY3" fmla="*/ 26570 h 30725"/>
                <a:gd name="connsiteX4" fmla="*/ 13144 w 72245"/>
                <a:gd name="connsiteY4" fmla="*/ 19331 h 30725"/>
                <a:gd name="connsiteX5" fmla="*/ 52388 w 72245"/>
                <a:gd name="connsiteY5" fmla="*/ 14759 h 30725"/>
                <a:gd name="connsiteX6" fmla="*/ 33338 w 72245"/>
                <a:gd name="connsiteY6" fmla="*/ 27237 h 30725"/>
                <a:gd name="connsiteX7" fmla="*/ 21336 w 72245"/>
                <a:gd name="connsiteY7" fmla="*/ 26189 h 30725"/>
                <a:gd name="connsiteX8" fmla="*/ 47625 w 72245"/>
                <a:gd name="connsiteY8" fmla="*/ 29809 h 30725"/>
                <a:gd name="connsiteX9" fmla="*/ 72104 w 72245"/>
                <a:gd name="connsiteY9" fmla="*/ 10187 h 30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2245" h="30725">
                  <a:moveTo>
                    <a:pt x="72104" y="10092"/>
                  </a:moveTo>
                  <a:cubicBezTo>
                    <a:pt x="70580" y="2186"/>
                    <a:pt x="57150" y="-2005"/>
                    <a:pt x="42100" y="948"/>
                  </a:cubicBezTo>
                  <a:cubicBezTo>
                    <a:pt x="35719" y="2186"/>
                    <a:pt x="30004" y="4853"/>
                    <a:pt x="25527" y="7425"/>
                  </a:cubicBezTo>
                  <a:cubicBezTo>
                    <a:pt x="15049" y="13426"/>
                    <a:pt x="0" y="26570"/>
                    <a:pt x="0" y="26570"/>
                  </a:cubicBezTo>
                  <a:cubicBezTo>
                    <a:pt x="3619" y="23999"/>
                    <a:pt x="8287" y="21617"/>
                    <a:pt x="13144" y="19331"/>
                  </a:cubicBezTo>
                  <a:cubicBezTo>
                    <a:pt x="19431" y="16379"/>
                    <a:pt x="48863" y="4853"/>
                    <a:pt x="52388" y="14759"/>
                  </a:cubicBezTo>
                  <a:cubicBezTo>
                    <a:pt x="53912" y="19236"/>
                    <a:pt x="48387" y="25332"/>
                    <a:pt x="33338" y="27237"/>
                  </a:cubicBezTo>
                  <a:cubicBezTo>
                    <a:pt x="29337" y="27713"/>
                    <a:pt x="24098" y="27523"/>
                    <a:pt x="21336" y="26189"/>
                  </a:cubicBezTo>
                  <a:cubicBezTo>
                    <a:pt x="26575" y="30285"/>
                    <a:pt x="36671" y="31904"/>
                    <a:pt x="47625" y="29809"/>
                  </a:cubicBezTo>
                  <a:cubicBezTo>
                    <a:pt x="62674" y="26951"/>
                    <a:pt x="73628" y="18188"/>
                    <a:pt x="72104" y="10187"/>
                  </a:cubicBezTo>
                </a:path>
              </a:pathLst>
            </a:custGeom>
            <a:grpFill/>
            <a:ln w="0" cap="flat">
              <a:noFill/>
              <a:prstDash val="solid"/>
              <a:miter/>
            </a:ln>
          </p:spPr>
          <p:txBody>
            <a:bodyPr rtlCol="0" anchor="ctr"/>
            <a:lstStyle/>
            <a:p>
              <a:endParaRPr lang="en-CA"/>
            </a:p>
          </p:txBody>
        </p:sp>
        <p:sp>
          <p:nvSpPr>
            <p:cNvPr id="28" name="Freeform: Shape 126">
              <a:extLst>
                <a:ext uri="{FF2B5EF4-FFF2-40B4-BE49-F238E27FC236}">
                  <a16:creationId xmlns:a16="http://schemas.microsoft.com/office/drawing/2014/main" id="{6E311538-650C-EE02-C979-1734A052D254}"/>
                </a:ext>
              </a:extLst>
            </p:cNvPr>
            <p:cNvSpPr/>
            <p:nvPr/>
          </p:nvSpPr>
          <p:spPr>
            <a:xfrm>
              <a:off x="669269" y="541975"/>
              <a:ext cx="205549" cy="81158"/>
            </a:xfrm>
            <a:custGeom>
              <a:avLst/>
              <a:gdLst>
                <a:gd name="connsiteX0" fmla="*/ 0 w 205549"/>
                <a:gd name="connsiteY0" fmla="*/ 74206 h 81158"/>
                <a:gd name="connsiteX1" fmla="*/ 180213 w 205549"/>
                <a:gd name="connsiteY1" fmla="*/ 20485 h 81158"/>
                <a:gd name="connsiteX2" fmla="*/ 130588 w 205549"/>
                <a:gd name="connsiteY2" fmla="*/ 81159 h 81158"/>
                <a:gd name="connsiteX3" fmla="*/ 205550 w 205549"/>
                <a:gd name="connsiteY3" fmla="*/ 5626 h 81158"/>
                <a:gd name="connsiteX4" fmla="*/ 0 w 205549"/>
                <a:gd name="connsiteY4" fmla="*/ 74206 h 811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549" h="81158">
                  <a:moveTo>
                    <a:pt x="0" y="74206"/>
                  </a:moveTo>
                  <a:cubicBezTo>
                    <a:pt x="0" y="74206"/>
                    <a:pt x="120491" y="11245"/>
                    <a:pt x="180213" y="20485"/>
                  </a:cubicBezTo>
                  <a:cubicBezTo>
                    <a:pt x="156877" y="55537"/>
                    <a:pt x="130588" y="81159"/>
                    <a:pt x="130588" y="81159"/>
                  </a:cubicBezTo>
                  <a:cubicBezTo>
                    <a:pt x="168497" y="55822"/>
                    <a:pt x="191643" y="29629"/>
                    <a:pt x="205550" y="5626"/>
                  </a:cubicBezTo>
                  <a:cubicBezTo>
                    <a:pt x="130493" y="-24188"/>
                    <a:pt x="0" y="74206"/>
                    <a:pt x="0" y="74206"/>
                  </a:cubicBezTo>
                </a:path>
              </a:pathLst>
            </a:custGeom>
            <a:grpFill/>
            <a:ln w="0" cap="flat">
              <a:noFill/>
              <a:prstDash val="solid"/>
              <a:miter/>
            </a:ln>
          </p:spPr>
          <p:txBody>
            <a:bodyPr rtlCol="0" anchor="ctr"/>
            <a:lstStyle/>
            <a:p>
              <a:endParaRPr lang="en-CA"/>
            </a:p>
          </p:txBody>
        </p:sp>
        <p:sp>
          <p:nvSpPr>
            <p:cNvPr id="29" name="Freeform: Shape 127">
              <a:extLst>
                <a:ext uri="{FF2B5EF4-FFF2-40B4-BE49-F238E27FC236}">
                  <a16:creationId xmlns:a16="http://schemas.microsoft.com/office/drawing/2014/main" id="{FCAA8714-0578-E77F-2507-2C50E76F9C0D}"/>
                </a:ext>
              </a:extLst>
            </p:cNvPr>
            <p:cNvSpPr/>
            <p:nvPr/>
          </p:nvSpPr>
          <p:spPr>
            <a:xfrm>
              <a:off x="705750" y="394630"/>
              <a:ext cx="187050" cy="184404"/>
            </a:xfrm>
            <a:custGeom>
              <a:avLst/>
              <a:gdLst>
                <a:gd name="connsiteX0" fmla="*/ 165735 w 187050"/>
                <a:gd name="connsiteY0" fmla="*/ 128397 h 184404"/>
                <a:gd name="connsiteX1" fmla="*/ 139827 w 187050"/>
                <a:gd name="connsiteY1" fmla="*/ 106299 h 184404"/>
                <a:gd name="connsiteX2" fmla="*/ 48387 w 187050"/>
                <a:gd name="connsiteY2" fmla="*/ 144018 h 184404"/>
                <a:gd name="connsiteX3" fmla="*/ 96679 w 187050"/>
                <a:gd name="connsiteY3" fmla="*/ 29242 h 184404"/>
                <a:gd name="connsiteX4" fmla="*/ 176498 w 187050"/>
                <a:gd name="connsiteY4" fmla="*/ 59150 h 184404"/>
                <a:gd name="connsiteX5" fmla="*/ 165830 w 187050"/>
                <a:gd name="connsiteY5" fmla="*/ 128302 h 184404"/>
                <a:gd name="connsiteX6" fmla="*/ 182594 w 187050"/>
                <a:gd name="connsiteY6" fmla="*/ 54578 h 184404"/>
                <a:gd name="connsiteX7" fmla="*/ 141161 w 187050"/>
                <a:gd name="connsiteY7" fmla="*/ 26765 h 184404"/>
                <a:gd name="connsiteX8" fmla="*/ 134112 w 187050"/>
                <a:gd name="connsiteY8" fmla="*/ 0 h 184404"/>
                <a:gd name="connsiteX9" fmla="*/ 135255 w 187050"/>
                <a:gd name="connsiteY9" fmla="*/ 24575 h 184404"/>
                <a:gd name="connsiteX10" fmla="*/ 64865 w 187050"/>
                <a:gd name="connsiteY10" fmla="*/ 15812 h 184404"/>
                <a:gd name="connsiteX11" fmla="*/ 0 w 187050"/>
                <a:gd name="connsiteY11" fmla="*/ 184404 h 184404"/>
                <a:gd name="connsiteX12" fmla="*/ 139827 w 187050"/>
                <a:gd name="connsiteY12" fmla="*/ 121825 h 184404"/>
                <a:gd name="connsiteX13" fmla="*/ 170212 w 187050"/>
                <a:gd name="connsiteY13" fmla="*/ 149828 h 184404"/>
                <a:gd name="connsiteX14" fmla="*/ 182594 w 187050"/>
                <a:gd name="connsiteY14" fmla="*/ 54673 h 184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7050" h="184404">
                  <a:moveTo>
                    <a:pt x="165735" y="128397"/>
                  </a:moveTo>
                  <a:cubicBezTo>
                    <a:pt x="153638" y="109442"/>
                    <a:pt x="139827" y="106299"/>
                    <a:pt x="139827" y="106299"/>
                  </a:cubicBezTo>
                  <a:cubicBezTo>
                    <a:pt x="104870" y="96965"/>
                    <a:pt x="48387" y="144018"/>
                    <a:pt x="48387" y="144018"/>
                  </a:cubicBezTo>
                  <a:cubicBezTo>
                    <a:pt x="123539" y="54293"/>
                    <a:pt x="96679" y="29242"/>
                    <a:pt x="96679" y="29242"/>
                  </a:cubicBezTo>
                  <a:cubicBezTo>
                    <a:pt x="153448" y="29242"/>
                    <a:pt x="176498" y="59150"/>
                    <a:pt x="176498" y="59150"/>
                  </a:cubicBezTo>
                  <a:cubicBezTo>
                    <a:pt x="183547" y="80963"/>
                    <a:pt x="175546" y="105823"/>
                    <a:pt x="165830" y="128302"/>
                  </a:cubicBezTo>
                  <a:moveTo>
                    <a:pt x="182594" y="54578"/>
                  </a:moveTo>
                  <a:cubicBezTo>
                    <a:pt x="182594" y="54578"/>
                    <a:pt x="170212" y="38291"/>
                    <a:pt x="141161" y="26765"/>
                  </a:cubicBezTo>
                  <a:cubicBezTo>
                    <a:pt x="139637" y="16669"/>
                    <a:pt x="137065" y="7811"/>
                    <a:pt x="134112" y="0"/>
                  </a:cubicBezTo>
                  <a:cubicBezTo>
                    <a:pt x="135731" y="6858"/>
                    <a:pt x="136017" y="16764"/>
                    <a:pt x="135255" y="24575"/>
                  </a:cubicBezTo>
                  <a:cubicBezTo>
                    <a:pt x="117539" y="18383"/>
                    <a:pt x="94393" y="14192"/>
                    <a:pt x="64865" y="15812"/>
                  </a:cubicBezTo>
                  <a:cubicBezTo>
                    <a:pt x="64865" y="15812"/>
                    <a:pt x="128111" y="45339"/>
                    <a:pt x="0" y="184404"/>
                  </a:cubicBezTo>
                  <a:cubicBezTo>
                    <a:pt x="0" y="184404"/>
                    <a:pt x="104966" y="112490"/>
                    <a:pt x="139827" y="121825"/>
                  </a:cubicBezTo>
                  <a:cubicBezTo>
                    <a:pt x="139827" y="121825"/>
                    <a:pt x="154876" y="123920"/>
                    <a:pt x="170212" y="149828"/>
                  </a:cubicBezTo>
                  <a:cubicBezTo>
                    <a:pt x="198501" y="96774"/>
                    <a:pt x="182594" y="54673"/>
                    <a:pt x="182594" y="54673"/>
                  </a:cubicBezTo>
                </a:path>
              </a:pathLst>
            </a:custGeom>
            <a:grpFill/>
            <a:ln w="0" cap="flat">
              <a:noFill/>
              <a:prstDash val="solid"/>
              <a:miter/>
            </a:ln>
          </p:spPr>
          <p:txBody>
            <a:bodyPr rtlCol="0" anchor="ctr"/>
            <a:lstStyle/>
            <a:p>
              <a:endParaRPr lang="en-CA"/>
            </a:p>
          </p:txBody>
        </p:sp>
        <p:sp>
          <p:nvSpPr>
            <p:cNvPr id="30" name="Freeform: Shape 128">
              <a:extLst>
                <a:ext uri="{FF2B5EF4-FFF2-40B4-BE49-F238E27FC236}">
                  <a16:creationId xmlns:a16="http://schemas.microsoft.com/office/drawing/2014/main" id="{95E82293-888E-9CC4-CBF4-E23C4BFFC29E}"/>
                </a:ext>
              </a:extLst>
            </p:cNvPr>
            <p:cNvSpPr/>
            <p:nvPr/>
          </p:nvSpPr>
          <p:spPr>
            <a:xfrm>
              <a:off x="781188" y="396019"/>
              <a:ext cx="54325" cy="15469"/>
            </a:xfrm>
            <a:custGeom>
              <a:avLst/>
              <a:gdLst>
                <a:gd name="connsiteX0" fmla="*/ 53721 w 54325"/>
                <a:gd name="connsiteY0" fmla="*/ 1277 h 15469"/>
                <a:gd name="connsiteX1" fmla="*/ 0 w 54325"/>
                <a:gd name="connsiteY1" fmla="*/ 7754 h 15469"/>
                <a:gd name="connsiteX2" fmla="*/ 54007 w 54325"/>
                <a:gd name="connsiteY2" fmla="*/ 15469 h 15469"/>
                <a:gd name="connsiteX3" fmla="*/ 53721 w 54325"/>
                <a:gd name="connsiteY3" fmla="*/ 1277 h 15469"/>
              </a:gdLst>
              <a:ahLst/>
              <a:cxnLst>
                <a:cxn ang="0">
                  <a:pos x="connsiteX0" y="connsiteY0"/>
                </a:cxn>
                <a:cxn ang="0">
                  <a:pos x="connsiteX1" y="connsiteY1"/>
                </a:cxn>
                <a:cxn ang="0">
                  <a:pos x="connsiteX2" y="connsiteY2"/>
                </a:cxn>
                <a:cxn ang="0">
                  <a:pos x="connsiteX3" y="connsiteY3"/>
                </a:cxn>
              </a:cxnLst>
              <a:rect l="l" t="t" r="r" b="b"/>
              <a:pathLst>
                <a:path w="54325" h="15469">
                  <a:moveTo>
                    <a:pt x="53721" y="1277"/>
                  </a:moveTo>
                  <a:cubicBezTo>
                    <a:pt x="20479" y="-3485"/>
                    <a:pt x="2096" y="6516"/>
                    <a:pt x="0" y="7754"/>
                  </a:cubicBezTo>
                  <a:cubicBezTo>
                    <a:pt x="34671" y="8707"/>
                    <a:pt x="41815" y="12421"/>
                    <a:pt x="54007" y="15469"/>
                  </a:cubicBezTo>
                  <a:cubicBezTo>
                    <a:pt x="54864" y="10802"/>
                    <a:pt x="53721" y="1277"/>
                    <a:pt x="53721" y="1277"/>
                  </a:cubicBezTo>
                </a:path>
              </a:pathLst>
            </a:custGeom>
            <a:grpFill/>
            <a:ln w="0" cap="flat">
              <a:noFill/>
              <a:prstDash val="solid"/>
              <a:miter/>
            </a:ln>
          </p:spPr>
          <p:txBody>
            <a:bodyPr rtlCol="0" anchor="ctr"/>
            <a:lstStyle/>
            <a:p>
              <a:endParaRPr lang="en-CA"/>
            </a:p>
          </p:txBody>
        </p:sp>
      </p:grpSp>
    </p:spTree>
    <p:extLst>
      <p:ext uri="{BB962C8B-B14F-4D97-AF65-F5344CB8AC3E}">
        <p14:creationId xmlns:p14="http://schemas.microsoft.com/office/powerpoint/2010/main" val="227100081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12_Custom Layout">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64CC934-CFF5-B41B-AE53-31FD0CCBB67C}"/>
              </a:ext>
            </a:extLst>
          </p:cNvPr>
          <p:cNvSpPr>
            <a:spLocks noGrp="1"/>
          </p:cNvSpPr>
          <p:nvPr>
            <p:ph type="title"/>
          </p:nvPr>
        </p:nvSpPr>
        <p:spPr>
          <a:xfrm>
            <a:off x="214147" y="1270000"/>
            <a:ext cx="3335170" cy="1280160"/>
          </a:xfrm>
          <a:prstGeom prst="rect">
            <a:avLst/>
          </a:prstGeom>
        </p:spPr>
        <p:txBody>
          <a:bodyPr anchor="b"/>
          <a:lstStyle>
            <a:lvl1pPr>
              <a:defRPr sz="3200">
                <a:solidFill>
                  <a:srgbClr val="14203E"/>
                </a:solidFill>
                <a:latin typeface="DM Serif Text" pitchFamily="2" charset="0"/>
              </a:defRPr>
            </a:lvl1pPr>
          </a:lstStyle>
          <a:p>
            <a:r>
              <a:rPr lang="en-US"/>
              <a:t>Click to edit Master title style</a:t>
            </a:r>
            <a:endParaRPr lang="en-CA"/>
          </a:p>
        </p:txBody>
      </p:sp>
      <p:sp>
        <p:nvSpPr>
          <p:cNvPr id="4" name="Text Placeholder 3">
            <a:extLst>
              <a:ext uri="{FF2B5EF4-FFF2-40B4-BE49-F238E27FC236}">
                <a16:creationId xmlns:a16="http://schemas.microsoft.com/office/drawing/2014/main" id="{5141E300-B656-DDFD-427A-8A73368E54CC}"/>
              </a:ext>
            </a:extLst>
          </p:cNvPr>
          <p:cNvSpPr>
            <a:spLocks noGrp="1"/>
          </p:cNvSpPr>
          <p:nvPr>
            <p:ph type="body" sz="half" idx="2"/>
          </p:nvPr>
        </p:nvSpPr>
        <p:spPr>
          <a:xfrm>
            <a:off x="214147" y="2682240"/>
            <a:ext cx="3335170" cy="2905760"/>
          </a:xfrm>
          <a:prstGeom prst="rect">
            <a:avLst/>
          </a:prstGeom>
        </p:spPr>
        <p:txBody>
          <a:bodyPr/>
          <a:lstStyle>
            <a:lvl1pPr marL="0" indent="0">
              <a:buNone/>
              <a:defRPr sz="1600">
                <a:solidFill>
                  <a:srgbClr val="14203E"/>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Picture Placeholder 2">
            <a:extLst>
              <a:ext uri="{FF2B5EF4-FFF2-40B4-BE49-F238E27FC236}">
                <a16:creationId xmlns:a16="http://schemas.microsoft.com/office/drawing/2014/main" id="{84C7A063-F109-1AEA-87F8-ED4086B980F3}"/>
              </a:ext>
            </a:extLst>
          </p:cNvPr>
          <p:cNvSpPr>
            <a:spLocks noGrp="1"/>
          </p:cNvSpPr>
          <p:nvPr>
            <p:ph type="pic" idx="1"/>
          </p:nvPr>
        </p:nvSpPr>
        <p:spPr>
          <a:xfrm>
            <a:off x="3958389" y="0"/>
            <a:ext cx="8233611" cy="6858000"/>
          </a:xfrm>
          <a:prstGeom prst="rect">
            <a:avLst/>
          </a:prstGeo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grpSp>
        <p:nvGrpSpPr>
          <p:cNvPr id="6" name="Group 5">
            <a:extLst>
              <a:ext uri="{FF2B5EF4-FFF2-40B4-BE49-F238E27FC236}">
                <a16:creationId xmlns:a16="http://schemas.microsoft.com/office/drawing/2014/main" id="{67E56F85-C9E1-F784-DAF6-A8F5CDFF8347}"/>
              </a:ext>
            </a:extLst>
          </p:cNvPr>
          <p:cNvGrpSpPr/>
          <p:nvPr userDrawn="1"/>
        </p:nvGrpSpPr>
        <p:grpSpPr>
          <a:xfrm rot="16200000">
            <a:off x="476600" y="3376209"/>
            <a:ext cx="6858002" cy="105581"/>
            <a:chOff x="0" y="6724259"/>
            <a:chExt cx="12192000" cy="133741"/>
          </a:xfrm>
        </p:grpSpPr>
        <p:sp>
          <p:nvSpPr>
            <p:cNvPr id="7" name="Rectangle 6">
              <a:extLst>
                <a:ext uri="{FF2B5EF4-FFF2-40B4-BE49-F238E27FC236}">
                  <a16:creationId xmlns:a16="http://schemas.microsoft.com/office/drawing/2014/main" id="{A84C9218-C543-AD00-4EA4-F303DFBC6445}"/>
                </a:ext>
              </a:extLst>
            </p:cNvPr>
            <p:cNvSpPr/>
            <p:nvPr userDrawn="1"/>
          </p:nvSpPr>
          <p:spPr>
            <a:xfrm flipH="1" flipV="1">
              <a:off x="9132164" y="6724259"/>
              <a:ext cx="3059836" cy="133741"/>
            </a:xfrm>
            <a:prstGeom prst="rect">
              <a:avLst/>
            </a:prstGeom>
            <a:solidFill>
              <a:srgbClr val="5D6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Rectangle 7">
              <a:extLst>
                <a:ext uri="{FF2B5EF4-FFF2-40B4-BE49-F238E27FC236}">
                  <a16:creationId xmlns:a16="http://schemas.microsoft.com/office/drawing/2014/main" id="{D3A7DFD8-5B50-12C8-967D-CF869FBD2552}"/>
                </a:ext>
              </a:extLst>
            </p:cNvPr>
            <p:cNvSpPr/>
            <p:nvPr userDrawn="1"/>
          </p:nvSpPr>
          <p:spPr>
            <a:xfrm flipH="1" flipV="1">
              <a:off x="6088110" y="6724259"/>
              <a:ext cx="3059836" cy="133741"/>
            </a:xfrm>
            <a:prstGeom prst="rect">
              <a:avLst/>
            </a:prstGeom>
            <a:solidFill>
              <a:srgbClr val="FDD6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Rectangle 8">
              <a:extLst>
                <a:ext uri="{FF2B5EF4-FFF2-40B4-BE49-F238E27FC236}">
                  <a16:creationId xmlns:a16="http://schemas.microsoft.com/office/drawing/2014/main" id="{3E82F3E6-FCF6-6376-C4E3-C6573FACCA31}"/>
                </a:ext>
              </a:extLst>
            </p:cNvPr>
            <p:cNvSpPr/>
            <p:nvPr userDrawn="1"/>
          </p:nvSpPr>
          <p:spPr>
            <a:xfrm flipH="1" flipV="1">
              <a:off x="3044055" y="6724259"/>
              <a:ext cx="3059836" cy="133741"/>
            </a:xfrm>
            <a:prstGeom prst="rect">
              <a:avLst/>
            </a:prstGeom>
            <a:solidFill>
              <a:srgbClr val="1161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EEFD56E0-1424-6250-4ACD-2E875686AA1E}"/>
                </a:ext>
              </a:extLst>
            </p:cNvPr>
            <p:cNvSpPr/>
            <p:nvPr userDrawn="1"/>
          </p:nvSpPr>
          <p:spPr>
            <a:xfrm flipH="1" flipV="1">
              <a:off x="0" y="6724259"/>
              <a:ext cx="3059836" cy="133741"/>
            </a:xfrm>
            <a:prstGeom prst="rect">
              <a:avLst/>
            </a:prstGeom>
            <a:solidFill>
              <a:srgbClr val="1420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FFFF00"/>
                </a:solidFill>
              </a:endParaRPr>
            </a:p>
          </p:txBody>
        </p:sp>
      </p:grpSp>
      <p:pic>
        <p:nvPicPr>
          <p:cNvPr id="11" name="Picture 10">
            <a:extLst>
              <a:ext uri="{FF2B5EF4-FFF2-40B4-BE49-F238E27FC236}">
                <a16:creationId xmlns:a16="http://schemas.microsoft.com/office/drawing/2014/main" id="{672AA11D-9DCA-1435-C4F7-8F02BFA21DBF}"/>
              </a:ext>
            </a:extLst>
          </p:cNvPr>
          <p:cNvPicPr>
            <a:picLocks noChangeAspect="1"/>
          </p:cNvPicPr>
          <p:nvPr userDrawn="1"/>
        </p:nvPicPr>
        <p:blipFill>
          <a:blip r:embed="rId2"/>
          <a:stretch>
            <a:fillRect/>
          </a:stretch>
        </p:blipFill>
        <p:spPr>
          <a:xfrm>
            <a:off x="214147" y="587250"/>
            <a:ext cx="1551317" cy="273327"/>
          </a:xfrm>
          <a:prstGeom prst="rect">
            <a:avLst/>
          </a:prstGeom>
        </p:spPr>
      </p:pic>
      <p:grpSp>
        <p:nvGrpSpPr>
          <p:cNvPr id="2" name="Graphic 10">
            <a:extLst>
              <a:ext uri="{FF2B5EF4-FFF2-40B4-BE49-F238E27FC236}">
                <a16:creationId xmlns:a16="http://schemas.microsoft.com/office/drawing/2014/main" id="{CC0BAC18-D07D-43E3-506E-77EC471857F5}"/>
              </a:ext>
            </a:extLst>
          </p:cNvPr>
          <p:cNvGrpSpPr/>
          <p:nvPr userDrawn="1"/>
        </p:nvGrpSpPr>
        <p:grpSpPr>
          <a:xfrm>
            <a:off x="214147" y="6309366"/>
            <a:ext cx="1031608" cy="356522"/>
            <a:chOff x="367232" y="394630"/>
            <a:chExt cx="996600" cy="344423"/>
          </a:xfrm>
          <a:solidFill>
            <a:srgbClr val="14203E"/>
          </a:solidFill>
        </p:grpSpPr>
        <p:sp>
          <p:nvSpPr>
            <p:cNvPr id="12" name="Freeform: Shape 105">
              <a:extLst>
                <a:ext uri="{FF2B5EF4-FFF2-40B4-BE49-F238E27FC236}">
                  <a16:creationId xmlns:a16="http://schemas.microsoft.com/office/drawing/2014/main" id="{B210FEC4-468E-B9ED-A801-B1F23728510B}"/>
                </a:ext>
              </a:extLst>
            </p:cNvPr>
            <p:cNvSpPr/>
            <p:nvPr/>
          </p:nvSpPr>
          <p:spPr>
            <a:xfrm>
              <a:off x="1057127" y="577414"/>
              <a:ext cx="46958" cy="41433"/>
            </a:xfrm>
            <a:custGeom>
              <a:avLst/>
              <a:gdLst>
                <a:gd name="connsiteX0" fmla="*/ 5620 w 46958"/>
                <a:gd name="connsiteY0" fmla="*/ 6953 h 41433"/>
                <a:gd name="connsiteX1" fmla="*/ 20288 w 46958"/>
                <a:gd name="connsiteY1" fmla="*/ 41434 h 41433"/>
                <a:gd name="connsiteX2" fmla="*/ 25622 w 46958"/>
                <a:gd name="connsiteY2" fmla="*/ 41434 h 41433"/>
                <a:gd name="connsiteX3" fmla="*/ 41529 w 46958"/>
                <a:gd name="connsiteY3" fmla="*/ 6953 h 41433"/>
                <a:gd name="connsiteX4" fmla="*/ 46958 w 46958"/>
                <a:gd name="connsiteY4" fmla="*/ 1524 h 41433"/>
                <a:gd name="connsiteX5" fmla="*/ 46958 w 46958"/>
                <a:gd name="connsiteY5" fmla="*/ 190 h 41433"/>
                <a:gd name="connsiteX6" fmla="*/ 31337 w 46958"/>
                <a:gd name="connsiteY6" fmla="*/ 190 h 41433"/>
                <a:gd name="connsiteX7" fmla="*/ 31337 w 46958"/>
                <a:gd name="connsiteY7" fmla="*/ 1524 h 41433"/>
                <a:gd name="connsiteX8" fmla="*/ 35052 w 46958"/>
                <a:gd name="connsiteY8" fmla="*/ 4953 h 41433"/>
                <a:gd name="connsiteX9" fmla="*/ 34195 w 46958"/>
                <a:gd name="connsiteY9" fmla="*/ 8382 h 41433"/>
                <a:gd name="connsiteX10" fmla="*/ 25622 w 46958"/>
                <a:gd name="connsiteY10" fmla="*/ 27813 h 41433"/>
                <a:gd name="connsiteX11" fmla="*/ 17717 w 46958"/>
                <a:gd name="connsiteY11" fmla="*/ 7715 h 41433"/>
                <a:gd name="connsiteX12" fmla="*/ 16954 w 46958"/>
                <a:gd name="connsiteY12" fmla="*/ 4763 h 41433"/>
                <a:gd name="connsiteX13" fmla="*/ 20288 w 46958"/>
                <a:gd name="connsiteY13" fmla="*/ 1333 h 41433"/>
                <a:gd name="connsiteX14" fmla="*/ 20288 w 46958"/>
                <a:gd name="connsiteY14" fmla="*/ 0 h 41433"/>
                <a:gd name="connsiteX15" fmla="*/ 0 w 46958"/>
                <a:gd name="connsiteY15" fmla="*/ 0 h 41433"/>
                <a:gd name="connsiteX16" fmla="*/ 0 w 46958"/>
                <a:gd name="connsiteY16" fmla="*/ 1333 h 41433"/>
                <a:gd name="connsiteX17" fmla="*/ 5620 w 46958"/>
                <a:gd name="connsiteY17" fmla="*/ 6763 h 41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6958" h="41433">
                  <a:moveTo>
                    <a:pt x="5620" y="6953"/>
                  </a:moveTo>
                  <a:lnTo>
                    <a:pt x="20288" y="41434"/>
                  </a:lnTo>
                  <a:lnTo>
                    <a:pt x="25622" y="41434"/>
                  </a:lnTo>
                  <a:lnTo>
                    <a:pt x="41529" y="6953"/>
                  </a:lnTo>
                  <a:cubicBezTo>
                    <a:pt x="43434" y="3048"/>
                    <a:pt x="44196" y="1905"/>
                    <a:pt x="46958" y="1524"/>
                  </a:cubicBezTo>
                  <a:lnTo>
                    <a:pt x="46958" y="190"/>
                  </a:lnTo>
                  <a:lnTo>
                    <a:pt x="31337" y="190"/>
                  </a:lnTo>
                  <a:lnTo>
                    <a:pt x="31337" y="1524"/>
                  </a:lnTo>
                  <a:cubicBezTo>
                    <a:pt x="32385" y="1619"/>
                    <a:pt x="35052" y="2000"/>
                    <a:pt x="35052" y="4953"/>
                  </a:cubicBezTo>
                  <a:cubicBezTo>
                    <a:pt x="35052" y="6001"/>
                    <a:pt x="34481" y="7715"/>
                    <a:pt x="34195" y="8382"/>
                  </a:cubicBezTo>
                  <a:lnTo>
                    <a:pt x="25622" y="27813"/>
                  </a:lnTo>
                  <a:lnTo>
                    <a:pt x="17717" y="7715"/>
                  </a:lnTo>
                  <a:cubicBezTo>
                    <a:pt x="17335" y="6858"/>
                    <a:pt x="16954" y="5715"/>
                    <a:pt x="16954" y="4763"/>
                  </a:cubicBezTo>
                  <a:cubicBezTo>
                    <a:pt x="16954" y="2000"/>
                    <a:pt x="19336" y="1524"/>
                    <a:pt x="20288" y="1333"/>
                  </a:cubicBezTo>
                  <a:lnTo>
                    <a:pt x="20288" y="0"/>
                  </a:lnTo>
                  <a:lnTo>
                    <a:pt x="0" y="0"/>
                  </a:lnTo>
                  <a:lnTo>
                    <a:pt x="0" y="1333"/>
                  </a:lnTo>
                  <a:cubicBezTo>
                    <a:pt x="2762" y="1715"/>
                    <a:pt x="4096" y="3239"/>
                    <a:pt x="5620" y="6763"/>
                  </a:cubicBezTo>
                </a:path>
              </a:pathLst>
            </a:custGeom>
            <a:grpFill/>
            <a:ln w="0" cap="flat">
              <a:noFill/>
              <a:prstDash val="solid"/>
              <a:miter/>
            </a:ln>
          </p:spPr>
          <p:txBody>
            <a:bodyPr rtlCol="0" anchor="ctr"/>
            <a:lstStyle/>
            <a:p>
              <a:endParaRPr lang="en-CA"/>
            </a:p>
          </p:txBody>
        </p:sp>
        <p:sp>
          <p:nvSpPr>
            <p:cNvPr id="13" name="Freeform: Shape 106">
              <a:extLst>
                <a:ext uri="{FF2B5EF4-FFF2-40B4-BE49-F238E27FC236}">
                  <a16:creationId xmlns:a16="http://schemas.microsoft.com/office/drawing/2014/main" id="{E9BD19B2-66FB-D2A0-8857-E7FA0F96C1B0}"/>
                </a:ext>
              </a:extLst>
            </p:cNvPr>
            <p:cNvSpPr/>
            <p:nvPr/>
          </p:nvSpPr>
          <p:spPr>
            <a:xfrm>
              <a:off x="367232" y="580462"/>
              <a:ext cx="125063" cy="154114"/>
            </a:xfrm>
            <a:custGeom>
              <a:avLst/>
              <a:gdLst>
                <a:gd name="connsiteX0" fmla="*/ 84487 w 125063"/>
                <a:gd name="connsiteY0" fmla="*/ 131921 h 154114"/>
                <a:gd name="connsiteX1" fmla="*/ 58484 w 125063"/>
                <a:gd name="connsiteY1" fmla="*/ 138208 h 154114"/>
                <a:gd name="connsiteX2" fmla="*/ 42958 w 125063"/>
                <a:gd name="connsiteY2" fmla="*/ 118777 h 154114"/>
                <a:gd name="connsiteX3" fmla="*/ 42958 w 125063"/>
                <a:gd name="connsiteY3" fmla="*/ 81248 h 154114"/>
                <a:gd name="connsiteX4" fmla="*/ 58007 w 125063"/>
                <a:gd name="connsiteY4" fmla="*/ 81248 h 154114"/>
                <a:gd name="connsiteX5" fmla="*/ 81820 w 125063"/>
                <a:gd name="connsiteY5" fmla="*/ 86487 h 154114"/>
                <a:gd name="connsiteX6" fmla="*/ 94012 w 125063"/>
                <a:gd name="connsiteY6" fmla="*/ 110490 h 154114"/>
                <a:gd name="connsiteX7" fmla="*/ 84392 w 125063"/>
                <a:gd name="connsiteY7" fmla="*/ 131921 h 154114"/>
                <a:gd name="connsiteX8" fmla="*/ 43053 w 125063"/>
                <a:gd name="connsiteY8" fmla="*/ 16192 h 154114"/>
                <a:gd name="connsiteX9" fmla="*/ 52197 w 125063"/>
                <a:gd name="connsiteY9" fmla="*/ 16192 h 154114"/>
                <a:gd name="connsiteX10" fmla="*/ 74295 w 125063"/>
                <a:gd name="connsiteY10" fmla="*/ 19050 h 154114"/>
                <a:gd name="connsiteX11" fmla="*/ 86773 w 125063"/>
                <a:gd name="connsiteY11" fmla="*/ 40862 h 154114"/>
                <a:gd name="connsiteX12" fmla="*/ 54673 w 125063"/>
                <a:gd name="connsiteY12" fmla="*/ 64865 h 154114"/>
                <a:gd name="connsiteX13" fmla="*/ 43053 w 125063"/>
                <a:gd name="connsiteY13" fmla="*/ 64865 h 154114"/>
                <a:gd name="connsiteX14" fmla="*/ 43053 w 125063"/>
                <a:gd name="connsiteY14" fmla="*/ 16192 h 154114"/>
                <a:gd name="connsiteX15" fmla="*/ 86201 w 125063"/>
                <a:gd name="connsiteY15" fmla="*/ 70771 h 154114"/>
                <a:gd name="connsiteX16" fmla="*/ 117443 w 125063"/>
                <a:gd name="connsiteY16" fmla="*/ 36290 h 154114"/>
                <a:gd name="connsiteX17" fmla="*/ 96679 w 125063"/>
                <a:gd name="connsiteY17" fmla="*/ 4191 h 154114"/>
                <a:gd name="connsiteX18" fmla="*/ 64198 w 125063"/>
                <a:gd name="connsiteY18" fmla="*/ 0 h 154114"/>
                <a:gd name="connsiteX19" fmla="*/ 0 w 125063"/>
                <a:gd name="connsiteY19" fmla="*/ 0 h 154114"/>
                <a:gd name="connsiteX20" fmla="*/ 0 w 125063"/>
                <a:gd name="connsiteY20" fmla="*/ 3239 h 154114"/>
                <a:gd name="connsiteX21" fmla="*/ 13335 w 125063"/>
                <a:gd name="connsiteY21" fmla="*/ 24003 h 154114"/>
                <a:gd name="connsiteX22" fmla="*/ 13335 w 125063"/>
                <a:gd name="connsiteY22" fmla="*/ 130969 h 154114"/>
                <a:gd name="connsiteX23" fmla="*/ 0 w 125063"/>
                <a:gd name="connsiteY23" fmla="*/ 150876 h 154114"/>
                <a:gd name="connsiteX24" fmla="*/ 0 w 125063"/>
                <a:gd name="connsiteY24" fmla="*/ 154114 h 154114"/>
                <a:gd name="connsiteX25" fmla="*/ 65913 w 125063"/>
                <a:gd name="connsiteY25" fmla="*/ 154114 h 154114"/>
                <a:gd name="connsiteX26" fmla="*/ 105632 w 125063"/>
                <a:gd name="connsiteY26" fmla="*/ 146304 h 154114"/>
                <a:gd name="connsiteX27" fmla="*/ 125063 w 125063"/>
                <a:gd name="connsiteY27" fmla="*/ 111347 h 154114"/>
                <a:gd name="connsiteX28" fmla="*/ 86201 w 125063"/>
                <a:gd name="connsiteY28" fmla="*/ 70771 h 154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5063" h="154114">
                  <a:moveTo>
                    <a:pt x="84487" y="131921"/>
                  </a:moveTo>
                  <a:cubicBezTo>
                    <a:pt x="77724" y="136969"/>
                    <a:pt x="67247" y="138208"/>
                    <a:pt x="58484" y="138208"/>
                  </a:cubicBezTo>
                  <a:cubicBezTo>
                    <a:pt x="43244" y="138208"/>
                    <a:pt x="42958" y="129445"/>
                    <a:pt x="42958" y="118777"/>
                  </a:cubicBezTo>
                  <a:lnTo>
                    <a:pt x="42958" y="81248"/>
                  </a:lnTo>
                  <a:lnTo>
                    <a:pt x="58007" y="81248"/>
                  </a:lnTo>
                  <a:cubicBezTo>
                    <a:pt x="64961" y="81248"/>
                    <a:pt x="73724" y="81439"/>
                    <a:pt x="81820" y="86487"/>
                  </a:cubicBezTo>
                  <a:cubicBezTo>
                    <a:pt x="86011" y="89059"/>
                    <a:pt x="94012" y="96107"/>
                    <a:pt x="94012" y="110490"/>
                  </a:cubicBezTo>
                  <a:cubicBezTo>
                    <a:pt x="94012" y="121158"/>
                    <a:pt x="89249" y="128207"/>
                    <a:pt x="84392" y="131921"/>
                  </a:cubicBezTo>
                  <a:moveTo>
                    <a:pt x="43053" y="16192"/>
                  </a:moveTo>
                  <a:lnTo>
                    <a:pt x="52197" y="16192"/>
                  </a:lnTo>
                  <a:cubicBezTo>
                    <a:pt x="61151" y="16192"/>
                    <a:pt x="68104" y="16383"/>
                    <a:pt x="74295" y="19050"/>
                  </a:cubicBezTo>
                  <a:cubicBezTo>
                    <a:pt x="83058" y="22955"/>
                    <a:pt x="86773" y="30670"/>
                    <a:pt x="86773" y="40862"/>
                  </a:cubicBezTo>
                  <a:cubicBezTo>
                    <a:pt x="86773" y="60484"/>
                    <a:pt x="69533" y="64865"/>
                    <a:pt x="54673" y="64865"/>
                  </a:cubicBezTo>
                  <a:lnTo>
                    <a:pt x="43053" y="64865"/>
                  </a:lnTo>
                  <a:lnTo>
                    <a:pt x="43053" y="16192"/>
                  </a:lnTo>
                  <a:close/>
                  <a:moveTo>
                    <a:pt x="86201" y="70771"/>
                  </a:moveTo>
                  <a:cubicBezTo>
                    <a:pt x="102775" y="66389"/>
                    <a:pt x="117443" y="56769"/>
                    <a:pt x="117443" y="36290"/>
                  </a:cubicBezTo>
                  <a:cubicBezTo>
                    <a:pt x="117443" y="23431"/>
                    <a:pt x="111728" y="10287"/>
                    <a:pt x="96679" y="4191"/>
                  </a:cubicBezTo>
                  <a:cubicBezTo>
                    <a:pt x="88202" y="667"/>
                    <a:pt x="77724" y="0"/>
                    <a:pt x="64198" y="0"/>
                  </a:cubicBezTo>
                  <a:lnTo>
                    <a:pt x="0" y="0"/>
                  </a:lnTo>
                  <a:lnTo>
                    <a:pt x="0" y="3239"/>
                  </a:lnTo>
                  <a:cubicBezTo>
                    <a:pt x="13335" y="4953"/>
                    <a:pt x="13335" y="12668"/>
                    <a:pt x="13335" y="24003"/>
                  </a:cubicBezTo>
                  <a:lnTo>
                    <a:pt x="13335" y="130969"/>
                  </a:lnTo>
                  <a:cubicBezTo>
                    <a:pt x="13335" y="142970"/>
                    <a:pt x="11811" y="148685"/>
                    <a:pt x="0" y="150876"/>
                  </a:cubicBezTo>
                  <a:lnTo>
                    <a:pt x="0" y="154114"/>
                  </a:lnTo>
                  <a:lnTo>
                    <a:pt x="65913" y="154114"/>
                  </a:lnTo>
                  <a:cubicBezTo>
                    <a:pt x="77724" y="154114"/>
                    <a:pt x="92774" y="154114"/>
                    <a:pt x="105632" y="146304"/>
                  </a:cubicBezTo>
                  <a:cubicBezTo>
                    <a:pt x="115634" y="140208"/>
                    <a:pt x="125063" y="128397"/>
                    <a:pt x="125063" y="111347"/>
                  </a:cubicBezTo>
                  <a:cubicBezTo>
                    <a:pt x="125063" y="87344"/>
                    <a:pt x="107156" y="75152"/>
                    <a:pt x="86201" y="70771"/>
                  </a:cubicBezTo>
                </a:path>
              </a:pathLst>
            </a:custGeom>
            <a:grpFill/>
            <a:ln w="0" cap="flat">
              <a:noFill/>
              <a:prstDash val="solid"/>
              <a:miter/>
            </a:ln>
          </p:spPr>
          <p:txBody>
            <a:bodyPr rtlCol="0" anchor="ctr"/>
            <a:lstStyle/>
            <a:p>
              <a:endParaRPr lang="en-CA"/>
            </a:p>
          </p:txBody>
        </p:sp>
        <p:sp>
          <p:nvSpPr>
            <p:cNvPr id="14" name="Freeform: Shape 107">
              <a:extLst>
                <a:ext uri="{FF2B5EF4-FFF2-40B4-BE49-F238E27FC236}">
                  <a16:creationId xmlns:a16="http://schemas.microsoft.com/office/drawing/2014/main" id="{7DCE9081-FE27-F45B-78E9-D1B0319945C2}"/>
                </a:ext>
              </a:extLst>
            </p:cNvPr>
            <p:cNvSpPr/>
            <p:nvPr/>
          </p:nvSpPr>
          <p:spPr>
            <a:xfrm>
              <a:off x="489533" y="629897"/>
              <a:ext cx="86867" cy="104775"/>
            </a:xfrm>
            <a:custGeom>
              <a:avLst/>
              <a:gdLst>
                <a:gd name="connsiteX0" fmla="*/ 42101 w 86867"/>
                <a:gd name="connsiteY0" fmla="*/ 18764 h 104775"/>
                <a:gd name="connsiteX1" fmla="*/ 42101 w 86867"/>
                <a:gd name="connsiteY1" fmla="*/ 0 h 104775"/>
                <a:gd name="connsiteX2" fmla="*/ 0 w 86867"/>
                <a:gd name="connsiteY2" fmla="*/ 22098 h 104775"/>
                <a:gd name="connsiteX3" fmla="*/ 1048 w 86867"/>
                <a:gd name="connsiteY3" fmla="*/ 24479 h 104775"/>
                <a:gd name="connsiteX4" fmla="*/ 15049 w 86867"/>
                <a:gd name="connsiteY4" fmla="*/ 46291 h 104775"/>
                <a:gd name="connsiteX5" fmla="*/ 15049 w 86867"/>
                <a:gd name="connsiteY5" fmla="*/ 78581 h 104775"/>
                <a:gd name="connsiteX6" fmla="*/ 13335 w 86867"/>
                <a:gd name="connsiteY6" fmla="*/ 92583 h 104775"/>
                <a:gd name="connsiteX7" fmla="*/ 2191 w 86867"/>
                <a:gd name="connsiteY7" fmla="*/ 101727 h 104775"/>
                <a:gd name="connsiteX8" fmla="*/ 2191 w 86867"/>
                <a:gd name="connsiteY8" fmla="*/ 104775 h 104775"/>
                <a:gd name="connsiteX9" fmla="*/ 55435 w 86867"/>
                <a:gd name="connsiteY9" fmla="*/ 104775 h 104775"/>
                <a:gd name="connsiteX10" fmla="*/ 55435 w 86867"/>
                <a:gd name="connsiteY10" fmla="*/ 101727 h 104775"/>
                <a:gd name="connsiteX11" fmla="*/ 42101 w 86867"/>
                <a:gd name="connsiteY11" fmla="*/ 78581 h 104775"/>
                <a:gd name="connsiteX12" fmla="*/ 42101 w 86867"/>
                <a:gd name="connsiteY12" fmla="*/ 48673 h 104775"/>
                <a:gd name="connsiteX13" fmla="*/ 46482 w 86867"/>
                <a:gd name="connsiteY13" fmla="*/ 30956 h 104775"/>
                <a:gd name="connsiteX14" fmla="*/ 63532 w 86867"/>
                <a:gd name="connsiteY14" fmla="*/ 22193 h 104775"/>
                <a:gd name="connsiteX15" fmla="*/ 79724 w 86867"/>
                <a:gd name="connsiteY15" fmla="*/ 32861 h 104775"/>
                <a:gd name="connsiteX16" fmla="*/ 82296 w 86867"/>
                <a:gd name="connsiteY16" fmla="*/ 32861 h 104775"/>
                <a:gd name="connsiteX17" fmla="*/ 86868 w 86867"/>
                <a:gd name="connsiteY17" fmla="*/ 3619 h 104775"/>
                <a:gd name="connsiteX18" fmla="*/ 74200 w 86867"/>
                <a:gd name="connsiteY18" fmla="*/ 1238 h 104775"/>
                <a:gd name="connsiteX19" fmla="*/ 42101 w 86867"/>
                <a:gd name="connsiteY19" fmla="*/ 186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6867" h="104775">
                  <a:moveTo>
                    <a:pt x="42101" y="18764"/>
                  </a:moveTo>
                  <a:lnTo>
                    <a:pt x="42101" y="0"/>
                  </a:lnTo>
                  <a:lnTo>
                    <a:pt x="0" y="22098"/>
                  </a:lnTo>
                  <a:lnTo>
                    <a:pt x="1048" y="24479"/>
                  </a:lnTo>
                  <a:cubicBezTo>
                    <a:pt x="14764" y="24479"/>
                    <a:pt x="15049" y="35147"/>
                    <a:pt x="15049" y="46291"/>
                  </a:cubicBezTo>
                  <a:lnTo>
                    <a:pt x="15049" y="78581"/>
                  </a:lnTo>
                  <a:cubicBezTo>
                    <a:pt x="15049" y="82772"/>
                    <a:pt x="14859" y="88582"/>
                    <a:pt x="13335" y="92583"/>
                  </a:cubicBezTo>
                  <a:cubicBezTo>
                    <a:pt x="10477" y="98870"/>
                    <a:pt x="5429" y="100679"/>
                    <a:pt x="2191" y="101727"/>
                  </a:cubicBezTo>
                  <a:lnTo>
                    <a:pt x="2191" y="104775"/>
                  </a:lnTo>
                  <a:lnTo>
                    <a:pt x="55435" y="104775"/>
                  </a:lnTo>
                  <a:lnTo>
                    <a:pt x="55435" y="101727"/>
                  </a:lnTo>
                  <a:cubicBezTo>
                    <a:pt x="43434" y="97345"/>
                    <a:pt x="42101" y="94774"/>
                    <a:pt x="42101" y="78581"/>
                  </a:cubicBezTo>
                  <a:lnTo>
                    <a:pt x="42101" y="48673"/>
                  </a:lnTo>
                  <a:cubicBezTo>
                    <a:pt x="42101" y="43434"/>
                    <a:pt x="42101" y="37052"/>
                    <a:pt x="46482" y="30956"/>
                  </a:cubicBezTo>
                  <a:cubicBezTo>
                    <a:pt x="50387" y="25527"/>
                    <a:pt x="56293" y="22193"/>
                    <a:pt x="63532" y="22193"/>
                  </a:cubicBezTo>
                  <a:cubicBezTo>
                    <a:pt x="73152" y="22193"/>
                    <a:pt x="77057" y="28289"/>
                    <a:pt x="79724" y="32861"/>
                  </a:cubicBezTo>
                  <a:lnTo>
                    <a:pt x="82296" y="32861"/>
                  </a:lnTo>
                  <a:lnTo>
                    <a:pt x="86868" y="3619"/>
                  </a:lnTo>
                  <a:cubicBezTo>
                    <a:pt x="84487" y="2762"/>
                    <a:pt x="80296" y="1238"/>
                    <a:pt x="74200" y="1238"/>
                  </a:cubicBezTo>
                  <a:cubicBezTo>
                    <a:pt x="57626" y="1238"/>
                    <a:pt x="48863" y="11049"/>
                    <a:pt x="42101" y="18669"/>
                  </a:cubicBezTo>
                </a:path>
              </a:pathLst>
            </a:custGeom>
            <a:grpFill/>
            <a:ln w="0" cap="flat">
              <a:noFill/>
              <a:prstDash val="solid"/>
              <a:miter/>
            </a:ln>
          </p:spPr>
          <p:txBody>
            <a:bodyPr rtlCol="0" anchor="ctr"/>
            <a:lstStyle/>
            <a:p>
              <a:endParaRPr lang="en-CA"/>
            </a:p>
          </p:txBody>
        </p:sp>
        <p:sp>
          <p:nvSpPr>
            <p:cNvPr id="15" name="Freeform: Shape 108">
              <a:extLst>
                <a:ext uri="{FF2B5EF4-FFF2-40B4-BE49-F238E27FC236}">
                  <a16:creationId xmlns:a16="http://schemas.microsoft.com/office/drawing/2014/main" id="{8543CE72-622D-720F-AAAA-BC9B4FBE1F6E}"/>
                </a:ext>
              </a:extLst>
            </p:cNvPr>
            <p:cNvSpPr/>
            <p:nvPr/>
          </p:nvSpPr>
          <p:spPr>
            <a:xfrm>
              <a:off x="580211" y="631802"/>
              <a:ext cx="124586" cy="107251"/>
            </a:xfrm>
            <a:custGeom>
              <a:avLst/>
              <a:gdLst>
                <a:gd name="connsiteX0" fmla="*/ 112014 w 124586"/>
                <a:gd name="connsiteY0" fmla="*/ 66199 h 107251"/>
                <a:gd name="connsiteX1" fmla="*/ 112014 w 124586"/>
                <a:gd name="connsiteY1" fmla="*/ 95 h 107251"/>
                <a:gd name="connsiteX2" fmla="*/ 71818 w 124586"/>
                <a:gd name="connsiteY2" fmla="*/ 8192 h 107251"/>
                <a:gd name="connsiteX3" fmla="*/ 71818 w 124586"/>
                <a:gd name="connsiteY3" fmla="*/ 11240 h 107251"/>
                <a:gd name="connsiteX4" fmla="*/ 84677 w 124586"/>
                <a:gd name="connsiteY4" fmla="*/ 27337 h 107251"/>
                <a:gd name="connsiteX5" fmla="*/ 84677 w 124586"/>
                <a:gd name="connsiteY5" fmla="*/ 62484 h 107251"/>
                <a:gd name="connsiteX6" fmla="*/ 79439 w 124586"/>
                <a:gd name="connsiteY6" fmla="*/ 79534 h 107251"/>
                <a:gd name="connsiteX7" fmla="*/ 60484 w 124586"/>
                <a:gd name="connsiteY7" fmla="*/ 87344 h 107251"/>
                <a:gd name="connsiteX8" fmla="*/ 41053 w 124586"/>
                <a:gd name="connsiteY8" fmla="*/ 74295 h 107251"/>
                <a:gd name="connsiteX9" fmla="*/ 39529 w 124586"/>
                <a:gd name="connsiteY9" fmla="*/ 62484 h 107251"/>
                <a:gd name="connsiteX10" fmla="*/ 39529 w 124586"/>
                <a:gd name="connsiteY10" fmla="*/ 0 h 107251"/>
                <a:gd name="connsiteX11" fmla="*/ 0 w 124586"/>
                <a:gd name="connsiteY11" fmla="*/ 8096 h 107251"/>
                <a:gd name="connsiteX12" fmla="*/ 0 w 124586"/>
                <a:gd name="connsiteY12" fmla="*/ 11144 h 107251"/>
                <a:gd name="connsiteX13" fmla="*/ 12192 w 124586"/>
                <a:gd name="connsiteY13" fmla="*/ 29909 h 107251"/>
                <a:gd name="connsiteX14" fmla="*/ 12192 w 124586"/>
                <a:gd name="connsiteY14" fmla="*/ 68104 h 107251"/>
                <a:gd name="connsiteX15" fmla="*/ 19145 w 124586"/>
                <a:gd name="connsiteY15" fmla="*/ 94107 h 107251"/>
                <a:gd name="connsiteX16" fmla="*/ 48196 w 124586"/>
                <a:gd name="connsiteY16" fmla="*/ 106585 h 107251"/>
                <a:gd name="connsiteX17" fmla="*/ 86201 w 124586"/>
                <a:gd name="connsiteY17" fmla="*/ 87154 h 107251"/>
                <a:gd name="connsiteX18" fmla="*/ 100584 w 124586"/>
                <a:gd name="connsiteY18" fmla="*/ 107252 h 107251"/>
                <a:gd name="connsiteX19" fmla="*/ 124587 w 124586"/>
                <a:gd name="connsiteY19" fmla="*/ 89344 h 107251"/>
                <a:gd name="connsiteX20" fmla="*/ 123253 w 124586"/>
                <a:gd name="connsiteY20" fmla="*/ 87154 h 107251"/>
                <a:gd name="connsiteX21" fmla="*/ 111919 w 124586"/>
                <a:gd name="connsiteY21" fmla="*/ 66199 h 107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4586" h="107251">
                  <a:moveTo>
                    <a:pt x="112014" y="66199"/>
                  </a:moveTo>
                  <a:lnTo>
                    <a:pt x="112014" y="95"/>
                  </a:lnTo>
                  <a:lnTo>
                    <a:pt x="71818" y="8192"/>
                  </a:lnTo>
                  <a:lnTo>
                    <a:pt x="71818" y="11240"/>
                  </a:lnTo>
                  <a:cubicBezTo>
                    <a:pt x="82487" y="12764"/>
                    <a:pt x="84677" y="16955"/>
                    <a:pt x="84677" y="27337"/>
                  </a:cubicBezTo>
                  <a:lnTo>
                    <a:pt x="84677" y="62484"/>
                  </a:lnTo>
                  <a:cubicBezTo>
                    <a:pt x="84677" y="67056"/>
                    <a:pt x="84487" y="73628"/>
                    <a:pt x="79439" y="79534"/>
                  </a:cubicBezTo>
                  <a:cubicBezTo>
                    <a:pt x="75533" y="84106"/>
                    <a:pt x="68961" y="87344"/>
                    <a:pt x="60484" y="87344"/>
                  </a:cubicBezTo>
                  <a:cubicBezTo>
                    <a:pt x="50387" y="87344"/>
                    <a:pt x="43720" y="82296"/>
                    <a:pt x="41053" y="74295"/>
                  </a:cubicBezTo>
                  <a:cubicBezTo>
                    <a:pt x="40005" y="70771"/>
                    <a:pt x="39529" y="67342"/>
                    <a:pt x="39529" y="62484"/>
                  </a:cubicBezTo>
                  <a:lnTo>
                    <a:pt x="39529" y="0"/>
                  </a:lnTo>
                  <a:lnTo>
                    <a:pt x="0" y="8096"/>
                  </a:lnTo>
                  <a:lnTo>
                    <a:pt x="0" y="11144"/>
                  </a:lnTo>
                  <a:cubicBezTo>
                    <a:pt x="11144" y="12668"/>
                    <a:pt x="12192" y="18383"/>
                    <a:pt x="12192" y="29909"/>
                  </a:cubicBezTo>
                  <a:lnTo>
                    <a:pt x="12192" y="68104"/>
                  </a:lnTo>
                  <a:cubicBezTo>
                    <a:pt x="12192" y="76200"/>
                    <a:pt x="12668" y="85820"/>
                    <a:pt x="19145" y="94107"/>
                  </a:cubicBezTo>
                  <a:cubicBezTo>
                    <a:pt x="22003" y="97822"/>
                    <a:pt x="30099" y="106585"/>
                    <a:pt x="48196" y="106585"/>
                  </a:cubicBezTo>
                  <a:cubicBezTo>
                    <a:pt x="66294" y="106585"/>
                    <a:pt x="78772" y="97155"/>
                    <a:pt x="86201" y="87154"/>
                  </a:cubicBezTo>
                  <a:cubicBezTo>
                    <a:pt x="87725" y="93250"/>
                    <a:pt x="90583" y="99822"/>
                    <a:pt x="100584" y="107252"/>
                  </a:cubicBezTo>
                  <a:lnTo>
                    <a:pt x="124587" y="89344"/>
                  </a:lnTo>
                  <a:lnTo>
                    <a:pt x="123253" y="87154"/>
                  </a:lnTo>
                  <a:cubicBezTo>
                    <a:pt x="111919" y="84963"/>
                    <a:pt x="111919" y="76867"/>
                    <a:pt x="111919" y="66199"/>
                  </a:cubicBezTo>
                </a:path>
              </a:pathLst>
            </a:custGeom>
            <a:grpFill/>
            <a:ln w="0" cap="flat">
              <a:noFill/>
              <a:prstDash val="solid"/>
              <a:miter/>
            </a:ln>
          </p:spPr>
          <p:txBody>
            <a:bodyPr rtlCol="0" anchor="ctr"/>
            <a:lstStyle/>
            <a:p>
              <a:endParaRPr lang="en-CA"/>
            </a:p>
          </p:txBody>
        </p:sp>
        <p:sp>
          <p:nvSpPr>
            <p:cNvPr id="16" name="Freeform: Shape 109">
              <a:extLst>
                <a:ext uri="{FF2B5EF4-FFF2-40B4-BE49-F238E27FC236}">
                  <a16:creationId xmlns:a16="http://schemas.microsoft.com/office/drawing/2014/main" id="{C3FC65DC-A642-A82A-2882-067587BD4FB1}"/>
                </a:ext>
              </a:extLst>
            </p:cNvPr>
            <p:cNvSpPr/>
            <p:nvPr/>
          </p:nvSpPr>
          <p:spPr>
            <a:xfrm>
              <a:off x="705178" y="629897"/>
              <a:ext cx="127825" cy="104775"/>
            </a:xfrm>
            <a:custGeom>
              <a:avLst/>
              <a:gdLst>
                <a:gd name="connsiteX0" fmla="*/ 114586 w 127825"/>
                <a:gd name="connsiteY0" fmla="*/ 79629 h 104775"/>
                <a:gd name="connsiteX1" fmla="*/ 114586 w 127825"/>
                <a:gd name="connsiteY1" fmla="*/ 42101 h 104775"/>
                <a:gd name="connsiteX2" fmla="*/ 107823 w 127825"/>
                <a:gd name="connsiteY2" fmla="*/ 14383 h 104775"/>
                <a:gd name="connsiteX3" fmla="*/ 79248 w 127825"/>
                <a:gd name="connsiteY3" fmla="*/ 1905 h 104775"/>
                <a:gd name="connsiteX4" fmla="*/ 42386 w 127825"/>
                <a:gd name="connsiteY4" fmla="*/ 18955 h 104775"/>
                <a:gd name="connsiteX5" fmla="*/ 42386 w 127825"/>
                <a:gd name="connsiteY5" fmla="*/ 0 h 104775"/>
                <a:gd name="connsiteX6" fmla="*/ 0 w 127825"/>
                <a:gd name="connsiteY6" fmla="*/ 22003 h 104775"/>
                <a:gd name="connsiteX7" fmla="*/ 1524 w 127825"/>
                <a:gd name="connsiteY7" fmla="*/ 24670 h 104775"/>
                <a:gd name="connsiteX8" fmla="*/ 15050 w 127825"/>
                <a:gd name="connsiteY8" fmla="*/ 46101 h 104775"/>
                <a:gd name="connsiteX9" fmla="*/ 15050 w 127825"/>
                <a:gd name="connsiteY9" fmla="*/ 79248 h 104775"/>
                <a:gd name="connsiteX10" fmla="*/ 1905 w 127825"/>
                <a:gd name="connsiteY10" fmla="*/ 101727 h 104775"/>
                <a:gd name="connsiteX11" fmla="*/ 1905 w 127825"/>
                <a:gd name="connsiteY11" fmla="*/ 104775 h 104775"/>
                <a:gd name="connsiteX12" fmla="*/ 54769 w 127825"/>
                <a:gd name="connsiteY12" fmla="*/ 104775 h 104775"/>
                <a:gd name="connsiteX13" fmla="*/ 54578 w 127825"/>
                <a:gd name="connsiteY13" fmla="*/ 101727 h 104775"/>
                <a:gd name="connsiteX14" fmla="*/ 42386 w 127825"/>
                <a:gd name="connsiteY14" fmla="*/ 81820 h 104775"/>
                <a:gd name="connsiteX15" fmla="*/ 42386 w 127825"/>
                <a:gd name="connsiteY15" fmla="*/ 44482 h 104775"/>
                <a:gd name="connsiteX16" fmla="*/ 50292 w 127825"/>
                <a:gd name="connsiteY16" fmla="*/ 25908 h 104775"/>
                <a:gd name="connsiteX17" fmla="*/ 65818 w 127825"/>
                <a:gd name="connsiteY17" fmla="*/ 21145 h 104775"/>
                <a:gd name="connsiteX18" fmla="*/ 87440 w 127825"/>
                <a:gd name="connsiteY18" fmla="*/ 44482 h 104775"/>
                <a:gd name="connsiteX19" fmla="*/ 87440 w 127825"/>
                <a:gd name="connsiteY19" fmla="*/ 81820 h 104775"/>
                <a:gd name="connsiteX20" fmla="*/ 75438 w 127825"/>
                <a:gd name="connsiteY20" fmla="*/ 101727 h 104775"/>
                <a:gd name="connsiteX21" fmla="*/ 75438 w 127825"/>
                <a:gd name="connsiteY21" fmla="*/ 104775 h 104775"/>
                <a:gd name="connsiteX22" fmla="*/ 127826 w 127825"/>
                <a:gd name="connsiteY22" fmla="*/ 104775 h 104775"/>
                <a:gd name="connsiteX23" fmla="*/ 127826 w 127825"/>
                <a:gd name="connsiteY23" fmla="*/ 101727 h 104775"/>
                <a:gd name="connsiteX24" fmla="*/ 114681 w 127825"/>
                <a:gd name="connsiteY24" fmla="*/ 7962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825" h="104775">
                  <a:moveTo>
                    <a:pt x="114586" y="79629"/>
                  </a:moveTo>
                  <a:lnTo>
                    <a:pt x="114586" y="42101"/>
                  </a:lnTo>
                  <a:cubicBezTo>
                    <a:pt x="114586" y="32480"/>
                    <a:pt x="114395" y="22669"/>
                    <a:pt x="107823" y="14383"/>
                  </a:cubicBezTo>
                  <a:cubicBezTo>
                    <a:pt x="103061" y="8096"/>
                    <a:pt x="93440" y="1905"/>
                    <a:pt x="79248" y="1905"/>
                  </a:cubicBezTo>
                  <a:cubicBezTo>
                    <a:pt x="60484" y="1905"/>
                    <a:pt x="49530" y="12192"/>
                    <a:pt x="42386" y="18955"/>
                  </a:cubicBezTo>
                  <a:lnTo>
                    <a:pt x="42386" y="0"/>
                  </a:lnTo>
                  <a:lnTo>
                    <a:pt x="0" y="22003"/>
                  </a:lnTo>
                  <a:lnTo>
                    <a:pt x="1524" y="24670"/>
                  </a:lnTo>
                  <a:cubicBezTo>
                    <a:pt x="14859" y="25146"/>
                    <a:pt x="15050" y="32099"/>
                    <a:pt x="15050" y="46101"/>
                  </a:cubicBezTo>
                  <a:lnTo>
                    <a:pt x="15050" y="79248"/>
                  </a:lnTo>
                  <a:cubicBezTo>
                    <a:pt x="15050" y="90202"/>
                    <a:pt x="14859" y="99727"/>
                    <a:pt x="1905" y="101727"/>
                  </a:cubicBezTo>
                  <a:lnTo>
                    <a:pt x="1905" y="104775"/>
                  </a:lnTo>
                  <a:lnTo>
                    <a:pt x="54769" y="104775"/>
                  </a:lnTo>
                  <a:lnTo>
                    <a:pt x="54578" y="101727"/>
                  </a:lnTo>
                  <a:cubicBezTo>
                    <a:pt x="42767" y="98489"/>
                    <a:pt x="42386" y="93631"/>
                    <a:pt x="42386" y="81820"/>
                  </a:cubicBezTo>
                  <a:lnTo>
                    <a:pt x="42386" y="44482"/>
                  </a:lnTo>
                  <a:cubicBezTo>
                    <a:pt x="42386" y="39243"/>
                    <a:pt x="42577" y="31814"/>
                    <a:pt x="50292" y="25908"/>
                  </a:cubicBezTo>
                  <a:cubicBezTo>
                    <a:pt x="53816" y="23336"/>
                    <a:pt x="58769" y="21145"/>
                    <a:pt x="65818" y="21145"/>
                  </a:cubicBezTo>
                  <a:cubicBezTo>
                    <a:pt x="87249" y="21145"/>
                    <a:pt x="87440" y="39052"/>
                    <a:pt x="87440" y="44482"/>
                  </a:cubicBezTo>
                  <a:lnTo>
                    <a:pt x="87440" y="81820"/>
                  </a:lnTo>
                  <a:cubicBezTo>
                    <a:pt x="87440" y="93154"/>
                    <a:pt x="87249" y="99060"/>
                    <a:pt x="75438" y="101727"/>
                  </a:cubicBezTo>
                  <a:lnTo>
                    <a:pt x="75438" y="104775"/>
                  </a:lnTo>
                  <a:lnTo>
                    <a:pt x="127826" y="104775"/>
                  </a:lnTo>
                  <a:lnTo>
                    <a:pt x="127826" y="101727"/>
                  </a:lnTo>
                  <a:cubicBezTo>
                    <a:pt x="114967" y="99346"/>
                    <a:pt x="114681" y="93250"/>
                    <a:pt x="114681" y="79629"/>
                  </a:cubicBezTo>
                </a:path>
              </a:pathLst>
            </a:custGeom>
            <a:grpFill/>
            <a:ln w="0" cap="flat">
              <a:noFill/>
              <a:prstDash val="solid"/>
              <a:miter/>
            </a:ln>
          </p:spPr>
          <p:txBody>
            <a:bodyPr rtlCol="0" anchor="ctr"/>
            <a:lstStyle/>
            <a:p>
              <a:endParaRPr lang="en-CA"/>
            </a:p>
          </p:txBody>
        </p:sp>
        <p:sp>
          <p:nvSpPr>
            <p:cNvPr id="17" name="Freeform: Shape 110">
              <a:extLst>
                <a:ext uri="{FF2B5EF4-FFF2-40B4-BE49-F238E27FC236}">
                  <a16:creationId xmlns:a16="http://schemas.microsoft.com/office/drawing/2014/main" id="{518478AC-BCAD-3E07-C26E-8DD9A5F477B5}"/>
                </a:ext>
              </a:extLst>
            </p:cNvPr>
            <p:cNvSpPr/>
            <p:nvPr/>
          </p:nvSpPr>
          <p:spPr>
            <a:xfrm>
              <a:off x="838528" y="631897"/>
              <a:ext cx="72009" cy="106584"/>
            </a:xfrm>
            <a:custGeom>
              <a:avLst/>
              <a:gdLst>
                <a:gd name="connsiteX0" fmla="*/ 51911 w 72009"/>
                <a:gd name="connsiteY0" fmla="*/ 45530 h 106584"/>
                <a:gd name="connsiteX1" fmla="*/ 43625 w 72009"/>
                <a:gd name="connsiteY1" fmla="*/ 41624 h 106584"/>
                <a:gd name="connsiteX2" fmla="*/ 28289 w 72009"/>
                <a:gd name="connsiteY2" fmla="*/ 25908 h 106584"/>
                <a:gd name="connsiteX3" fmla="*/ 44863 w 72009"/>
                <a:gd name="connsiteY3" fmla="*/ 13049 h 106584"/>
                <a:gd name="connsiteX4" fmla="*/ 65151 w 72009"/>
                <a:gd name="connsiteY4" fmla="*/ 29432 h 106584"/>
                <a:gd name="connsiteX5" fmla="*/ 68199 w 72009"/>
                <a:gd name="connsiteY5" fmla="*/ 29432 h 106584"/>
                <a:gd name="connsiteX6" fmla="*/ 68199 w 72009"/>
                <a:gd name="connsiteY6" fmla="*/ 5239 h 106584"/>
                <a:gd name="connsiteX7" fmla="*/ 40005 w 72009"/>
                <a:gd name="connsiteY7" fmla="*/ 0 h 106584"/>
                <a:gd name="connsiteX8" fmla="*/ 1333 w 72009"/>
                <a:gd name="connsiteY8" fmla="*/ 30575 h 106584"/>
                <a:gd name="connsiteX9" fmla="*/ 18383 w 72009"/>
                <a:gd name="connsiteY9" fmla="*/ 55245 h 106584"/>
                <a:gd name="connsiteX10" fmla="*/ 27527 w 72009"/>
                <a:gd name="connsiteY10" fmla="*/ 59627 h 106584"/>
                <a:gd name="connsiteX11" fmla="*/ 44768 w 72009"/>
                <a:gd name="connsiteY11" fmla="*/ 78200 h 106584"/>
                <a:gd name="connsiteX12" fmla="*/ 25527 w 72009"/>
                <a:gd name="connsiteY12" fmla="*/ 93250 h 106584"/>
                <a:gd name="connsiteX13" fmla="*/ 3239 w 72009"/>
                <a:gd name="connsiteY13" fmla="*/ 75533 h 106584"/>
                <a:gd name="connsiteX14" fmla="*/ 0 w 72009"/>
                <a:gd name="connsiteY14" fmla="*/ 75533 h 106584"/>
                <a:gd name="connsiteX15" fmla="*/ 0 w 72009"/>
                <a:gd name="connsiteY15" fmla="*/ 101537 h 106584"/>
                <a:gd name="connsiteX16" fmla="*/ 29718 w 72009"/>
                <a:gd name="connsiteY16" fmla="*/ 106585 h 106584"/>
                <a:gd name="connsiteX17" fmla="*/ 61341 w 72009"/>
                <a:gd name="connsiteY17" fmla="*/ 96774 h 106584"/>
                <a:gd name="connsiteX18" fmla="*/ 72009 w 72009"/>
                <a:gd name="connsiteY18" fmla="*/ 73152 h 106584"/>
                <a:gd name="connsiteX19" fmla="*/ 51721 w 72009"/>
                <a:gd name="connsiteY19" fmla="*/ 45625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2009" h="106584">
                  <a:moveTo>
                    <a:pt x="51911" y="45530"/>
                  </a:moveTo>
                  <a:lnTo>
                    <a:pt x="43625" y="41624"/>
                  </a:lnTo>
                  <a:cubicBezTo>
                    <a:pt x="36576" y="38386"/>
                    <a:pt x="28289" y="34385"/>
                    <a:pt x="28289" y="25908"/>
                  </a:cubicBezTo>
                  <a:cubicBezTo>
                    <a:pt x="28289" y="18669"/>
                    <a:pt x="35052" y="13049"/>
                    <a:pt x="44863" y="13049"/>
                  </a:cubicBezTo>
                  <a:cubicBezTo>
                    <a:pt x="60579" y="13049"/>
                    <a:pt x="63627" y="24003"/>
                    <a:pt x="65151" y="29432"/>
                  </a:cubicBezTo>
                  <a:lnTo>
                    <a:pt x="68199" y="29432"/>
                  </a:lnTo>
                  <a:lnTo>
                    <a:pt x="68199" y="5239"/>
                  </a:lnTo>
                  <a:cubicBezTo>
                    <a:pt x="63437" y="3524"/>
                    <a:pt x="53816" y="0"/>
                    <a:pt x="40005" y="0"/>
                  </a:cubicBezTo>
                  <a:cubicBezTo>
                    <a:pt x="14859" y="0"/>
                    <a:pt x="1333" y="14002"/>
                    <a:pt x="1333" y="30575"/>
                  </a:cubicBezTo>
                  <a:cubicBezTo>
                    <a:pt x="1333" y="45815"/>
                    <a:pt x="12478" y="52007"/>
                    <a:pt x="18383" y="55245"/>
                  </a:cubicBezTo>
                  <a:lnTo>
                    <a:pt x="27527" y="59627"/>
                  </a:lnTo>
                  <a:cubicBezTo>
                    <a:pt x="35147" y="63532"/>
                    <a:pt x="44768" y="68580"/>
                    <a:pt x="44768" y="78200"/>
                  </a:cubicBezTo>
                  <a:cubicBezTo>
                    <a:pt x="44768" y="89154"/>
                    <a:pt x="34766" y="93250"/>
                    <a:pt x="25527" y="93250"/>
                  </a:cubicBezTo>
                  <a:cubicBezTo>
                    <a:pt x="9144" y="93250"/>
                    <a:pt x="5239" y="81915"/>
                    <a:pt x="3239" y="75533"/>
                  </a:cubicBezTo>
                  <a:lnTo>
                    <a:pt x="0" y="75533"/>
                  </a:lnTo>
                  <a:lnTo>
                    <a:pt x="0" y="101537"/>
                  </a:lnTo>
                  <a:cubicBezTo>
                    <a:pt x="8287" y="104203"/>
                    <a:pt x="15907" y="106585"/>
                    <a:pt x="29718" y="106585"/>
                  </a:cubicBezTo>
                  <a:cubicBezTo>
                    <a:pt x="46958" y="106585"/>
                    <a:pt x="56578" y="100870"/>
                    <a:pt x="61341" y="96774"/>
                  </a:cubicBezTo>
                  <a:cubicBezTo>
                    <a:pt x="68104" y="90869"/>
                    <a:pt x="72009" y="81915"/>
                    <a:pt x="72009" y="73152"/>
                  </a:cubicBezTo>
                  <a:cubicBezTo>
                    <a:pt x="72009" y="55245"/>
                    <a:pt x="56959" y="48006"/>
                    <a:pt x="51721" y="45625"/>
                  </a:cubicBezTo>
                </a:path>
              </a:pathLst>
            </a:custGeom>
            <a:grpFill/>
            <a:ln w="0" cap="flat">
              <a:noFill/>
              <a:prstDash val="solid"/>
              <a:miter/>
            </a:ln>
          </p:spPr>
          <p:txBody>
            <a:bodyPr rtlCol="0" anchor="ctr"/>
            <a:lstStyle/>
            <a:p>
              <a:endParaRPr lang="en-CA"/>
            </a:p>
          </p:txBody>
        </p:sp>
        <p:sp>
          <p:nvSpPr>
            <p:cNvPr id="18" name="Freeform: Shape 111">
              <a:extLst>
                <a:ext uri="{FF2B5EF4-FFF2-40B4-BE49-F238E27FC236}">
                  <a16:creationId xmlns:a16="http://schemas.microsoft.com/office/drawing/2014/main" id="{3C1DFA44-A1C2-1914-2A04-A538FD32DDAB}"/>
                </a:ext>
              </a:extLst>
            </p:cNvPr>
            <p:cNvSpPr/>
            <p:nvPr/>
          </p:nvSpPr>
          <p:spPr>
            <a:xfrm>
              <a:off x="912157" y="635422"/>
              <a:ext cx="182689" cy="101060"/>
            </a:xfrm>
            <a:custGeom>
              <a:avLst/>
              <a:gdLst>
                <a:gd name="connsiteX0" fmla="*/ 182690 w 182689"/>
                <a:gd name="connsiteY0" fmla="*/ 95 h 101060"/>
                <a:gd name="connsiteX1" fmla="*/ 143827 w 182689"/>
                <a:gd name="connsiteY1" fmla="*/ 95 h 101060"/>
                <a:gd name="connsiteX2" fmla="*/ 143827 w 182689"/>
                <a:gd name="connsiteY2" fmla="*/ 3143 h 101060"/>
                <a:gd name="connsiteX3" fmla="*/ 152971 w 182689"/>
                <a:gd name="connsiteY3" fmla="*/ 12287 h 101060"/>
                <a:gd name="connsiteX4" fmla="*/ 150781 w 182689"/>
                <a:gd name="connsiteY4" fmla="*/ 19907 h 101060"/>
                <a:gd name="connsiteX5" fmla="*/ 129635 w 182689"/>
                <a:gd name="connsiteY5" fmla="*/ 67913 h 101060"/>
                <a:gd name="connsiteX6" fmla="*/ 109538 w 182689"/>
                <a:gd name="connsiteY6" fmla="*/ 19907 h 101060"/>
                <a:gd name="connsiteX7" fmla="*/ 108014 w 182689"/>
                <a:gd name="connsiteY7" fmla="*/ 12668 h 101060"/>
                <a:gd name="connsiteX8" fmla="*/ 116777 w 182689"/>
                <a:gd name="connsiteY8" fmla="*/ 3048 h 101060"/>
                <a:gd name="connsiteX9" fmla="*/ 116777 w 182689"/>
                <a:gd name="connsiteY9" fmla="*/ 0 h 101060"/>
                <a:gd name="connsiteX10" fmla="*/ 66389 w 182689"/>
                <a:gd name="connsiteY10" fmla="*/ 0 h 101060"/>
                <a:gd name="connsiteX11" fmla="*/ 66389 w 182689"/>
                <a:gd name="connsiteY11" fmla="*/ 3048 h 101060"/>
                <a:gd name="connsiteX12" fmla="*/ 78200 w 182689"/>
                <a:gd name="connsiteY12" fmla="*/ 12859 h 101060"/>
                <a:gd name="connsiteX13" fmla="*/ 83248 w 182689"/>
                <a:gd name="connsiteY13" fmla="*/ 23527 h 101060"/>
                <a:gd name="connsiteX14" fmla="*/ 63151 w 182689"/>
                <a:gd name="connsiteY14" fmla="*/ 67818 h 101060"/>
                <a:gd name="connsiteX15" fmla="*/ 43720 w 182689"/>
                <a:gd name="connsiteY15" fmla="*/ 20479 h 101060"/>
                <a:gd name="connsiteX16" fmla="*/ 41720 w 182689"/>
                <a:gd name="connsiteY16" fmla="*/ 12668 h 101060"/>
                <a:gd name="connsiteX17" fmla="*/ 50673 w 182689"/>
                <a:gd name="connsiteY17" fmla="*/ 3048 h 101060"/>
                <a:gd name="connsiteX18" fmla="*/ 50673 w 182689"/>
                <a:gd name="connsiteY18" fmla="*/ 0 h 101060"/>
                <a:gd name="connsiteX19" fmla="*/ 0 w 182689"/>
                <a:gd name="connsiteY19" fmla="*/ 0 h 101060"/>
                <a:gd name="connsiteX20" fmla="*/ 0 w 182689"/>
                <a:gd name="connsiteY20" fmla="*/ 3048 h 101060"/>
                <a:gd name="connsiteX21" fmla="*/ 14192 w 182689"/>
                <a:gd name="connsiteY21" fmla="*/ 18764 h 101060"/>
                <a:gd name="connsiteX22" fmla="*/ 50006 w 182689"/>
                <a:gd name="connsiteY22" fmla="*/ 101060 h 101060"/>
                <a:gd name="connsiteX23" fmla="*/ 62865 w 182689"/>
                <a:gd name="connsiteY23" fmla="*/ 101060 h 101060"/>
                <a:gd name="connsiteX24" fmla="*/ 90583 w 182689"/>
                <a:gd name="connsiteY24" fmla="*/ 41624 h 101060"/>
                <a:gd name="connsiteX25" fmla="*/ 116777 w 182689"/>
                <a:gd name="connsiteY25" fmla="*/ 101060 h 101060"/>
                <a:gd name="connsiteX26" fmla="*/ 129635 w 182689"/>
                <a:gd name="connsiteY26" fmla="*/ 101060 h 101060"/>
                <a:gd name="connsiteX27" fmla="*/ 168307 w 182689"/>
                <a:gd name="connsiteY27" fmla="*/ 18764 h 101060"/>
                <a:gd name="connsiteX28" fmla="*/ 182690 w 182689"/>
                <a:gd name="connsiteY28" fmla="*/ 3048 h 101060"/>
                <a:gd name="connsiteX29" fmla="*/ 182690 w 182689"/>
                <a:gd name="connsiteY29" fmla="*/ 0 h 101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82689" h="101060">
                  <a:moveTo>
                    <a:pt x="182690" y="95"/>
                  </a:moveTo>
                  <a:lnTo>
                    <a:pt x="143827" y="95"/>
                  </a:lnTo>
                  <a:lnTo>
                    <a:pt x="143827" y="3143"/>
                  </a:lnTo>
                  <a:cubicBezTo>
                    <a:pt x="146209" y="3619"/>
                    <a:pt x="152971" y="4667"/>
                    <a:pt x="152971" y="12287"/>
                  </a:cubicBezTo>
                  <a:cubicBezTo>
                    <a:pt x="152971" y="14668"/>
                    <a:pt x="151924" y="17335"/>
                    <a:pt x="150781" y="19907"/>
                  </a:cubicBezTo>
                  <a:lnTo>
                    <a:pt x="129635" y="67913"/>
                  </a:lnTo>
                  <a:lnTo>
                    <a:pt x="109538" y="19907"/>
                  </a:lnTo>
                  <a:cubicBezTo>
                    <a:pt x="108871" y="17716"/>
                    <a:pt x="108014" y="14859"/>
                    <a:pt x="108014" y="12668"/>
                  </a:cubicBezTo>
                  <a:cubicBezTo>
                    <a:pt x="108014" y="5048"/>
                    <a:pt x="113919" y="3715"/>
                    <a:pt x="116777" y="3048"/>
                  </a:cubicBezTo>
                  <a:lnTo>
                    <a:pt x="116777" y="0"/>
                  </a:lnTo>
                  <a:lnTo>
                    <a:pt x="66389" y="0"/>
                  </a:lnTo>
                  <a:lnTo>
                    <a:pt x="66389" y="3048"/>
                  </a:lnTo>
                  <a:cubicBezTo>
                    <a:pt x="72104" y="4096"/>
                    <a:pt x="74676" y="5620"/>
                    <a:pt x="78200" y="12859"/>
                  </a:cubicBezTo>
                  <a:lnTo>
                    <a:pt x="83248" y="23527"/>
                  </a:lnTo>
                  <a:lnTo>
                    <a:pt x="63151" y="67818"/>
                  </a:lnTo>
                  <a:lnTo>
                    <a:pt x="43720" y="20479"/>
                  </a:lnTo>
                  <a:cubicBezTo>
                    <a:pt x="42863" y="18288"/>
                    <a:pt x="41720" y="15430"/>
                    <a:pt x="41720" y="12668"/>
                  </a:cubicBezTo>
                  <a:cubicBezTo>
                    <a:pt x="41720" y="6953"/>
                    <a:pt x="45053" y="3905"/>
                    <a:pt x="50673" y="3048"/>
                  </a:cubicBezTo>
                  <a:lnTo>
                    <a:pt x="50673" y="0"/>
                  </a:lnTo>
                  <a:lnTo>
                    <a:pt x="0" y="0"/>
                  </a:lnTo>
                  <a:lnTo>
                    <a:pt x="0" y="3048"/>
                  </a:lnTo>
                  <a:cubicBezTo>
                    <a:pt x="8287" y="5905"/>
                    <a:pt x="9430" y="7620"/>
                    <a:pt x="14192" y="18764"/>
                  </a:cubicBezTo>
                  <a:lnTo>
                    <a:pt x="50006" y="101060"/>
                  </a:lnTo>
                  <a:lnTo>
                    <a:pt x="62865" y="101060"/>
                  </a:lnTo>
                  <a:lnTo>
                    <a:pt x="90583" y="41624"/>
                  </a:lnTo>
                  <a:lnTo>
                    <a:pt x="116777" y="101060"/>
                  </a:lnTo>
                  <a:lnTo>
                    <a:pt x="129635" y="101060"/>
                  </a:lnTo>
                  <a:lnTo>
                    <a:pt x="168307" y="18764"/>
                  </a:lnTo>
                  <a:cubicBezTo>
                    <a:pt x="172879" y="8953"/>
                    <a:pt x="174212" y="5905"/>
                    <a:pt x="182690" y="3048"/>
                  </a:cubicBezTo>
                  <a:lnTo>
                    <a:pt x="182690" y="0"/>
                  </a:lnTo>
                  <a:close/>
                </a:path>
              </a:pathLst>
            </a:custGeom>
            <a:grpFill/>
            <a:ln w="0" cap="flat">
              <a:noFill/>
              <a:prstDash val="solid"/>
              <a:miter/>
            </a:ln>
          </p:spPr>
          <p:txBody>
            <a:bodyPr rtlCol="0" anchor="ctr"/>
            <a:lstStyle/>
            <a:p>
              <a:endParaRPr lang="en-CA"/>
            </a:p>
          </p:txBody>
        </p:sp>
        <p:sp>
          <p:nvSpPr>
            <p:cNvPr id="19" name="Freeform: Shape 112">
              <a:extLst>
                <a:ext uri="{FF2B5EF4-FFF2-40B4-BE49-F238E27FC236}">
                  <a16:creationId xmlns:a16="http://schemas.microsoft.com/office/drawing/2014/main" id="{B0D7F140-52EF-DB64-3224-1335CAA60CE3}"/>
                </a:ext>
              </a:extLst>
            </p:cNvPr>
            <p:cNvSpPr/>
            <p:nvPr/>
          </p:nvSpPr>
          <p:spPr>
            <a:xfrm>
              <a:off x="606690" y="577605"/>
              <a:ext cx="74009" cy="40957"/>
            </a:xfrm>
            <a:custGeom>
              <a:avLst/>
              <a:gdLst>
                <a:gd name="connsiteX0" fmla="*/ 5810 w 74009"/>
                <a:gd name="connsiteY0" fmla="*/ 7620 h 40957"/>
                <a:gd name="connsiteX1" fmla="*/ 20288 w 74009"/>
                <a:gd name="connsiteY1" fmla="*/ 40958 h 40957"/>
                <a:gd name="connsiteX2" fmla="*/ 25527 w 74009"/>
                <a:gd name="connsiteY2" fmla="*/ 40958 h 40957"/>
                <a:gd name="connsiteX3" fmla="*/ 36767 w 74009"/>
                <a:gd name="connsiteY3" fmla="*/ 16859 h 40957"/>
                <a:gd name="connsiteX4" fmla="*/ 47339 w 74009"/>
                <a:gd name="connsiteY4" fmla="*/ 40958 h 40957"/>
                <a:gd name="connsiteX5" fmla="*/ 52578 w 74009"/>
                <a:gd name="connsiteY5" fmla="*/ 40958 h 40957"/>
                <a:gd name="connsiteX6" fmla="*/ 68199 w 74009"/>
                <a:gd name="connsiteY6" fmla="*/ 7620 h 40957"/>
                <a:gd name="connsiteX7" fmla="*/ 74009 w 74009"/>
                <a:gd name="connsiteY7" fmla="*/ 1238 h 40957"/>
                <a:gd name="connsiteX8" fmla="*/ 74009 w 74009"/>
                <a:gd name="connsiteY8" fmla="*/ 0 h 40957"/>
                <a:gd name="connsiteX9" fmla="*/ 58293 w 74009"/>
                <a:gd name="connsiteY9" fmla="*/ 0 h 40957"/>
                <a:gd name="connsiteX10" fmla="*/ 58293 w 74009"/>
                <a:gd name="connsiteY10" fmla="*/ 1238 h 40957"/>
                <a:gd name="connsiteX11" fmla="*/ 62008 w 74009"/>
                <a:gd name="connsiteY11" fmla="*/ 4953 h 40957"/>
                <a:gd name="connsiteX12" fmla="*/ 61151 w 74009"/>
                <a:gd name="connsiteY12" fmla="*/ 8096 h 40957"/>
                <a:gd name="connsiteX13" fmla="*/ 52578 w 74009"/>
                <a:gd name="connsiteY13" fmla="*/ 27527 h 40957"/>
                <a:gd name="connsiteX14" fmla="*/ 44482 w 74009"/>
                <a:gd name="connsiteY14" fmla="*/ 8096 h 40957"/>
                <a:gd name="connsiteX15" fmla="*/ 43815 w 74009"/>
                <a:gd name="connsiteY15" fmla="*/ 5144 h 40957"/>
                <a:gd name="connsiteX16" fmla="*/ 47339 w 74009"/>
                <a:gd name="connsiteY16" fmla="*/ 1238 h 40957"/>
                <a:gd name="connsiteX17" fmla="*/ 47339 w 74009"/>
                <a:gd name="connsiteY17" fmla="*/ 0 h 40957"/>
                <a:gd name="connsiteX18" fmla="*/ 26860 w 74009"/>
                <a:gd name="connsiteY18" fmla="*/ 0 h 40957"/>
                <a:gd name="connsiteX19" fmla="*/ 26860 w 74009"/>
                <a:gd name="connsiteY19" fmla="*/ 1238 h 40957"/>
                <a:gd name="connsiteX20" fmla="*/ 31623 w 74009"/>
                <a:gd name="connsiteY20" fmla="*/ 5239 h 40957"/>
                <a:gd name="connsiteX21" fmla="*/ 33623 w 74009"/>
                <a:gd name="connsiteY21" fmla="*/ 9620 h 40957"/>
                <a:gd name="connsiteX22" fmla="*/ 25527 w 74009"/>
                <a:gd name="connsiteY22" fmla="*/ 27527 h 40957"/>
                <a:gd name="connsiteX23" fmla="*/ 17621 w 74009"/>
                <a:gd name="connsiteY23" fmla="*/ 8287 h 40957"/>
                <a:gd name="connsiteX24" fmla="*/ 16859 w 74009"/>
                <a:gd name="connsiteY24" fmla="*/ 5144 h 40957"/>
                <a:gd name="connsiteX25" fmla="*/ 20479 w 74009"/>
                <a:gd name="connsiteY25" fmla="*/ 1238 h 40957"/>
                <a:gd name="connsiteX26" fmla="*/ 20479 w 74009"/>
                <a:gd name="connsiteY26" fmla="*/ 0 h 40957"/>
                <a:gd name="connsiteX27" fmla="*/ 0 w 74009"/>
                <a:gd name="connsiteY27" fmla="*/ 0 h 40957"/>
                <a:gd name="connsiteX28" fmla="*/ 0 w 74009"/>
                <a:gd name="connsiteY28" fmla="*/ 1238 h 40957"/>
                <a:gd name="connsiteX29" fmla="*/ 5715 w 74009"/>
                <a:gd name="connsiteY29" fmla="*/ 7620 h 40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4009" h="40957">
                  <a:moveTo>
                    <a:pt x="5810" y="7620"/>
                  </a:moveTo>
                  <a:lnTo>
                    <a:pt x="20288" y="40958"/>
                  </a:lnTo>
                  <a:lnTo>
                    <a:pt x="25527" y="40958"/>
                  </a:lnTo>
                  <a:lnTo>
                    <a:pt x="36767" y="16859"/>
                  </a:lnTo>
                  <a:lnTo>
                    <a:pt x="47339" y="40958"/>
                  </a:lnTo>
                  <a:lnTo>
                    <a:pt x="52578" y="40958"/>
                  </a:lnTo>
                  <a:lnTo>
                    <a:pt x="68199" y="7620"/>
                  </a:lnTo>
                  <a:cubicBezTo>
                    <a:pt x="70104" y="3620"/>
                    <a:pt x="70580" y="2381"/>
                    <a:pt x="74009" y="1238"/>
                  </a:cubicBezTo>
                  <a:lnTo>
                    <a:pt x="74009" y="0"/>
                  </a:lnTo>
                  <a:lnTo>
                    <a:pt x="58293" y="0"/>
                  </a:lnTo>
                  <a:lnTo>
                    <a:pt x="58293" y="1238"/>
                  </a:lnTo>
                  <a:cubicBezTo>
                    <a:pt x="59246" y="1429"/>
                    <a:pt x="62008" y="1810"/>
                    <a:pt x="62008" y="4953"/>
                  </a:cubicBezTo>
                  <a:cubicBezTo>
                    <a:pt x="62008" y="5906"/>
                    <a:pt x="61532" y="6953"/>
                    <a:pt x="61151" y="8096"/>
                  </a:cubicBezTo>
                  <a:lnTo>
                    <a:pt x="52578" y="27527"/>
                  </a:lnTo>
                  <a:lnTo>
                    <a:pt x="44482" y="8096"/>
                  </a:lnTo>
                  <a:cubicBezTo>
                    <a:pt x="44196" y="7239"/>
                    <a:pt x="43815" y="6096"/>
                    <a:pt x="43815" y="5144"/>
                  </a:cubicBezTo>
                  <a:cubicBezTo>
                    <a:pt x="43815" y="2000"/>
                    <a:pt x="46196" y="1524"/>
                    <a:pt x="47339" y="1238"/>
                  </a:cubicBezTo>
                  <a:lnTo>
                    <a:pt x="47339" y="0"/>
                  </a:lnTo>
                  <a:lnTo>
                    <a:pt x="26860" y="0"/>
                  </a:lnTo>
                  <a:lnTo>
                    <a:pt x="26860" y="1238"/>
                  </a:lnTo>
                  <a:cubicBezTo>
                    <a:pt x="29147" y="1715"/>
                    <a:pt x="30194" y="2286"/>
                    <a:pt x="31623" y="5239"/>
                  </a:cubicBezTo>
                  <a:lnTo>
                    <a:pt x="33623" y="9620"/>
                  </a:lnTo>
                  <a:lnTo>
                    <a:pt x="25527" y="27527"/>
                  </a:lnTo>
                  <a:lnTo>
                    <a:pt x="17621" y="8287"/>
                  </a:lnTo>
                  <a:cubicBezTo>
                    <a:pt x="17240" y="7430"/>
                    <a:pt x="16859" y="6287"/>
                    <a:pt x="16859" y="5144"/>
                  </a:cubicBezTo>
                  <a:cubicBezTo>
                    <a:pt x="16859" y="2858"/>
                    <a:pt x="18193" y="1619"/>
                    <a:pt x="20479" y="1238"/>
                  </a:cubicBezTo>
                  <a:lnTo>
                    <a:pt x="20479" y="0"/>
                  </a:lnTo>
                  <a:lnTo>
                    <a:pt x="0" y="0"/>
                  </a:lnTo>
                  <a:lnTo>
                    <a:pt x="0" y="1238"/>
                  </a:lnTo>
                  <a:cubicBezTo>
                    <a:pt x="3334" y="2381"/>
                    <a:pt x="3810" y="3048"/>
                    <a:pt x="5715" y="7620"/>
                  </a:cubicBezTo>
                </a:path>
              </a:pathLst>
            </a:custGeom>
            <a:grpFill/>
            <a:ln w="0" cap="flat">
              <a:noFill/>
              <a:prstDash val="solid"/>
              <a:miter/>
            </a:ln>
          </p:spPr>
          <p:txBody>
            <a:bodyPr rtlCol="0" anchor="ctr"/>
            <a:lstStyle/>
            <a:p>
              <a:endParaRPr lang="en-CA"/>
            </a:p>
          </p:txBody>
        </p:sp>
        <p:sp>
          <p:nvSpPr>
            <p:cNvPr id="20" name="Freeform: Shape 113">
              <a:extLst>
                <a:ext uri="{FF2B5EF4-FFF2-40B4-BE49-F238E27FC236}">
                  <a16:creationId xmlns:a16="http://schemas.microsoft.com/office/drawing/2014/main" id="{36C0BDAB-154D-1E6D-D046-E7D50D2B0E28}"/>
                </a:ext>
              </a:extLst>
            </p:cNvPr>
            <p:cNvSpPr/>
            <p:nvPr/>
          </p:nvSpPr>
          <p:spPr>
            <a:xfrm>
              <a:off x="1093513" y="629802"/>
              <a:ext cx="55435" cy="104679"/>
            </a:xfrm>
            <a:custGeom>
              <a:avLst/>
              <a:gdLst>
                <a:gd name="connsiteX0" fmla="*/ 41910 w 55435"/>
                <a:gd name="connsiteY0" fmla="*/ 81439 h 104679"/>
                <a:gd name="connsiteX1" fmla="*/ 41910 w 55435"/>
                <a:gd name="connsiteY1" fmla="*/ 0 h 104679"/>
                <a:gd name="connsiteX2" fmla="*/ 0 w 55435"/>
                <a:gd name="connsiteY2" fmla="*/ 20479 h 104679"/>
                <a:gd name="connsiteX3" fmla="*/ 1333 w 55435"/>
                <a:gd name="connsiteY3" fmla="*/ 22860 h 104679"/>
                <a:gd name="connsiteX4" fmla="*/ 14859 w 55435"/>
                <a:gd name="connsiteY4" fmla="*/ 39433 h 104679"/>
                <a:gd name="connsiteX5" fmla="*/ 14859 w 55435"/>
                <a:gd name="connsiteY5" fmla="*/ 80010 h 104679"/>
                <a:gd name="connsiteX6" fmla="*/ 1715 w 55435"/>
                <a:gd name="connsiteY6" fmla="*/ 101632 h 104679"/>
                <a:gd name="connsiteX7" fmla="*/ 1715 w 55435"/>
                <a:gd name="connsiteY7" fmla="*/ 104680 h 104679"/>
                <a:gd name="connsiteX8" fmla="*/ 55435 w 55435"/>
                <a:gd name="connsiteY8" fmla="*/ 104680 h 104679"/>
                <a:gd name="connsiteX9" fmla="*/ 55435 w 55435"/>
                <a:gd name="connsiteY9" fmla="*/ 101632 h 104679"/>
                <a:gd name="connsiteX10" fmla="*/ 41910 w 55435"/>
                <a:gd name="connsiteY10" fmla="*/ 81343 h 104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35" h="104679">
                  <a:moveTo>
                    <a:pt x="41910" y="81439"/>
                  </a:moveTo>
                  <a:lnTo>
                    <a:pt x="41910" y="0"/>
                  </a:lnTo>
                  <a:lnTo>
                    <a:pt x="0" y="20479"/>
                  </a:lnTo>
                  <a:lnTo>
                    <a:pt x="1333" y="22860"/>
                  </a:lnTo>
                  <a:cubicBezTo>
                    <a:pt x="14192" y="22193"/>
                    <a:pt x="14859" y="28099"/>
                    <a:pt x="14859" y="39433"/>
                  </a:cubicBezTo>
                  <a:lnTo>
                    <a:pt x="14859" y="80010"/>
                  </a:lnTo>
                  <a:cubicBezTo>
                    <a:pt x="14859" y="92488"/>
                    <a:pt x="14859" y="97727"/>
                    <a:pt x="1715" y="101632"/>
                  </a:cubicBezTo>
                  <a:lnTo>
                    <a:pt x="1715" y="104680"/>
                  </a:lnTo>
                  <a:lnTo>
                    <a:pt x="55435" y="104680"/>
                  </a:lnTo>
                  <a:lnTo>
                    <a:pt x="55435" y="101632"/>
                  </a:lnTo>
                  <a:cubicBezTo>
                    <a:pt x="43625" y="98774"/>
                    <a:pt x="41910" y="95726"/>
                    <a:pt x="41910" y="81343"/>
                  </a:cubicBezTo>
                </a:path>
              </a:pathLst>
            </a:custGeom>
            <a:grpFill/>
            <a:ln w="0" cap="flat">
              <a:noFill/>
              <a:prstDash val="solid"/>
              <a:miter/>
            </a:ln>
          </p:spPr>
          <p:txBody>
            <a:bodyPr rtlCol="0" anchor="ctr"/>
            <a:lstStyle/>
            <a:p>
              <a:endParaRPr lang="en-CA"/>
            </a:p>
          </p:txBody>
        </p:sp>
        <p:sp>
          <p:nvSpPr>
            <p:cNvPr id="21" name="Freeform: Shape 114">
              <a:extLst>
                <a:ext uri="{FF2B5EF4-FFF2-40B4-BE49-F238E27FC236}">
                  <a16:creationId xmlns:a16="http://schemas.microsoft.com/office/drawing/2014/main" id="{55FA996E-09C4-753C-CC9B-C29A23E26DDB}"/>
                </a:ext>
              </a:extLst>
            </p:cNvPr>
            <p:cNvSpPr/>
            <p:nvPr/>
          </p:nvSpPr>
          <p:spPr>
            <a:xfrm>
              <a:off x="1148948" y="631802"/>
              <a:ext cx="93821" cy="106584"/>
            </a:xfrm>
            <a:custGeom>
              <a:avLst/>
              <a:gdLst>
                <a:gd name="connsiteX0" fmla="*/ 90678 w 93821"/>
                <a:gd name="connsiteY0" fmla="*/ 70104 h 106584"/>
                <a:gd name="connsiteX1" fmla="*/ 58769 w 93821"/>
                <a:gd name="connsiteY1" fmla="*/ 85439 h 106584"/>
                <a:gd name="connsiteX2" fmla="*/ 24479 w 93821"/>
                <a:gd name="connsiteY2" fmla="*/ 47625 h 106584"/>
                <a:gd name="connsiteX3" fmla="*/ 54388 w 93821"/>
                <a:gd name="connsiteY3" fmla="*/ 12668 h 106584"/>
                <a:gd name="connsiteX4" fmla="*/ 82296 w 93821"/>
                <a:gd name="connsiteY4" fmla="*/ 36005 h 106584"/>
                <a:gd name="connsiteX5" fmla="*/ 85344 w 93821"/>
                <a:gd name="connsiteY5" fmla="*/ 36005 h 106584"/>
                <a:gd name="connsiteX6" fmla="*/ 90392 w 93821"/>
                <a:gd name="connsiteY6" fmla="*/ 11144 h 106584"/>
                <a:gd name="connsiteX7" fmla="*/ 54388 w 93821"/>
                <a:gd name="connsiteY7" fmla="*/ 0 h 106584"/>
                <a:gd name="connsiteX8" fmla="*/ 0 w 93821"/>
                <a:gd name="connsiteY8" fmla="*/ 55912 h 106584"/>
                <a:gd name="connsiteX9" fmla="*/ 48006 w 93821"/>
                <a:gd name="connsiteY9" fmla="*/ 106585 h 106584"/>
                <a:gd name="connsiteX10" fmla="*/ 93821 w 93821"/>
                <a:gd name="connsiteY10" fmla="*/ 71914 h 106584"/>
                <a:gd name="connsiteX11" fmla="*/ 90583 w 93821"/>
                <a:gd name="connsiteY11" fmla="*/ 70199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3821" h="106584">
                  <a:moveTo>
                    <a:pt x="90678" y="70104"/>
                  </a:moveTo>
                  <a:cubicBezTo>
                    <a:pt x="84106" y="76676"/>
                    <a:pt x="75343" y="85439"/>
                    <a:pt x="58769" y="85439"/>
                  </a:cubicBezTo>
                  <a:cubicBezTo>
                    <a:pt x="33242" y="85439"/>
                    <a:pt x="24479" y="64008"/>
                    <a:pt x="24479" y="47625"/>
                  </a:cubicBezTo>
                  <a:cubicBezTo>
                    <a:pt x="24479" y="30194"/>
                    <a:pt x="33242" y="12668"/>
                    <a:pt x="54388" y="12668"/>
                  </a:cubicBezTo>
                  <a:cubicBezTo>
                    <a:pt x="74009" y="12668"/>
                    <a:pt x="78867" y="26384"/>
                    <a:pt x="82296" y="36005"/>
                  </a:cubicBezTo>
                  <a:lnTo>
                    <a:pt x="85344" y="36005"/>
                  </a:lnTo>
                  <a:lnTo>
                    <a:pt x="90392" y="11144"/>
                  </a:lnTo>
                  <a:cubicBezTo>
                    <a:pt x="85535" y="7906"/>
                    <a:pt x="73819" y="0"/>
                    <a:pt x="54388" y="0"/>
                  </a:cubicBezTo>
                  <a:cubicBezTo>
                    <a:pt x="21241" y="0"/>
                    <a:pt x="0" y="25146"/>
                    <a:pt x="0" y="55912"/>
                  </a:cubicBezTo>
                  <a:cubicBezTo>
                    <a:pt x="0" y="77724"/>
                    <a:pt x="12668" y="106585"/>
                    <a:pt x="48006" y="106585"/>
                  </a:cubicBezTo>
                  <a:cubicBezTo>
                    <a:pt x="64770" y="106585"/>
                    <a:pt x="81153" y="100679"/>
                    <a:pt x="93821" y="71914"/>
                  </a:cubicBezTo>
                  <a:lnTo>
                    <a:pt x="90583" y="70199"/>
                  </a:lnTo>
                  <a:close/>
                </a:path>
              </a:pathLst>
            </a:custGeom>
            <a:grpFill/>
            <a:ln w="0" cap="flat">
              <a:noFill/>
              <a:prstDash val="solid"/>
              <a:miter/>
            </a:ln>
          </p:spPr>
          <p:txBody>
            <a:bodyPr rtlCol="0" anchor="ctr"/>
            <a:lstStyle/>
            <a:p>
              <a:endParaRPr lang="en-CA"/>
            </a:p>
          </p:txBody>
        </p:sp>
        <p:sp>
          <p:nvSpPr>
            <p:cNvPr id="22" name="Freeform: Shape 115">
              <a:extLst>
                <a:ext uri="{FF2B5EF4-FFF2-40B4-BE49-F238E27FC236}">
                  <a16:creationId xmlns:a16="http://schemas.microsoft.com/office/drawing/2014/main" id="{AA9C46E5-55BD-61BA-4FF5-7B5FAD2123D0}"/>
                </a:ext>
              </a:extLst>
            </p:cNvPr>
            <p:cNvSpPr/>
            <p:nvPr/>
          </p:nvSpPr>
          <p:spPr>
            <a:xfrm>
              <a:off x="1238007" y="577795"/>
              <a:ext cx="125825" cy="156876"/>
            </a:xfrm>
            <a:custGeom>
              <a:avLst/>
              <a:gdLst>
                <a:gd name="connsiteX0" fmla="*/ 111633 w 125825"/>
                <a:gd name="connsiteY0" fmla="*/ 141542 h 156876"/>
                <a:gd name="connsiteX1" fmla="*/ 69914 w 125825"/>
                <a:gd name="connsiteY1" fmla="*/ 97631 h 156876"/>
                <a:gd name="connsiteX2" fmla="*/ 100489 w 125825"/>
                <a:gd name="connsiteY2" fmla="*/ 70295 h 156876"/>
                <a:gd name="connsiteX3" fmla="*/ 115348 w 125825"/>
                <a:gd name="connsiteY3" fmla="*/ 60674 h 156876"/>
                <a:gd name="connsiteX4" fmla="*/ 115348 w 125825"/>
                <a:gd name="connsiteY4" fmla="*/ 57626 h 156876"/>
                <a:gd name="connsiteX5" fmla="*/ 72771 w 125825"/>
                <a:gd name="connsiteY5" fmla="*/ 57626 h 156876"/>
                <a:gd name="connsiteX6" fmla="*/ 72771 w 125825"/>
                <a:gd name="connsiteY6" fmla="*/ 60674 h 156876"/>
                <a:gd name="connsiteX7" fmla="*/ 78867 w 125825"/>
                <a:gd name="connsiteY7" fmla="*/ 65913 h 156876"/>
                <a:gd name="connsiteX8" fmla="*/ 72771 w 125825"/>
                <a:gd name="connsiteY8" fmla="*/ 74867 h 156876"/>
                <a:gd name="connsiteX9" fmla="*/ 42196 w 125825"/>
                <a:gd name="connsiteY9" fmla="*/ 101727 h 156876"/>
                <a:gd name="connsiteX10" fmla="*/ 42196 w 125825"/>
                <a:gd name="connsiteY10" fmla="*/ 0 h 156876"/>
                <a:gd name="connsiteX11" fmla="*/ 0 w 125825"/>
                <a:gd name="connsiteY11" fmla="*/ 21622 h 156876"/>
                <a:gd name="connsiteX12" fmla="*/ 1333 w 125825"/>
                <a:gd name="connsiteY12" fmla="*/ 24289 h 156876"/>
                <a:gd name="connsiteX13" fmla="*/ 5525 w 125825"/>
                <a:gd name="connsiteY13" fmla="*/ 23622 h 156876"/>
                <a:gd name="connsiteX14" fmla="*/ 15145 w 125825"/>
                <a:gd name="connsiteY14" fmla="*/ 40862 h 156876"/>
                <a:gd name="connsiteX15" fmla="*/ 15145 w 125825"/>
                <a:gd name="connsiteY15" fmla="*/ 136303 h 156876"/>
                <a:gd name="connsiteX16" fmla="*/ 2667 w 125825"/>
                <a:gd name="connsiteY16" fmla="*/ 153734 h 156876"/>
                <a:gd name="connsiteX17" fmla="*/ 2667 w 125825"/>
                <a:gd name="connsiteY17" fmla="*/ 156781 h 156876"/>
                <a:gd name="connsiteX18" fmla="*/ 54674 w 125825"/>
                <a:gd name="connsiteY18" fmla="*/ 156781 h 156876"/>
                <a:gd name="connsiteX19" fmla="*/ 54674 w 125825"/>
                <a:gd name="connsiteY19" fmla="*/ 153734 h 156876"/>
                <a:gd name="connsiteX20" fmla="*/ 42196 w 125825"/>
                <a:gd name="connsiteY20" fmla="*/ 134303 h 156876"/>
                <a:gd name="connsiteX21" fmla="*/ 42196 w 125825"/>
                <a:gd name="connsiteY21" fmla="*/ 105728 h 156876"/>
                <a:gd name="connsiteX22" fmla="*/ 76010 w 125825"/>
                <a:gd name="connsiteY22" fmla="*/ 141542 h 156876"/>
                <a:gd name="connsiteX23" fmla="*/ 110109 w 125825"/>
                <a:gd name="connsiteY23" fmla="*/ 156877 h 156876"/>
                <a:gd name="connsiteX24" fmla="*/ 125825 w 125825"/>
                <a:gd name="connsiteY24" fmla="*/ 156877 h 156876"/>
                <a:gd name="connsiteX25" fmla="*/ 125825 w 125825"/>
                <a:gd name="connsiteY25" fmla="*/ 153829 h 156876"/>
                <a:gd name="connsiteX26" fmla="*/ 111633 w 125825"/>
                <a:gd name="connsiteY26" fmla="*/ 141637 h 156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5825" h="156876">
                  <a:moveTo>
                    <a:pt x="111633" y="141542"/>
                  </a:moveTo>
                  <a:lnTo>
                    <a:pt x="69914" y="97631"/>
                  </a:lnTo>
                  <a:lnTo>
                    <a:pt x="100489" y="70295"/>
                  </a:lnTo>
                  <a:cubicBezTo>
                    <a:pt x="108966" y="62865"/>
                    <a:pt x="109252" y="62675"/>
                    <a:pt x="115348" y="60674"/>
                  </a:cubicBezTo>
                  <a:lnTo>
                    <a:pt x="115348" y="57626"/>
                  </a:lnTo>
                  <a:lnTo>
                    <a:pt x="72771" y="57626"/>
                  </a:lnTo>
                  <a:lnTo>
                    <a:pt x="72771" y="60674"/>
                  </a:lnTo>
                  <a:cubicBezTo>
                    <a:pt x="74771" y="61151"/>
                    <a:pt x="78867" y="62008"/>
                    <a:pt x="78867" y="65913"/>
                  </a:cubicBezTo>
                  <a:cubicBezTo>
                    <a:pt x="78867" y="68771"/>
                    <a:pt x="76867" y="70771"/>
                    <a:pt x="72771" y="74867"/>
                  </a:cubicBezTo>
                  <a:lnTo>
                    <a:pt x="42196" y="101727"/>
                  </a:lnTo>
                  <a:lnTo>
                    <a:pt x="42196" y="0"/>
                  </a:lnTo>
                  <a:lnTo>
                    <a:pt x="0" y="21622"/>
                  </a:lnTo>
                  <a:lnTo>
                    <a:pt x="1333" y="24289"/>
                  </a:lnTo>
                  <a:cubicBezTo>
                    <a:pt x="2858" y="23813"/>
                    <a:pt x="4191" y="23622"/>
                    <a:pt x="5525" y="23622"/>
                  </a:cubicBezTo>
                  <a:cubicBezTo>
                    <a:pt x="14859" y="23622"/>
                    <a:pt x="15145" y="32099"/>
                    <a:pt x="15145" y="40862"/>
                  </a:cubicBezTo>
                  <a:lnTo>
                    <a:pt x="15145" y="136303"/>
                  </a:lnTo>
                  <a:cubicBezTo>
                    <a:pt x="15145" y="145733"/>
                    <a:pt x="14097" y="151828"/>
                    <a:pt x="2667" y="153734"/>
                  </a:cubicBezTo>
                  <a:lnTo>
                    <a:pt x="2667" y="156781"/>
                  </a:lnTo>
                  <a:lnTo>
                    <a:pt x="54674" y="156781"/>
                  </a:lnTo>
                  <a:lnTo>
                    <a:pt x="54674" y="153734"/>
                  </a:lnTo>
                  <a:cubicBezTo>
                    <a:pt x="42481" y="151067"/>
                    <a:pt x="42196" y="144304"/>
                    <a:pt x="42196" y="134303"/>
                  </a:cubicBezTo>
                  <a:lnTo>
                    <a:pt x="42196" y="105728"/>
                  </a:lnTo>
                  <a:lnTo>
                    <a:pt x="76010" y="141542"/>
                  </a:lnTo>
                  <a:cubicBezTo>
                    <a:pt x="86963" y="152876"/>
                    <a:pt x="91059" y="156591"/>
                    <a:pt x="110109" y="156877"/>
                  </a:cubicBezTo>
                  <a:lnTo>
                    <a:pt x="125825" y="156877"/>
                  </a:lnTo>
                  <a:lnTo>
                    <a:pt x="125825" y="153829"/>
                  </a:lnTo>
                  <a:cubicBezTo>
                    <a:pt x="120110" y="151448"/>
                    <a:pt x="115824" y="146399"/>
                    <a:pt x="111633" y="141637"/>
                  </a:cubicBezTo>
                </a:path>
              </a:pathLst>
            </a:custGeom>
            <a:grpFill/>
            <a:ln w="0" cap="flat">
              <a:noFill/>
              <a:prstDash val="solid"/>
              <a:miter/>
            </a:ln>
          </p:spPr>
          <p:txBody>
            <a:bodyPr rtlCol="0" anchor="ctr"/>
            <a:lstStyle/>
            <a:p>
              <a:endParaRPr lang="en-CA"/>
            </a:p>
          </p:txBody>
        </p:sp>
        <p:sp>
          <p:nvSpPr>
            <p:cNvPr id="23" name="Freeform: Shape 116">
              <a:extLst>
                <a:ext uri="{FF2B5EF4-FFF2-40B4-BE49-F238E27FC236}">
                  <a16:creationId xmlns:a16="http://schemas.microsoft.com/office/drawing/2014/main" id="{4DCAED3A-A4AA-57D4-1231-14AA6C34DBCC}"/>
                </a:ext>
              </a:extLst>
            </p:cNvPr>
            <p:cNvSpPr/>
            <p:nvPr/>
          </p:nvSpPr>
          <p:spPr>
            <a:xfrm>
              <a:off x="896917" y="555316"/>
              <a:ext cx="67056" cy="63245"/>
            </a:xfrm>
            <a:custGeom>
              <a:avLst/>
              <a:gdLst>
                <a:gd name="connsiteX0" fmla="*/ 17717 w 67056"/>
                <a:gd name="connsiteY0" fmla="*/ 61436 h 63245"/>
                <a:gd name="connsiteX1" fmla="*/ 12382 w 67056"/>
                <a:gd name="connsiteY1" fmla="*/ 53721 h 63245"/>
                <a:gd name="connsiteX2" fmla="*/ 12382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2" y="59722"/>
                    <a:pt x="12382" y="53721"/>
                  </a:cubicBezTo>
                  <a:lnTo>
                    <a:pt x="12382"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4" y="58579"/>
                    <a:pt x="3810" y="60007"/>
                  </a:cubicBezTo>
                  <a:cubicBezTo>
                    <a:pt x="2667" y="61151"/>
                    <a:pt x="1333"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a:p>
          </p:txBody>
        </p:sp>
        <p:sp>
          <p:nvSpPr>
            <p:cNvPr id="24" name="Freeform: Shape 117">
              <a:extLst>
                <a:ext uri="{FF2B5EF4-FFF2-40B4-BE49-F238E27FC236}">
                  <a16:creationId xmlns:a16="http://schemas.microsoft.com/office/drawing/2014/main" id="{2E59D103-5F45-A320-1119-D2E6B8A16242}"/>
                </a:ext>
              </a:extLst>
            </p:cNvPr>
            <p:cNvSpPr/>
            <p:nvPr/>
          </p:nvSpPr>
          <p:spPr>
            <a:xfrm>
              <a:off x="498867" y="555316"/>
              <a:ext cx="67056" cy="63245"/>
            </a:xfrm>
            <a:custGeom>
              <a:avLst/>
              <a:gdLst>
                <a:gd name="connsiteX0" fmla="*/ 17717 w 67056"/>
                <a:gd name="connsiteY0" fmla="*/ 61436 h 63245"/>
                <a:gd name="connsiteX1" fmla="*/ 12383 w 67056"/>
                <a:gd name="connsiteY1" fmla="*/ 53721 h 63245"/>
                <a:gd name="connsiteX2" fmla="*/ 12383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3" y="59722"/>
                    <a:pt x="12383" y="53721"/>
                  </a:cubicBezTo>
                  <a:lnTo>
                    <a:pt x="12383"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3" y="58579"/>
                    <a:pt x="3810" y="60007"/>
                  </a:cubicBezTo>
                  <a:cubicBezTo>
                    <a:pt x="2667" y="61151"/>
                    <a:pt x="1334"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a:p>
          </p:txBody>
        </p:sp>
        <p:sp>
          <p:nvSpPr>
            <p:cNvPr id="25" name="Freeform: Shape 118">
              <a:extLst>
                <a:ext uri="{FF2B5EF4-FFF2-40B4-BE49-F238E27FC236}">
                  <a16:creationId xmlns:a16="http://schemas.microsoft.com/office/drawing/2014/main" id="{41BF0E6F-EE5F-6813-A09B-103221286C02}"/>
                </a:ext>
              </a:extLst>
            </p:cNvPr>
            <p:cNvSpPr/>
            <p:nvPr/>
          </p:nvSpPr>
          <p:spPr>
            <a:xfrm>
              <a:off x="963973" y="575986"/>
              <a:ext cx="44767" cy="43433"/>
            </a:xfrm>
            <a:custGeom>
              <a:avLst/>
              <a:gdLst>
                <a:gd name="connsiteX0" fmla="*/ 14859 w 44767"/>
                <a:gd name="connsiteY0" fmla="*/ 8953 h 43433"/>
                <a:gd name="connsiteX1" fmla="*/ 22003 w 44767"/>
                <a:gd name="connsiteY1" fmla="*/ 5334 h 43433"/>
                <a:gd name="connsiteX2" fmla="*/ 28670 w 44767"/>
                <a:gd name="connsiteY2" fmla="*/ 8287 h 43433"/>
                <a:gd name="connsiteX3" fmla="*/ 32956 w 44767"/>
                <a:gd name="connsiteY3" fmla="*/ 22669 h 43433"/>
                <a:gd name="connsiteX4" fmla="*/ 27337 w 44767"/>
                <a:gd name="connsiteY4" fmla="*/ 37433 h 43433"/>
                <a:gd name="connsiteX5" fmla="*/ 23146 w 44767"/>
                <a:gd name="connsiteY5" fmla="*/ 38481 h 43433"/>
                <a:gd name="connsiteX6" fmla="*/ 11716 w 44767"/>
                <a:gd name="connsiteY6" fmla="*/ 20669 h 43433"/>
                <a:gd name="connsiteX7" fmla="*/ 14859 w 44767"/>
                <a:gd name="connsiteY7" fmla="*/ 8953 h 43433"/>
                <a:gd name="connsiteX8" fmla="*/ 5810 w 44767"/>
                <a:gd name="connsiteY8" fmla="*/ 37433 h 43433"/>
                <a:gd name="connsiteX9" fmla="*/ 21812 w 44767"/>
                <a:gd name="connsiteY9" fmla="*/ 43434 h 43433"/>
                <a:gd name="connsiteX10" fmla="*/ 44767 w 44767"/>
                <a:gd name="connsiteY10" fmla="*/ 21526 h 43433"/>
                <a:gd name="connsiteX11" fmla="*/ 22669 w 44767"/>
                <a:gd name="connsiteY11" fmla="*/ 0 h 43433"/>
                <a:gd name="connsiteX12" fmla="*/ 0 w 44767"/>
                <a:gd name="connsiteY12" fmla="*/ 22003 h 43433"/>
                <a:gd name="connsiteX13" fmla="*/ 5905 w 44767"/>
                <a:gd name="connsiteY13" fmla="*/ 37338 h 43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4767" h="43433">
                  <a:moveTo>
                    <a:pt x="14859" y="8953"/>
                  </a:moveTo>
                  <a:cubicBezTo>
                    <a:pt x="16288" y="7144"/>
                    <a:pt x="18764" y="5334"/>
                    <a:pt x="22003" y="5334"/>
                  </a:cubicBezTo>
                  <a:cubicBezTo>
                    <a:pt x="24670" y="5334"/>
                    <a:pt x="27051" y="6572"/>
                    <a:pt x="28670" y="8287"/>
                  </a:cubicBezTo>
                  <a:cubicBezTo>
                    <a:pt x="30956" y="10763"/>
                    <a:pt x="32956" y="16097"/>
                    <a:pt x="32956" y="22669"/>
                  </a:cubicBezTo>
                  <a:cubicBezTo>
                    <a:pt x="32956" y="25717"/>
                    <a:pt x="32671" y="34195"/>
                    <a:pt x="27337" y="37433"/>
                  </a:cubicBezTo>
                  <a:cubicBezTo>
                    <a:pt x="26098" y="38100"/>
                    <a:pt x="24575" y="38481"/>
                    <a:pt x="23146" y="38481"/>
                  </a:cubicBezTo>
                  <a:cubicBezTo>
                    <a:pt x="14954" y="38481"/>
                    <a:pt x="11716" y="28575"/>
                    <a:pt x="11716" y="20669"/>
                  </a:cubicBezTo>
                  <a:cubicBezTo>
                    <a:pt x="11716" y="16002"/>
                    <a:pt x="12668" y="11716"/>
                    <a:pt x="14859" y="8953"/>
                  </a:cubicBezTo>
                  <a:moveTo>
                    <a:pt x="5810" y="37433"/>
                  </a:moveTo>
                  <a:cubicBezTo>
                    <a:pt x="10763" y="42672"/>
                    <a:pt x="16859" y="43434"/>
                    <a:pt x="21812" y="43434"/>
                  </a:cubicBezTo>
                  <a:cubicBezTo>
                    <a:pt x="38290" y="43434"/>
                    <a:pt x="44767" y="32004"/>
                    <a:pt x="44767" y="21526"/>
                  </a:cubicBezTo>
                  <a:cubicBezTo>
                    <a:pt x="44767" y="10287"/>
                    <a:pt x="37528" y="0"/>
                    <a:pt x="22669" y="0"/>
                  </a:cubicBezTo>
                  <a:cubicBezTo>
                    <a:pt x="8668" y="0"/>
                    <a:pt x="0" y="10096"/>
                    <a:pt x="0" y="22003"/>
                  </a:cubicBezTo>
                  <a:cubicBezTo>
                    <a:pt x="0" y="28003"/>
                    <a:pt x="2191" y="33623"/>
                    <a:pt x="5905" y="37338"/>
                  </a:cubicBezTo>
                </a:path>
              </a:pathLst>
            </a:custGeom>
            <a:grpFill/>
            <a:ln w="0" cap="flat">
              <a:noFill/>
              <a:prstDash val="solid"/>
              <a:miter/>
            </a:ln>
          </p:spPr>
          <p:txBody>
            <a:bodyPr rtlCol="0" anchor="ctr"/>
            <a:lstStyle/>
            <a:p>
              <a:endParaRPr lang="en-CA"/>
            </a:p>
          </p:txBody>
        </p:sp>
        <p:sp>
          <p:nvSpPr>
            <p:cNvPr id="26" name="Freeform: Shape 119">
              <a:extLst>
                <a:ext uri="{FF2B5EF4-FFF2-40B4-BE49-F238E27FC236}">
                  <a16:creationId xmlns:a16="http://schemas.microsoft.com/office/drawing/2014/main" id="{9AC10CB6-7490-9BFE-F639-D26C7FFF4B16}"/>
                </a:ext>
              </a:extLst>
            </p:cNvPr>
            <p:cNvSpPr/>
            <p:nvPr/>
          </p:nvSpPr>
          <p:spPr>
            <a:xfrm>
              <a:off x="1008645"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5"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385"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a:p>
          </p:txBody>
        </p:sp>
        <p:sp>
          <p:nvSpPr>
            <p:cNvPr id="27" name="Freeform: Shape 120">
              <a:extLst>
                <a:ext uri="{FF2B5EF4-FFF2-40B4-BE49-F238E27FC236}">
                  <a16:creationId xmlns:a16="http://schemas.microsoft.com/office/drawing/2014/main" id="{42885493-F18D-4551-196A-81EE53583442}"/>
                </a:ext>
              </a:extLst>
            </p:cNvPr>
            <p:cNvSpPr/>
            <p:nvPr/>
          </p:nvSpPr>
          <p:spPr>
            <a:xfrm>
              <a:off x="1100180" y="576176"/>
              <a:ext cx="41814" cy="43338"/>
            </a:xfrm>
            <a:custGeom>
              <a:avLst/>
              <a:gdLst>
                <a:gd name="connsiteX0" fmla="*/ 13145 w 41814"/>
                <a:gd name="connsiteY0" fmla="*/ 8763 h 43338"/>
                <a:gd name="connsiteX1" fmla="*/ 21241 w 41814"/>
                <a:gd name="connsiteY1" fmla="*/ 5048 h 43338"/>
                <a:gd name="connsiteX2" fmla="*/ 29147 w 41814"/>
                <a:gd name="connsiteY2" fmla="*/ 8954 h 43338"/>
                <a:gd name="connsiteX3" fmla="*/ 30956 w 41814"/>
                <a:gd name="connsiteY3" fmla="*/ 15240 h 43338"/>
                <a:gd name="connsiteX4" fmla="*/ 10192 w 41814"/>
                <a:gd name="connsiteY4" fmla="*/ 15240 h 43338"/>
                <a:gd name="connsiteX5" fmla="*/ 13145 w 41814"/>
                <a:gd name="connsiteY5" fmla="*/ 8763 h 43338"/>
                <a:gd name="connsiteX6" fmla="*/ 21431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8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145" y="8763"/>
                  </a:moveTo>
                  <a:cubicBezTo>
                    <a:pt x="16002" y="5239"/>
                    <a:pt x="19622" y="5048"/>
                    <a:pt x="21241" y="5048"/>
                  </a:cubicBezTo>
                  <a:cubicBezTo>
                    <a:pt x="23241" y="5048"/>
                    <a:pt x="26765" y="5429"/>
                    <a:pt x="29147" y="8954"/>
                  </a:cubicBezTo>
                  <a:cubicBezTo>
                    <a:pt x="30575" y="11049"/>
                    <a:pt x="30861" y="13049"/>
                    <a:pt x="30956" y="15240"/>
                  </a:cubicBezTo>
                  <a:lnTo>
                    <a:pt x="10192" y="15240"/>
                  </a:lnTo>
                  <a:cubicBezTo>
                    <a:pt x="10763" y="13240"/>
                    <a:pt x="11335" y="10859"/>
                    <a:pt x="13145" y="8763"/>
                  </a:cubicBezTo>
                  <a:moveTo>
                    <a:pt x="21431" y="43339"/>
                  </a:moveTo>
                  <a:cubicBezTo>
                    <a:pt x="32766" y="43339"/>
                    <a:pt x="37243"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9" y="572"/>
                    <a:pt x="25622" y="0"/>
                    <a:pt x="21908"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a:p>
          </p:txBody>
        </p:sp>
        <p:sp>
          <p:nvSpPr>
            <p:cNvPr id="28" name="Freeform: Shape 121">
              <a:extLst>
                <a:ext uri="{FF2B5EF4-FFF2-40B4-BE49-F238E27FC236}">
                  <a16:creationId xmlns:a16="http://schemas.microsoft.com/office/drawing/2014/main" id="{6B6D0B68-0596-7474-0C09-6020A00105DD}"/>
                </a:ext>
              </a:extLst>
            </p:cNvPr>
            <p:cNvSpPr/>
            <p:nvPr/>
          </p:nvSpPr>
          <p:spPr>
            <a:xfrm>
              <a:off x="566495" y="576176"/>
              <a:ext cx="41814" cy="43338"/>
            </a:xfrm>
            <a:custGeom>
              <a:avLst/>
              <a:gdLst>
                <a:gd name="connsiteX0" fmla="*/ 13049 w 41814"/>
                <a:gd name="connsiteY0" fmla="*/ 8763 h 43338"/>
                <a:gd name="connsiteX1" fmla="*/ 21145 w 41814"/>
                <a:gd name="connsiteY1" fmla="*/ 5048 h 43338"/>
                <a:gd name="connsiteX2" fmla="*/ 29051 w 41814"/>
                <a:gd name="connsiteY2" fmla="*/ 8954 h 43338"/>
                <a:gd name="connsiteX3" fmla="*/ 30956 w 41814"/>
                <a:gd name="connsiteY3" fmla="*/ 15240 h 43338"/>
                <a:gd name="connsiteX4" fmla="*/ 10192 w 41814"/>
                <a:gd name="connsiteY4" fmla="*/ 15240 h 43338"/>
                <a:gd name="connsiteX5" fmla="*/ 13144 w 41814"/>
                <a:gd name="connsiteY5" fmla="*/ 8763 h 43338"/>
                <a:gd name="connsiteX6" fmla="*/ 21336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7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049" y="8763"/>
                  </a:moveTo>
                  <a:cubicBezTo>
                    <a:pt x="15907" y="5239"/>
                    <a:pt x="19526" y="5048"/>
                    <a:pt x="21145" y="5048"/>
                  </a:cubicBezTo>
                  <a:cubicBezTo>
                    <a:pt x="23146" y="5048"/>
                    <a:pt x="26670" y="5429"/>
                    <a:pt x="29051" y="8954"/>
                  </a:cubicBezTo>
                  <a:cubicBezTo>
                    <a:pt x="30480" y="11049"/>
                    <a:pt x="30766" y="13049"/>
                    <a:pt x="30956" y="15240"/>
                  </a:cubicBezTo>
                  <a:lnTo>
                    <a:pt x="10192" y="15240"/>
                  </a:lnTo>
                  <a:cubicBezTo>
                    <a:pt x="10763" y="13240"/>
                    <a:pt x="11335" y="10859"/>
                    <a:pt x="13144" y="8763"/>
                  </a:cubicBezTo>
                  <a:moveTo>
                    <a:pt x="21336" y="43339"/>
                  </a:moveTo>
                  <a:cubicBezTo>
                    <a:pt x="32671" y="43339"/>
                    <a:pt x="37147"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8" y="572"/>
                    <a:pt x="25622" y="0"/>
                    <a:pt x="21907"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a:p>
          </p:txBody>
        </p:sp>
        <p:sp>
          <p:nvSpPr>
            <p:cNvPr id="29" name="Freeform: Shape 122">
              <a:extLst>
                <a:ext uri="{FF2B5EF4-FFF2-40B4-BE49-F238E27FC236}">
                  <a16:creationId xmlns:a16="http://schemas.microsoft.com/office/drawing/2014/main" id="{448CF199-C84D-8DA2-5F53-3432B4F2A01E}"/>
                </a:ext>
              </a:extLst>
            </p:cNvPr>
            <p:cNvSpPr/>
            <p:nvPr/>
          </p:nvSpPr>
          <p:spPr>
            <a:xfrm>
              <a:off x="1143519" y="576176"/>
              <a:ext cx="41814" cy="43529"/>
            </a:xfrm>
            <a:custGeom>
              <a:avLst/>
              <a:gdLst>
                <a:gd name="connsiteX0" fmla="*/ 19050 w 41814"/>
                <a:gd name="connsiteY0" fmla="*/ 22765 h 43529"/>
                <a:gd name="connsiteX1" fmla="*/ 25717 w 41814"/>
                <a:gd name="connsiteY1" fmla="*/ 19526 h 43529"/>
                <a:gd name="connsiteX2" fmla="*/ 25717 w 41814"/>
                <a:gd name="connsiteY2" fmla="*/ 30956 h 43529"/>
                <a:gd name="connsiteX3" fmla="*/ 16859 w 41814"/>
                <a:gd name="connsiteY3" fmla="*/ 35909 h 43529"/>
                <a:gd name="connsiteX4" fmla="*/ 11144 w 41814"/>
                <a:gd name="connsiteY4" fmla="*/ 30480 h 43529"/>
                <a:gd name="connsiteX5" fmla="*/ 19050 w 41814"/>
                <a:gd name="connsiteY5" fmla="*/ 22765 h 43529"/>
                <a:gd name="connsiteX6" fmla="*/ 12954 w 41814"/>
                <a:gd name="connsiteY6" fmla="*/ 43244 h 43529"/>
                <a:gd name="connsiteX7" fmla="*/ 26575 w 41814"/>
                <a:gd name="connsiteY7" fmla="*/ 36671 h 43529"/>
                <a:gd name="connsiteX8" fmla="*/ 31813 w 41814"/>
                <a:gd name="connsiteY8" fmla="*/ 43529 h 43529"/>
                <a:gd name="connsiteX9" fmla="*/ 41815 w 41814"/>
                <a:gd name="connsiteY9" fmla="*/ 36100 h 43529"/>
                <a:gd name="connsiteX10" fmla="*/ 41148 w 41814"/>
                <a:gd name="connsiteY10" fmla="*/ 35052 h 43529"/>
                <a:gd name="connsiteX11" fmla="*/ 36385 w 41814"/>
                <a:gd name="connsiteY11" fmla="*/ 26003 h 43529"/>
                <a:gd name="connsiteX12" fmla="*/ 36385 w 41814"/>
                <a:gd name="connsiteY12" fmla="*/ 16383 h 43529"/>
                <a:gd name="connsiteX13" fmla="*/ 33814 w 41814"/>
                <a:gd name="connsiteY13" fmla="*/ 5048 h 43529"/>
                <a:gd name="connsiteX14" fmla="*/ 20574 w 41814"/>
                <a:gd name="connsiteY14" fmla="*/ 0 h 43529"/>
                <a:gd name="connsiteX15" fmla="*/ 5239 w 41814"/>
                <a:gd name="connsiteY15" fmla="*/ 2858 h 43529"/>
                <a:gd name="connsiteX16" fmla="*/ 3810 w 41814"/>
                <a:gd name="connsiteY16" fmla="*/ 12287 h 43529"/>
                <a:gd name="connsiteX17" fmla="*/ 5239 w 41814"/>
                <a:gd name="connsiteY17" fmla="*/ 12287 h 43529"/>
                <a:gd name="connsiteX18" fmla="*/ 10096 w 41814"/>
                <a:gd name="connsiteY18" fmla="*/ 7715 h 43529"/>
                <a:gd name="connsiteX19" fmla="*/ 18288 w 41814"/>
                <a:gd name="connsiteY19" fmla="*/ 5429 h 43529"/>
                <a:gd name="connsiteX20" fmla="*/ 24860 w 41814"/>
                <a:gd name="connsiteY20" fmla="*/ 8668 h 43529"/>
                <a:gd name="connsiteX21" fmla="*/ 25432 w 41814"/>
                <a:gd name="connsiteY21" fmla="*/ 11621 h 43529"/>
                <a:gd name="connsiteX22" fmla="*/ 16859 w 41814"/>
                <a:gd name="connsiteY22" fmla="*/ 18479 h 43529"/>
                <a:gd name="connsiteX23" fmla="*/ 13811 w 41814"/>
                <a:gd name="connsiteY23" fmla="*/ 19145 h 43529"/>
                <a:gd name="connsiteX24" fmla="*/ 0 w 41814"/>
                <a:gd name="connsiteY24" fmla="*/ 31909 h 43529"/>
                <a:gd name="connsiteX25" fmla="*/ 12859 w 41814"/>
                <a:gd name="connsiteY25" fmla="*/ 43339 h 43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1814" h="43529">
                  <a:moveTo>
                    <a:pt x="19050" y="22765"/>
                  </a:moveTo>
                  <a:cubicBezTo>
                    <a:pt x="22288" y="21717"/>
                    <a:pt x="23050" y="21336"/>
                    <a:pt x="25717" y="19526"/>
                  </a:cubicBezTo>
                  <a:lnTo>
                    <a:pt x="25717" y="30956"/>
                  </a:lnTo>
                  <a:cubicBezTo>
                    <a:pt x="21812" y="35528"/>
                    <a:pt x="17812" y="35909"/>
                    <a:pt x="16859" y="35909"/>
                  </a:cubicBezTo>
                  <a:cubicBezTo>
                    <a:pt x="13525" y="35909"/>
                    <a:pt x="11144" y="33528"/>
                    <a:pt x="11144" y="30480"/>
                  </a:cubicBezTo>
                  <a:cubicBezTo>
                    <a:pt x="11144" y="25432"/>
                    <a:pt x="16764" y="23527"/>
                    <a:pt x="19050" y="22765"/>
                  </a:cubicBezTo>
                  <a:moveTo>
                    <a:pt x="12954" y="43244"/>
                  </a:moveTo>
                  <a:cubicBezTo>
                    <a:pt x="20002" y="43244"/>
                    <a:pt x="23622" y="39624"/>
                    <a:pt x="26575" y="36671"/>
                  </a:cubicBezTo>
                  <a:cubicBezTo>
                    <a:pt x="27527" y="39815"/>
                    <a:pt x="28670" y="41434"/>
                    <a:pt x="31813" y="43529"/>
                  </a:cubicBezTo>
                  <a:lnTo>
                    <a:pt x="41815" y="36100"/>
                  </a:lnTo>
                  <a:lnTo>
                    <a:pt x="41148" y="35052"/>
                  </a:lnTo>
                  <a:cubicBezTo>
                    <a:pt x="36481" y="33052"/>
                    <a:pt x="36385" y="31052"/>
                    <a:pt x="36385" y="26003"/>
                  </a:cubicBezTo>
                  <a:lnTo>
                    <a:pt x="36385" y="16383"/>
                  </a:lnTo>
                  <a:cubicBezTo>
                    <a:pt x="36385" y="11716"/>
                    <a:pt x="36385" y="8287"/>
                    <a:pt x="33814" y="5048"/>
                  </a:cubicBezTo>
                  <a:cubicBezTo>
                    <a:pt x="30099" y="286"/>
                    <a:pt x="23813" y="0"/>
                    <a:pt x="20574" y="0"/>
                  </a:cubicBezTo>
                  <a:cubicBezTo>
                    <a:pt x="16954" y="0"/>
                    <a:pt x="11621" y="572"/>
                    <a:pt x="5239" y="2858"/>
                  </a:cubicBezTo>
                  <a:lnTo>
                    <a:pt x="3810" y="12287"/>
                  </a:lnTo>
                  <a:lnTo>
                    <a:pt x="5239" y="12287"/>
                  </a:lnTo>
                  <a:cubicBezTo>
                    <a:pt x="6477" y="10763"/>
                    <a:pt x="7810" y="9144"/>
                    <a:pt x="10096" y="7715"/>
                  </a:cubicBezTo>
                  <a:cubicBezTo>
                    <a:pt x="12573" y="6191"/>
                    <a:pt x="15621" y="5429"/>
                    <a:pt x="18288" y="5429"/>
                  </a:cubicBezTo>
                  <a:cubicBezTo>
                    <a:pt x="20955" y="5429"/>
                    <a:pt x="23717" y="6286"/>
                    <a:pt x="24860" y="8668"/>
                  </a:cubicBezTo>
                  <a:cubicBezTo>
                    <a:pt x="25337" y="9620"/>
                    <a:pt x="25432" y="10668"/>
                    <a:pt x="25432" y="11621"/>
                  </a:cubicBezTo>
                  <a:cubicBezTo>
                    <a:pt x="25432" y="15907"/>
                    <a:pt x="21050" y="17335"/>
                    <a:pt x="16859" y="18479"/>
                  </a:cubicBezTo>
                  <a:lnTo>
                    <a:pt x="13811" y="19145"/>
                  </a:lnTo>
                  <a:cubicBezTo>
                    <a:pt x="9620" y="20193"/>
                    <a:pt x="0" y="22670"/>
                    <a:pt x="0" y="31909"/>
                  </a:cubicBezTo>
                  <a:cubicBezTo>
                    <a:pt x="0" y="36576"/>
                    <a:pt x="2953" y="43339"/>
                    <a:pt x="12859" y="43339"/>
                  </a:cubicBezTo>
                </a:path>
              </a:pathLst>
            </a:custGeom>
            <a:grpFill/>
            <a:ln w="0" cap="flat">
              <a:noFill/>
              <a:prstDash val="solid"/>
              <a:miter/>
            </a:ln>
          </p:spPr>
          <p:txBody>
            <a:bodyPr rtlCol="0" anchor="ctr"/>
            <a:lstStyle/>
            <a:p>
              <a:endParaRPr lang="en-CA"/>
            </a:p>
          </p:txBody>
        </p:sp>
        <p:sp>
          <p:nvSpPr>
            <p:cNvPr id="30" name="Freeform: Shape 123">
              <a:extLst>
                <a:ext uri="{FF2B5EF4-FFF2-40B4-BE49-F238E27FC236}">
                  <a16:creationId xmlns:a16="http://schemas.microsoft.com/office/drawing/2014/main" id="{728CB0AB-EFDB-6495-FDCF-29FCA58CB385}"/>
                </a:ext>
              </a:extLst>
            </p:cNvPr>
            <p:cNvSpPr/>
            <p:nvPr/>
          </p:nvSpPr>
          <p:spPr>
            <a:xfrm>
              <a:off x="1183619"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4"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481"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a:p>
          </p:txBody>
        </p:sp>
        <p:sp>
          <p:nvSpPr>
            <p:cNvPr id="31" name="Freeform: Shape 124">
              <a:extLst>
                <a:ext uri="{FF2B5EF4-FFF2-40B4-BE49-F238E27FC236}">
                  <a16:creationId xmlns:a16="http://schemas.microsoft.com/office/drawing/2014/main" id="{0F595008-9195-BD0A-8D40-11A941AC8E02}"/>
                </a:ext>
              </a:extLst>
            </p:cNvPr>
            <p:cNvSpPr/>
            <p:nvPr/>
          </p:nvSpPr>
          <p:spPr>
            <a:xfrm>
              <a:off x="675556" y="589225"/>
              <a:ext cx="123039" cy="33623"/>
            </a:xfrm>
            <a:custGeom>
              <a:avLst/>
              <a:gdLst>
                <a:gd name="connsiteX0" fmla="*/ 91821 w 123039"/>
                <a:gd name="connsiteY0" fmla="*/ 0 h 33623"/>
                <a:gd name="connsiteX1" fmla="*/ 0 w 123039"/>
                <a:gd name="connsiteY1" fmla="*/ 29813 h 33623"/>
                <a:gd name="connsiteX2" fmla="*/ 62008 w 123039"/>
                <a:gd name="connsiteY2" fmla="*/ 11906 h 33623"/>
                <a:gd name="connsiteX3" fmla="*/ 58579 w 123039"/>
                <a:gd name="connsiteY3" fmla="*/ 21336 h 33623"/>
                <a:gd name="connsiteX4" fmla="*/ 92393 w 123039"/>
                <a:gd name="connsiteY4" fmla="*/ 31147 h 33623"/>
                <a:gd name="connsiteX5" fmla="*/ 104108 w 123039"/>
                <a:gd name="connsiteY5" fmla="*/ 27242 h 33623"/>
                <a:gd name="connsiteX6" fmla="*/ 76772 w 123039"/>
                <a:gd name="connsiteY6" fmla="*/ 17717 h 33623"/>
                <a:gd name="connsiteX7" fmla="*/ 105347 w 123039"/>
                <a:gd name="connsiteY7" fmla="*/ 11240 h 33623"/>
                <a:gd name="connsiteX8" fmla="*/ 119920 w 123039"/>
                <a:gd name="connsiteY8" fmla="*/ 33623 h 33623"/>
                <a:gd name="connsiteX9" fmla="*/ 121444 w 123039"/>
                <a:gd name="connsiteY9" fmla="*/ 31052 h 33623"/>
                <a:gd name="connsiteX10" fmla="*/ 91821 w 123039"/>
                <a:gd name="connsiteY10" fmla="*/ 95 h 33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039" h="33623">
                  <a:moveTo>
                    <a:pt x="91821" y="0"/>
                  </a:moveTo>
                  <a:cubicBezTo>
                    <a:pt x="53435" y="1619"/>
                    <a:pt x="0" y="29813"/>
                    <a:pt x="0" y="29813"/>
                  </a:cubicBezTo>
                  <a:cubicBezTo>
                    <a:pt x="0" y="29813"/>
                    <a:pt x="29432" y="16573"/>
                    <a:pt x="62008" y="11906"/>
                  </a:cubicBezTo>
                  <a:cubicBezTo>
                    <a:pt x="59246" y="14954"/>
                    <a:pt x="57912" y="18193"/>
                    <a:pt x="58579" y="21336"/>
                  </a:cubicBezTo>
                  <a:cubicBezTo>
                    <a:pt x="60198" y="29242"/>
                    <a:pt x="77438" y="34195"/>
                    <a:pt x="92393" y="31147"/>
                  </a:cubicBezTo>
                  <a:cubicBezTo>
                    <a:pt x="96679" y="30194"/>
                    <a:pt x="100489" y="28575"/>
                    <a:pt x="104108" y="27242"/>
                  </a:cubicBezTo>
                  <a:cubicBezTo>
                    <a:pt x="100965" y="28384"/>
                    <a:pt x="76295" y="27242"/>
                    <a:pt x="76772" y="17717"/>
                  </a:cubicBezTo>
                  <a:cubicBezTo>
                    <a:pt x="77153" y="10573"/>
                    <a:pt x="93345" y="6858"/>
                    <a:pt x="105347" y="11240"/>
                  </a:cubicBezTo>
                  <a:cubicBezTo>
                    <a:pt x="115348" y="14859"/>
                    <a:pt x="122587" y="27813"/>
                    <a:pt x="119920" y="33623"/>
                  </a:cubicBezTo>
                  <a:cubicBezTo>
                    <a:pt x="120491" y="32766"/>
                    <a:pt x="120968" y="31909"/>
                    <a:pt x="121444" y="31052"/>
                  </a:cubicBezTo>
                  <a:cubicBezTo>
                    <a:pt x="126016" y="21145"/>
                    <a:pt x="122111" y="-1238"/>
                    <a:pt x="91821" y="95"/>
                  </a:cubicBezTo>
                </a:path>
              </a:pathLst>
            </a:custGeom>
            <a:grpFill/>
            <a:ln w="0" cap="flat">
              <a:noFill/>
              <a:prstDash val="solid"/>
              <a:miter/>
            </a:ln>
          </p:spPr>
          <p:txBody>
            <a:bodyPr rtlCol="0" anchor="ctr"/>
            <a:lstStyle/>
            <a:p>
              <a:endParaRPr lang="en-CA"/>
            </a:p>
          </p:txBody>
        </p:sp>
        <p:sp>
          <p:nvSpPr>
            <p:cNvPr id="32" name="Freeform: Shape 125">
              <a:extLst>
                <a:ext uri="{FF2B5EF4-FFF2-40B4-BE49-F238E27FC236}">
                  <a16:creationId xmlns:a16="http://schemas.microsoft.com/office/drawing/2014/main" id="{8D4F2C76-D600-878C-B483-1DD3212D82FD}"/>
                </a:ext>
              </a:extLst>
            </p:cNvPr>
            <p:cNvSpPr/>
            <p:nvPr/>
          </p:nvSpPr>
          <p:spPr>
            <a:xfrm>
              <a:off x="818717" y="587896"/>
              <a:ext cx="72245" cy="30725"/>
            </a:xfrm>
            <a:custGeom>
              <a:avLst/>
              <a:gdLst>
                <a:gd name="connsiteX0" fmla="*/ 72104 w 72245"/>
                <a:gd name="connsiteY0" fmla="*/ 10092 h 30725"/>
                <a:gd name="connsiteX1" fmla="*/ 42100 w 72245"/>
                <a:gd name="connsiteY1" fmla="*/ 948 h 30725"/>
                <a:gd name="connsiteX2" fmla="*/ 25527 w 72245"/>
                <a:gd name="connsiteY2" fmla="*/ 7425 h 30725"/>
                <a:gd name="connsiteX3" fmla="*/ 0 w 72245"/>
                <a:gd name="connsiteY3" fmla="*/ 26570 h 30725"/>
                <a:gd name="connsiteX4" fmla="*/ 13144 w 72245"/>
                <a:gd name="connsiteY4" fmla="*/ 19331 h 30725"/>
                <a:gd name="connsiteX5" fmla="*/ 52388 w 72245"/>
                <a:gd name="connsiteY5" fmla="*/ 14759 h 30725"/>
                <a:gd name="connsiteX6" fmla="*/ 33338 w 72245"/>
                <a:gd name="connsiteY6" fmla="*/ 27237 h 30725"/>
                <a:gd name="connsiteX7" fmla="*/ 21336 w 72245"/>
                <a:gd name="connsiteY7" fmla="*/ 26189 h 30725"/>
                <a:gd name="connsiteX8" fmla="*/ 47625 w 72245"/>
                <a:gd name="connsiteY8" fmla="*/ 29809 h 30725"/>
                <a:gd name="connsiteX9" fmla="*/ 72104 w 72245"/>
                <a:gd name="connsiteY9" fmla="*/ 10187 h 30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2245" h="30725">
                  <a:moveTo>
                    <a:pt x="72104" y="10092"/>
                  </a:moveTo>
                  <a:cubicBezTo>
                    <a:pt x="70580" y="2186"/>
                    <a:pt x="57150" y="-2005"/>
                    <a:pt x="42100" y="948"/>
                  </a:cubicBezTo>
                  <a:cubicBezTo>
                    <a:pt x="35719" y="2186"/>
                    <a:pt x="30004" y="4853"/>
                    <a:pt x="25527" y="7425"/>
                  </a:cubicBezTo>
                  <a:cubicBezTo>
                    <a:pt x="15049" y="13426"/>
                    <a:pt x="0" y="26570"/>
                    <a:pt x="0" y="26570"/>
                  </a:cubicBezTo>
                  <a:cubicBezTo>
                    <a:pt x="3619" y="23999"/>
                    <a:pt x="8287" y="21617"/>
                    <a:pt x="13144" y="19331"/>
                  </a:cubicBezTo>
                  <a:cubicBezTo>
                    <a:pt x="19431" y="16379"/>
                    <a:pt x="48863" y="4853"/>
                    <a:pt x="52388" y="14759"/>
                  </a:cubicBezTo>
                  <a:cubicBezTo>
                    <a:pt x="53912" y="19236"/>
                    <a:pt x="48387" y="25332"/>
                    <a:pt x="33338" y="27237"/>
                  </a:cubicBezTo>
                  <a:cubicBezTo>
                    <a:pt x="29337" y="27713"/>
                    <a:pt x="24098" y="27523"/>
                    <a:pt x="21336" y="26189"/>
                  </a:cubicBezTo>
                  <a:cubicBezTo>
                    <a:pt x="26575" y="30285"/>
                    <a:pt x="36671" y="31904"/>
                    <a:pt x="47625" y="29809"/>
                  </a:cubicBezTo>
                  <a:cubicBezTo>
                    <a:pt x="62674" y="26951"/>
                    <a:pt x="73628" y="18188"/>
                    <a:pt x="72104" y="10187"/>
                  </a:cubicBezTo>
                </a:path>
              </a:pathLst>
            </a:custGeom>
            <a:grpFill/>
            <a:ln w="0" cap="flat">
              <a:noFill/>
              <a:prstDash val="solid"/>
              <a:miter/>
            </a:ln>
          </p:spPr>
          <p:txBody>
            <a:bodyPr rtlCol="0" anchor="ctr"/>
            <a:lstStyle/>
            <a:p>
              <a:endParaRPr lang="en-CA"/>
            </a:p>
          </p:txBody>
        </p:sp>
        <p:sp>
          <p:nvSpPr>
            <p:cNvPr id="33" name="Freeform: Shape 126">
              <a:extLst>
                <a:ext uri="{FF2B5EF4-FFF2-40B4-BE49-F238E27FC236}">
                  <a16:creationId xmlns:a16="http://schemas.microsoft.com/office/drawing/2014/main" id="{00B73FD2-3B16-B75F-731D-7A662D0F96DB}"/>
                </a:ext>
              </a:extLst>
            </p:cNvPr>
            <p:cNvSpPr/>
            <p:nvPr/>
          </p:nvSpPr>
          <p:spPr>
            <a:xfrm>
              <a:off x="669269" y="541975"/>
              <a:ext cx="205549" cy="81158"/>
            </a:xfrm>
            <a:custGeom>
              <a:avLst/>
              <a:gdLst>
                <a:gd name="connsiteX0" fmla="*/ 0 w 205549"/>
                <a:gd name="connsiteY0" fmla="*/ 74206 h 81158"/>
                <a:gd name="connsiteX1" fmla="*/ 180213 w 205549"/>
                <a:gd name="connsiteY1" fmla="*/ 20485 h 81158"/>
                <a:gd name="connsiteX2" fmla="*/ 130588 w 205549"/>
                <a:gd name="connsiteY2" fmla="*/ 81159 h 81158"/>
                <a:gd name="connsiteX3" fmla="*/ 205550 w 205549"/>
                <a:gd name="connsiteY3" fmla="*/ 5626 h 81158"/>
                <a:gd name="connsiteX4" fmla="*/ 0 w 205549"/>
                <a:gd name="connsiteY4" fmla="*/ 74206 h 811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549" h="81158">
                  <a:moveTo>
                    <a:pt x="0" y="74206"/>
                  </a:moveTo>
                  <a:cubicBezTo>
                    <a:pt x="0" y="74206"/>
                    <a:pt x="120491" y="11245"/>
                    <a:pt x="180213" y="20485"/>
                  </a:cubicBezTo>
                  <a:cubicBezTo>
                    <a:pt x="156877" y="55537"/>
                    <a:pt x="130588" y="81159"/>
                    <a:pt x="130588" y="81159"/>
                  </a:cubicBezTo>
                  <a:cubicBezTo>
                    <a:pt x="168497" y="55822"/>
                    <a:pt x="191643" y="29629"/>
                    <a:pt x="205550" y="5626"/>
                  </a:cubicBezTo>
                  <a:cubicBezTo>
                    <a:pt x="130493" y="-24188"/>
                    <a:pt x="0" y="74206"/>
                    <a:pt x="0" y="74206"/>
                  </a:cubicBezTo>
                </a:path>
              </a:pathLst>
            </a:custGeom>
            <a:grpFill/>
            <a:ln w="0" cap="flat">
              <a:noFill/>
              <a:prstDash val="solid"/>
              <a:miter/>
            </a:ln>
          </p:spPr>
          <p:txBody>
            <a:bodyPr rtlCol="0" anchor="ctr"/>
            <a:lstStyle/>
            <a:p>
              <a:endParaRPr lang="en-CA"/>
            </a:p>
          </p:txBody>
        </p:sp>
        <p:sp>
          <p:nvSpPr>
            <p:cNvPr id="34" name="Freeform: Shape 127">
              <a:extLst>
                <a:ext uri="{FF2B5EF4-FFF2-40B4-BE49-F238E27FC236}">
                  <a16:creationId xmlns:a16="http://schemas.microsoft.com/office/drawing/2014/main" id="{FEC52372-CD3C-0FFF-0A46-1B875D933A7D}"/>
                </a:ext>
              </a:extLst>
            </p:cNvPr>
            <p:cNvSpPr/>
            <p:nvPr/>
          </p:nvSpPr>
          <p:spPr>
            <a:xfrm>
              <a:off x="705750" y="394630"/>
              <a:ext cx="187050" cy="184404"/>
            </a:xfrm>
            <a:custGeom>
              <a:avLst/>
              <a:gdLst>
                <a:gd name="connsiteX0" fmla="*/ 165735 w 187050"/>
                <a:gd name="connsiteY0" fmla="*/ 128397 h 184404"/>
                <a:gd name="connsiteX1" fmla="*/ 139827 w 187050"/>
                <a:gd name="connsiteY1" fmla="*/ 106299 h 184404"/>
                <a:gd name="connsiteX2" fmla="*/ 48387 w 187050"/>
                <a:gd name="connsiteY2" fmla="*/ 144018 h 184404"/>
                <a:gd name="connsiteX3" fmla="*/ 96679 w 187050"/>
                <a:gd name="connsiteY3" fmla="*/ 29242 h 184404"/>
                <a:gd name="connsiteX4" fmla="*/ 176498 w 187050"/>
                <a:gd name="connsiteY4" fmla="*/ 59150 h 184404"/>
                <a:gd name="connsiteX5" fmla="*/ 165830 w 187050"/>
                <a:gd name="connsiteY5" fmla="*/ 128302 h 184404"/>
                <a:gd name="connsiteX6" fmla="*/ 182594 w 187050"/>
                <a:gd name="connsiteY6" fmla="*/ 54578 h 184404"/>
                <a:gd name="connsiteX7" fmla="*/ 141161 w 187050"/>
                <a:gd name="connsiteY7" fmla="*/ 26765 h 184404"/>
                <a:gd name="connsiteX8" fmla="*/ 134112 w 187050"/>
                <a:gd name="connsiteY8" fmla="*/ 0 h 184404"/>
                <a:gd name="connsiteX9" fmla="*/ 135255 w 187050"/>
                <a:gd name="connsiteY9" fmla="*/ 24575 h 184404"/>
                <a:gd name="connsiteX10" fmla="*/ 64865 w 187050"/>
                <a:gd name="connsiteY10" fmla="*/ 15812 h 184404"/>
                <a:gd name="connsiteX11" fmla="*/ 0 w 187050"/>
                <a:gd name="connsiteY11" fmla="*/ 184404 h 184404"/>
                <a:gd name="connsiteX12" fmla="*/ 139827 w 187050"/>
                <a:gd name="connsiteY12" fmla="*/ 121825 h 184404"/>
                <a:gd name="connsiteX13" fmla="*/ 170212 w 187050"/>
                <a:gd name="connsiteY13" fmla="*/ 149828 h 184404"/>
                <a:gd name="connsiteX14" fmla="*/ 182594 w 187050"/>
                <a:gd name="connsiteY14" fmla="*/ 54673 h 184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7050" h="184404">
                  <a:moveTo>
                    <a:pt x="165735" y="128397"/>
                  </a:moveTo>
                  <a:cubicBezTo>
                    <a:pt x="153638" y="109442"/>
                    <a:pt x="139827" y="106299"/>
                    <a:pt x="139827" y="106299"/>
                  </a:cubicBezTo>
                  <a:cubicBezTo>
                    <a:pt x="104870" y="96965"/>
                    <a:pt x="48387" y="144018"/>
                    <a:pt x="48387" y="144018"/>
                  </a:cubicBezTo>
                  <a:cubicBezTo>
                    <a:pt x="123539" y="54293"/>
                    <a:pt x="96679" y="29242"/>
                    <a:pt x="96679" y="29242"/>
                  </a:cubicBezTo>
                  <a:cubicBezTo>
                    <a:pt x="153448" y="29242"/>
                    <a:pt x="176498" y="59150"/>
                    <a:pt x="176498" y="59150"/>
                  </a:cubicBezTo>
                  <a:cubicBezTo>
                    <a:pt x="183547" y="80963"/>
                    <a:pt x="175546" y="105823"/>
                    <a:pt x="165830" y="128302"/>
                  </a:cubicBezTo>
                  <a:moveTo>
                    <a:pt x="182594" y="54578"/>
                  </a:moveTo>
                  <a:cubicBezTo>
                    <a:pt x="182594" y="54578"/>
                    <a:pt x="170212" y="38291"/>
                    <a:pt x="141161" y="26765"/>
                  </a:cubicBezTo>
                  <a:cubicBezTo>
                    <a:pt x="139637" y="16669"/>
                    <a:pt x="137065" y="7811"/>
                    <a:pt x="134112" y="0"/>
                  </a:cubicBezTo>
                  <a:cubicBezTo>
                    <a:pt x="135731" y="6858"/>
                    <a:pt x="136017" y="16764"/>
                    <a:pt x="135255" y="24575"/>
                  </a:cubicBezTo>
                  <a:cubicBezTo>
                    <a:pt x="117539" y="18383"/>
                    <a:pt x="94393" y="14192"/>
                    <a:pt x="64865" y="15812"/>
                  </a:cubicBezTo>
                  <a:cubicBezTo>
                    <a:pt x="64865" y="15812"/>
                    <a:pt x="128111" y="45339"/>
                    <a:pt x="0" y="184404"/>
                  </a:cubicBezTo>
                  <a:cubicBezTo>
                    <a:pt x="0" y="184404"/>
                    <a:pt x="104966" y="112490"/>
                    <a:pt x="139827" y="121825"/>
                  </a:cubicBezTo>
                  <a:cubicBezTo>
                    <a:pt x="139827" y="121825"/>
                    <a:pt x="154876" y="123920"/>
                    <a:pt x="170212" y="149828"/>
                  </a:cubicBezTo>
                  <a:cubicBezTo>
                    <a:pt x="198501" y="96774"/>
                    <a:pt x="182594" y="54673"/>
                    <a:pt x="182594" y="54673"/>
                  </a:cubicBezTo>
                </a:path>
              </a:pathLst>
            </a:custGeom>
            <a:grpFill/>
            <a:ln w="0" cap="flat">
              <a:noFill/>
              <a:prstDash val="solid"/>
              <a:miter/>
            </a:ln>
          </p:spPr>
          <p:txBody>
            <a:bodyPr rtlCol="0" anchor="ctr"/>
            <a:lstStyle/>
            <a:p>
              <a:endParaRPr lang="en-CA"/>
            </a:p>
          </p:txBody>
        </p:sp>
        <p:sp>
          <p:nvSpPr>
            <p:cNvPr id="35" name="Freeform: Shape 128">
              <a:extLst>
                <a:ext uri="{FF2B5EF4-FFF2-40B4-BE49-F238E27FC236}">
                  <a16:creationId xmlns:a16="http://schemas.microsoft.com/office/drawing/2014/main" id="{EAA2217B-1D3F-0DD8-B7D2-5DAE121E87CF}"/>
                </a:ext>
              </a:extLst>
            </p:cNvPr>
            <p:cNvSpPr/>
            <p:nvPr/>
          </p:nvSpPr>
          <p:spPr>
            <a:xfrm>
              <a:off x="781188" y="396019"/>
              <a:ext cx="54325" cy="15469"/>
            </a:xfrm>
            <a:custGeom>
              <a:avLst/>
              <a:gdLst>
                <a:gd name="connsiteX0" fmla="*/ 53721 w 54325"/>
                <a:gd name="connsiteY0" fmla="*/ 1277 h 15469"/>
                <a:gd name="connsiteX1" fmla="*/ 0 w 54325"/>
                <a:gd name="connsiteY1" fmla="*/ 7754 h 15469"/>
                <a:gd name="connsiteX2" fmla="*/ 54007 w 54325"/>
                <a:gd name="connsiteY2" fmla="*/ 15469 h 15469"/>
                <a:gd name="connsiteX3" fmla="*/ 53721 w 54325"/>
                <a:gd name="connsiteY3" fmla="*/ 1277 h 15469"/>
              </a:gdLst>
              <a:ahLst/>
              <a:cxnLst>
                <a:cxn ang="0">
                  <a:pos x="connsiteX0" y="connsiteY0"/>
                </a:cxn>
                <a:cxn ang="0">
                  <a:pos x="connsiteX1" y="connsiteY1"/>
                </a:cxn>
                <a:cxn ang="0">
                  <a:pos x="connsiteX2" y="connsiteY2"/>
                </a:cxn>
                <a:cxn ang="0">
                  <a:pos x="connsiteX3" y="connsiteY3"/>
                </a:cxn>
              </a:cxnLst>
              <a:rect l="l" t="t" r="r" b="b"/>
              <a:pathLst>
                <a:path w="54325" h="15469">
                  <a:moveTo>
                    <a:pt x="53721" y="1277"/>
                  </a:moveTo>
                  <a:cubicBezTo>
                    <a:pt x="20479" y="-3485"/>
                    <a:pt x="2096" y="6516"/>
                    <a:pt x="0" y="7754"/>
                  </a:cubicBezTo>
                  <a:cubicBezTo>
                    <a:pt x="34671" y="8707"/>
                    <a:pt x="41815" y="12421"/>
                    <a:pt x="54007" y="15469"/>
                  </a:cubicBezTo>
                  <a:cubicBezTo>
                    <a:pt x="54864" y="10802"/>
                    <a:pt x="53721" y="1277"/>
                    <a:pt x="53721" y="1277"/>
                  </a:cubicBezTo>
                </a:path>
              </a:pathLst>
            </a:custGeom>
            <a:grpFill/>
            <a:ln w="0" cap="flat">
              <a:noFill/>
              <a:prstDash val="solid"/>
              <a:miter/>
            </a:ln>
          </p:spPr>
          <p:txBody>
            <a:bodyPr rtlCol="0" anchor="ctr"/>
            <a:lstStyle/>
            <a:p>
              <a:endParaRPr lang="en-CA"/>
            </a:p>
          </p:txBody>
        </p:sp>
      </p:grpSp>
    </p:spTree>
    <p:extLst>
      <p:ext uri="{BB962C8B-B14F-4D97-AF65-F5344CB8AC3E}">
        <p14:creationId xmlns:p14="http://schemas.microsoft.com/office/powerpoint/2010/main" val="129113100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B8207-E059-410F-9499-9E4E41233EBC}"/>
              </a:ext>
            </a:extLst>
          </p:cNvPr>
          <p:cNvSpPr>
            <a:spLocks noGrp="1"/>
          </p:cNvSpPr>
          <p:nvPr>
            <p:ph type="title"/>
          </p:nvPr>
        </p:nvSpPr>
        <p:spPr/>
        <p:txBody>
          <a:bodyPr>
            <a:normAutofit/>
          </a:bodyPr>
          <a:lstStyle>
            <a:lvl1pPr>
              <a:defRPr sz="3600">
                <a:latin typeface="DM Serif Text" pitchFamily="2" charset="0"/>
              </a:defRPr>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C58289FB-28B3-4504-99EB-D260C82497B4}"/>
              </a:ext>
            </a:extLst>
          </p:cNvPr>
          <p:cNvSpPr>
            <a:spLocks noGrp="1"/>
          </p:cNvSpPr>
          <p:nvPr>
            <p:ph idx="1"/>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6" name="Picture 5">
            <a:extLst>
              <a:ext uri="{FF2B5EF4-FFF2-40B4-BE49-F238E27FC236}">
                <a16:creationId xmlns:a16="http://schemas.microsoft.com/office/drawing/2014/main" id="{FA9A4614-BCDE-CD9B-0706-8E480D41D16A}"/>
              </a:ext>
            </a:extLst>
          </p:cNvPr>
          <p:cNvPicPr>
            <a:picLocks noChangeAspect="1"/>
          </p:cNvPicPr>
          <p:nvPr userDrawn="1"/>
        </p:nvPicPr>
        <p:blipFill>
          <a:blip r:embed="rId2"/>
          <a:stretch>
            <a:fillRect/>
          </a:stretch>
        </p:blipFill>
        <p:spPr>
          <a:xfrm>
            <a:off x="666483" y="6017998"/>
            <a:ext cx="1551317" cy="273327"/>
          </a:xfrm>
          <a:prstGeom prst="rect">
            <a:avLst/>
          </a:prstGeom>
        </p:spPr>
      </p:pic>
    </p:spTree>
    <p:extLst>
      <p:ext uri="{BB962C8B-B14F-4D97-AF65-F5344CB8AC3E}">
        <p14:creationId xmlns:p14="http://schemas.microsoft.com/office/powerpoint/2010/main" val="1513033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DD222-910A-4A6C-AD48-25524D63179E}"/>
              </a:ext>
            </a:extLst>
          </p:cNvPr>
          <p:cNvSpPr>
            <a:spLocks noGrp="1"/>
          </p:cNvSpPr>
          <p:nvPr>
            <p:ph type="title"/>
          </p:nvPr>
        </p:nvSpPr>
        <p:spPr>
          <a:xfrm>
            <a:off x="839788" y="457200"/>
            <a:ext cx="3932237" cy="1600200"/>
          </a:xfrm>
        </p:spPr>
        <p:txBody>
          <a:bodyPr anchor="b"/>
          <a:lstStyle>
            <a:lvl1pPr>
              <a:defRPr sz="3200">
                <a:latin typeface="DM Serif Text" pitchFamily="2" charset="0"/>
              </a:defRPr>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404D63AA-B068-458E-B523-91F6CED1661F}"/>
              </a:ext>
            </a:extLst>
          </p:cNvPr>
          <p:cNvSpPr>
            <a:spLocks noGrp="1"/>
          </p:cNvSpPr>
          <p:nvPr>
            <p:ph idx="1"/>
          </p:nvPr>
        </p:nvSpPr>
        <p:spPr>
          <a:xfrm>
            <a:off x="5183188" y="987425"/>
            <a:ext cx="6172200" cy="4873625"/>
          </a:xfrm>
        </p:spPr>
        <p:txBody>
          <a:bodyPr/>
          <a:lstStyle>
            <a:lvl1pPr>
              <a:defRPr sz="3200">
                <a:latin typeface="Open Sans" panose="020B0606030504020204" pitchFamily="34" charset="0"/>
                <a:ea typeface="Open Sans" panose="020B0606030504020204" pitchFamily="34" charset="0"/>
                <a:cs typeface="Open Sans" panose="020B0606030504020204" pitchFamily="34" charset="0"/>
              </a:defRPr>
            </a:lvl1pPr>
            <a:lvl2pPr>
              <a:defRPr sz="2800">
                <a:latin typeface="Open Sans" panose="020B0606030504020204" pitchFamily="34" charset="0"/>
                <a:ea typeface="Open Sans" panose="020B0606030504020204" pitchFamily="34" charset="0"/>
                <a:cs typeface="Open Sans" panose="020B0606030504020204" pitchFamily="34" charset="0"/>
              </a:defRPr>
            </a:lvl2pPr>
            <a:lvl3pPr>
              <a:defRPr sz="2400">
                <a:latin typeface="Open Sans" panose="020B0606030504020204" pitchFamily="34" charset="0"/>
                <a:ea typeface="Open Sans" panose="020B0606030504020204" pitchFamily="34" charset="0"/>
                <a:cs typeface="Open Sans" panose="020B0606030504020204" pitchFamily="34" charset="0"/>
              </a:defRPr>
            </a:lvl3pPr>
            <a:lvl4pPr>
              <a:defRPr sz="2000">
                <a:latin typeface="Open Sans" panose="020B0606030504020204" pitchFamily="34" charset="0"/>
                <a:ea typeface="Open Sans" panose="020B0606030504020204" pitchFamily="34" charset="0"/>
                <a:cs typeface="Open Sans" panose="020B0606030504020204" pitchFamily="34" charset="0"/>
              </a:defRPr>
            </a:lvl4pPr>
            <a:lvl5pPr>
              <a:defRPr sz="2000">
                <a:latin typeface="Open Sans" panose="020B0606030504020204" pitchFamily="34" charset="0"/>
                <a:ea typeface="Open Sans" panose="020B0606030504020204" pitchFamily="34" charset="0"/>
                <a:cs typeface="Open Sans" panose="020B0606030504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426B2DC0-B6D2-4610-8B55-F0AEDE640172}"/>
              </a:ext>
            </a:extLst>
          </p:cNvPr>
          <p:cNvSpPr>
            <a:spLocks noGrp="1"/>
          </p:cNvSpPr>
          <p:nvPr>
            <p:ph type="body" sz="half" idx="2"/>
          </p:nvPr>
        </p:nvSpPr>
        <p:spPr>
          <a:xfrm>
            <a:off x="839788" y="2057400"/>
            <a:ext cx="3932237" cy="3811588"/>
          </a:xfrm>
        </p:spPr>
        <p:txBody>
          <a:bodyPr/>
          <a:lstStyle>
            <a:lvl1pPr marL="0" indent="0">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655288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30776-94F4-440B-AFA2-B56F463E6851}"/>
              </a:ext>
            </a:extLst>
          </p:cNvPr>
          <p:cNvSpPr>
            <a:spLocks noGrp="1"/>
          </p:cNvSpPr>
          <p:nvPr>
            <p:ph type="title"/>
          </p:nvPr>
        </p:nvSpPr>
        <p:spPr>
          <a:xfrm>
            <a:off x="839788" y="457200"/>
            <a:ext cx="3932237" cy="1600200"/>
          </a:xfrm>
        </p:spPr>
        <p:txBody>
          <a:bodyPr anchor="b"/>
          <a:lstStyle>
            <a:lvl1pPr>
              <a:defRPr sz="3200">
                <a:latin typeface="DM Serif Text" pitchFamily="2" charset="0"/>
              </a:defRPr>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6D6D7C33-78F4-463A-95A3-79F6A41E717F}"/>
              </a:ext>
            </a:extLst>
          </p:cNvPr>
          <p:cNvSpPr>
            <a:spLocks noGrp="1"/>
          </p:cNvSpPr>
          <p:nvPr>
            <p:ph type="pic" idx="1"/>
          </p:nvPr>
        </p:nvSpPr>
        <p:spPr>
          <a:xfrm>
            <a:off x="5183188" y="987425"/>
            <a:ext cx="6172200" cy="4873625"/>
          </a:xfr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78DD3B8F-ABD8-42B1-A245-3BF14098B377}"/>
              </a:ext>
            </a:extLst>
          </p:cNvPr>
          <p:cNvSpPr>
            <a:spLocks noGrp="1"/>
          </p:cNvSpPr>
          <p:nvPr>
            <p:ph type="body" sz="half" idx="2"/>
          </p:nvPr>
        </p:nvSpPr>
        <p:spPr>
          <a:xfrm>
            <a:off x="839788" y="2057400"/>
            <a:ext cx="3932237" cy="3811588"/>
          </a:xfrm>
        </p:spPr>
        <p:txBody>
          <a:bodyPr/>
          <a:lstStyle>
            <a:lvl1pPr marL="0" indent="0">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43488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56.xml"/><Relationship Id="rId3" Type="http://schemas.openxmlformats.org/officeDocument/2006/relationships/slideLayout" Target="../slideLayouts/slideLayout51.xml"/><Relationship Id="rId7" Type="http://schemas.openxmlformats.org/officeDocument/2006/relationships/slideLayout" Target="../slideLayouts/slideLayout55.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5" Type="http://schemas.openxmlformats.org/officeDocument/2006/relationships/slideLayout" Target="../slideLayouts/slideLayout53.xml"/><Relationship Id="rId4" Type="http://schemas.openxmlformats.org/officeDocument/2006/relationships/slideLayout" Target="../slideLayouts/slideLayout52.xml"/><Relationship Id="rId9" Type="http://schemas.openxmlformats.org/officeDocument/2006/relationships/theme" Target="../theme/theme10.xml"/></Relationships>
</file>

<file path=ppt/slideMasters/_rels/slideMaster11.xml.rels><?xml version="1.0" encoding="UTF-8" standalone="yes"?>
<Relationships xmlns="http://schemas.openxmlformats.org/package/2006/relationships"><Relationship Id="rId3" Type="http://schemas.openxmlformats.org/officeDocument/2006/relationships/slideLayout" Target="../slideLayouts/slideLayout59.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theme" Target="../theme/theme11.xml"/><Relationship Id="rId5" Type="http://schemas.openxmlformats.org/officeDocument/2006/relationships/slideLayout" Target="../slideLayouts/slideLayout61.xml"/><Relationship Id="rId4" Type="http://schemas.openxmlformats.org/officeDocument/2006/relationships/slideLayout" Target="../slideLayouts/slideLayout60.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69.xml"/><Relationship Id="rId3" Type="http://schemas.openxmlformats.org/officeDocument/2006/relationships/slideLayout" Target="../slideLayouts/slideLayout64.xml"/><Relationship Id="rId7" Type="http://schemas.openxmlformats.org/officeDocument/2006/relationships/slideLayout" Target="../slideLayouts/slideLayout68.xml"/><Relationship Id="rId2" Type="http://schemas.openxmlformats.org/officeDocument/2006/relationships/slideLayout" Target="../slideLayouts/slideLayout63.xml"/><Relationship Id="rId1" Type="http://schemas.openxmlformats.org/officeDocument/2006/relationships/slideLayout" Target="../slideLayouts/slideLayout62.xml"/><Relationship Id="rId6" Type="http://schemas.openxmlformats.org/officeDocument/2006/relationships/slideLayout" Target="../slideLayouts/slideLayout67.xml"/><Relationship Id="rId5" Type="http://schemas.openxmlformats.org/officeDocument/2006/relationships/slideLayout" Target="../slideLayouts/slideLayout66.xml"/><Relationship Id="rId10" Type="http://schemas.openxmlformats.org/officeDocument/2006/relationships/theme" Target="../theme/theme12.xml"/><Relationship Id="rId4" Type="http://schemas.openxmlformats.org/officeDocument/2006/relationships/slideLayout" Target="../slideLayouts/slideLayout65.xml"/><Relationship Id="rId9" Type="http://schemas.openxmlformats.org/officeDocument/2006/relationships/slideLayout" Target="../slideLayouts/slideLayout70.xml"/></Relationships>
</file>

<file path=ppt/slideMasters/_rels/slideMaster13.xml.rels><?xml version="1.0" encoding="UTF-8" standalone="yes"?>
<Relationships xmlns="http://schemas.openxmlformats.org/package/2006/relationships"><Relationship Id="rId3" Type="http://schemas.openxmlformats.org/officeDocument/2006/relationships/slideLayout" Target="../slideLayouts/slideLayout73.xml"/><Relationship Id="rId7" Type="http://schemas.openxmlformats.org/officeDocument/2006/relationships/theme" Target="../theme/theme13.xml"/><Relationship Id="rId2" Type="http://schemas.openxmlformats.org/officeDocument/2006/relationships/slideLayout" Target="../slideLayouts/slideLayout72.xml"/><Relationship Id="rId1" Type="http://schemas.openxmlformats.org/officeDocument/2006/relationships/slideLayout" Target="../slideLayouts/slideLayout71.xml"/><Relationship Id="rId6" Type="http://schemas.openxmlformats.org/officeDocument/2006/relationships/slideLayout" Target="../slideLayouts/slideLayout76.xml"/><Relationship Id="rId5" Type="http://schemas.openxmlformats.org/officeDocument/2006/relationships/slideLayout" Target="../slideLayouts/slideLayout75.xml"/><Relationship Id="rId4" Type="http://schemas.openxmlformats.org/officeDocument/2006/relationships/slideLayout" Target="../slideLayouts/slideLayout7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2.sv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27.xml"/><Relationship Id="rId7"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5" Type="http://schemas.openxmlformats.org/officeDocument/2006/relationships/slideLayout" Target="../slideLayouts/slideLayout29.xml"/><Relationship Id="rId4" Type="http://schemas.openxmlformats.org/officeDocument/2006/relationships/slideLayout" Target="../slideLayouts/slideLayout28.xml"/><Relationship Id="rId9" Type="http://schemas.openxmlformats.org/officeDocument/2006/relationships/image" Target="../media/image4.svg"/></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slideLayout" Target="../slideLayouts/slideLayout33.xml"/><Relationship Id="rId7" Type="http://schemas.openxmlformats.org/officeDocument/2006/relationships/image" Target="../media/image3.png"/><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theme" Target="../theme/theme4.xml"/><Relationship Id="rId5" Type="http://schemas.openxmlformats.org/officeDocument/2006/relationships/slideLayout" Target="../slideLayouts/slideLayout35.xml"/><Relationship Id="rId4" Type="http://schemas.openxmlformats.org/officeDocument/2006/relationships/slideLayout" Target="../slideLayouts/slideLayout3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36.xml"/></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slideLayout" Target="../slideLayouts/slideLayout39.xml"/><Relationship Id="rId7" Type="http://schemas.openxmlformats.org/officeDocument/2006/relationships/image" Target="../media/image3.png"/><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theme" Target="../theme/theme6.xml"/><Relationship Id="rId5" Type="http://schemas.openxmlformats.org/officeDocument/2006/relationships/slideLayout" Target="../slideLayouts/slideLayout41.xml"/><Relationship Id="rId4" Type="http://schemas.openxmlformats.org/officeDocument/2006/relationships/slideLayout" Target="../slideLayouts/slideLayout40.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42.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45.xml"/><Relationship Id="rId2" Type="http://schemas.openxmlformats.org/officeDocument/2006/relationships/slideLayout" Target="../slideLayouts/slideLayout44.xml"/><Relationship Id="rId1" Type="http://schemas.openxmlformats.org/officeDocument/2006/relationships/slideLayout" Target="../slideLayouts/slideLayout43.xml"/><Relationship Id="rId6" Type="http://schemas.openxmlformats.org/officeDocument/2006/relationships/theme" Target="../theme/theme8.xml"/><Relationship Id="rId5" Type="http://schemas.openxmlformats.org/officeDocument/2006/relationships/slideLayout" Target="../slideLayouts/slideLayout47.xml"/><Relationship Id="rId4" Type="http://schemas.openxmlformats.org/officeDocument/2006/relationships/slideLayout" Target="../slideLayouts/slideLayout46.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6F6448-F91A-4134-8BCD-303E72486C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5184788-587C-4F2A-B93C-F8E025908B61}"/>
              </a:ext>
            </a:extLst>
          </p:cNvPr>
          <p:cNvSpPr>
            <a:spLocks noGrp="1"/>
          </p:cNvSpPr>
          <p:nvPr>
            <p:ph type="body" idx="1"/>
          </p:nvPr>
        </p:nvSpPr>
        <p:spPr>
          <a:xfrm>
            <a:off x="838200" y="1825625"/>
            <a:ext cx="10515600" cy="300516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22" name="Rectangle 21">
            <a:extLst>
              <a:ext uri="{FF2B5EF4-FFF2-40B4-BE49-F238E27FC236}">
                <a16:creationId xmlns:a16="http://schemas.microsoft.com/office/drawing/2014/main" id="{7C0F7025-2575-496F-A5A9-BE0508471484}"/>
              </a:ext>
            </a:extLst>
          </p:cNvPr>
          <p:cNvSpPr/>
          <p:nvPr userDrawn="1"/>
        </p:nvSpPr>
        <p:spPr>
          <a:xfrm flipH="1" flipV="1">
            <a:off x="9132164" y="6724259"/>
            <a:ext cx="3059836" cy="13374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7" name="Rectangle 56">
            <a:extLst>
              <a:ext uri="{FF2B5EF4-FFF2-40B4-BE49-F238E27FC236}">
                <a16:creationId xmlns:a16="http://schemas.microsoft.com/office/drawing/2014/main" id="{A84403E5-7EA6-483B-8740-391CD5911D0F}"/>
              </a:ext>
            </a:extLst>
          </p:cNvPr>
          <p:cNvSpPr/>
          <p:nvPr userDrawn="1"/>
        </p:nvSpPr>
        <p:spPr>
          <a:xfrm flipH="1" flipV="1">
            <a:off x="6088110" y="6724259"/>
            <a:ext cx="3059836" cy="13374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8" name="Rectangle 57">
            <a:extLst>
              <a:ext uri="{FF2B5EF4-FFF2-40B4-BE49-F238E27FC236}">
                <a16:creationId xmlns:a16="http://schemas.microsoft.com/office/drawing/2014/main" id="{EEB6F593-F09D-4367-B1AB-EAE5D1FED360}"/>
              </a:ext>
            </a:extLst>
          </p:cNvPr>
          <p:cNvSpPr/>
          <p:nvPr userDrawn="1"/>
        </p:nvSpPr>
        <p:spPr>
          <a:xfrm flipH="1" flipV="1">
            <a:off x="3044055" y="6724259"/>
            <a:ext cx="3059836" cy="13374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9" name="Rectangle 58">
            <a:extLst>
              <a:ext uri="{FF2B5EF4-FFF2-40B4-BE49-F238E27FC236}">
                <a16:creationId xmlns:a16="http://schemas.microsoft.com/office/drawing/2014/main" id="{5BF978AB-4D8F-4DC8-9F5D-8692503B7CA0}"/>
              </a:ext>
            </a:extLst>
          </p:cNvPr>
          <p:cNvSpPr/>
          <p:nvPr userDrawn="1"/>
        </p:nvSpPr>
        <p:spPr>
          <a:xfrm flipH="1" flipV="1">
            <a:off x="0" y="6724259"/>
            <a:ext cx="3059836" cy="1337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034238575"/>
      </p:ext>
    </p:extLst>
  </p:cSld>
  <p:clrMap bg1="lt1" tx1="dk1" bg2="lt2" tx2="dk2" accent1="accent1" accent2="accent2" accent3="accent3" accent4="accent4" accent5="accent5" accent6="accent6" hlink="hlink" folHlink="folHlink"/>
  <p:sldLayoutIdLst>
    <p:sldLayoutId id="2147483655" r:id="rId1"/>
    <p:sldLayoutId id="2147483649" r:id="rId2"/>
    <p:sldLayoutId id="2147483650" r:id="rId3"/>
    <p:sldLayoutId id="2147483651" r:id="rId4"/>
    <p:sldLayoutId id="2147483652" r:id="rId5"/>
    <p:sldLayoutId id="2147483653" r:id="rId6"/>
    <p:sldLayoutId id="2147483654" r:id="rId7"/>
    <p:sldLayoutId id="2147483656" r:id="rId8"/>
    <p:sldLayoutId id="2147483657" r:id="rId9"/>
    <p:sldLayoutId id="2147483658" r:id="rId10"/>
    <p:sldLayoutId id="2147483659" r:id="rId11"/>
    <p:sldLayoutId id="214748371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6F6448-F91A-4134-8BCD-303E72486C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CA" dirty="0"/>
          </a:p>
        </p:txBody>
      </p:sp>
      <p:sp>
        <p:nvSpPr>
          <p:cNvPr id="3" name="Text Placeholder 2">
            <a:extLst>
              <a:ext uri="{FF2B5EF4-FFF2-40B4-BE49-F238E27FC236}">
                <a16:creationId xmlns:a16="http://schemas.microsoft.com/office/drawing/2014/main" id="{D5184788-587C-4F2A-B93C-F8E025908B61}"/>
              </a:ext>
            </a:extLst>
          </p:cNvPr>
          <p:cNvSpPr>
            <a:spLocks noGrp="1"/>
          </p:cNvSpPr>
          <p:nvPr>
            <p:ph type="body" idx="1"/>
          </p:nvPr>
        </p:nvSpPr>
        <p:spPr>
          <a:xfrm>
            <a:off x="838200" y="1825625"/>
            <a:ext cx="10515600" cy="300516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grpSp>
        <p:nvGrpSpPr>
          <p:cNvPr id="4" name="Group 3">
            <a:extLst>
              <a:ext uri="{FF2B5EF4-FFF2-40B4-BE49-F238E27FC236}">
                <a16:creationId xmlns:a16="http://schemas.microsoft.com/office/drawing/2014/main" id="{D37492BF-1484-94DD-2C70-7DDEDD76F59E}"/>
              </a:ext>
            </a:extLst>
          </p:cNvPr>
          <p:cNvGrpSpPr/>
          <p:nvPr/>
        </p:nvGrpSpPr>
        <p:grpSpPr>
          <a:xfrm>
            <a:off x="0" y="6724259"/>
            <a:ext cx="12192000" cy="133741"/>
            <a:chOff x="0" y="6724259"/>
            <a:chExt cx="12192000" cy="133741"/>
          </a:xfrm>
        </p:grpSpPr>
        <p:sp>
          <p:nvSpPr>
            <p:cNvPr id="22" name="Rectangle 21">
              <a:extLst>
                <a:ext uri="{FF2B5EF4-FFF2-40B4-BE49-F238E27FC236}">
                  <a16:creationId xmlns:a16="http://schemas.microsoft.com/office/drawing/2014/main" id="{7C0F7025-2575-496F-A5A9-BE0508471484}"/>
                </a:ext>
              </a:extLst>
            </p:cNvPr>
            <p:cNvSpPr/>
            <p:nvPr userDrawn="1"/>
          </p:nvSpPr>
          <p:spPr>
            <a:xfrm flipH="1" flipV="1">
              <a:off x="9132164" y="6724259"/>
              <a:ext cx="3059836" cy="133741"/>
            </a:xfrm>
            <a:prstGeom prst="rect">
              <a:avLst/>
            </a:prstGeom>
            <a:solidFill>
              <a:srgbClr val="5D6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7" name="Rectangle 56">
              <a:extLst>
                <a:ext uri="{FF2B5EF4-FFF2-40B4-BE49-F238E27FC236}">
                  <a16:creationId xmlns:a16="http://schemas.microsoft.com/office/drawing/2014/main" id="{A84403E5-7EA6-483B-8740-391CD5911D0F}"/>
                </a:ext>
              </a:extLst>
            </p:cNvPr>
            <p:cNvSpPr/>
            <p:nvPr userDrawn="1"/>
          </p:nvSpPr>
          <p:spPr>
            <a:xfrm flipH="1" flipV="1">
              <a:off x="6088110" y="6724259"/>
              <a:ext cx="3059836" cy="133741"/>
            </a:xfrm>
            <a:prstGeom prst="rect">
              <a:avLst/>
            </a:prstGeom>
            <a:solidFill>
              <a:srgbClr val="FDD6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8" name="Rectangle 57">
              <a:extLst>
                <a:ext uri="{FF2B5EF4-FFF2-40B4-BE49-F238E27FC236}">
                  <a16:creationId xmlns:a16="http://schemas.microsoft.com/office/drawing/2014/main" id="{EEB6F593-F09D-4367-B1AB-EAE5D1FED360}"/>
                </a:ext>
              </a:extLst>
            </p:cNvPr>
            <p:cNvSpPr/>
            <p:nvPr userDrawn="1"/>
          </p:nvSpPr>
          <p:spPr>
            <a:xfrm flipH="1" flipV="1">
              <a:off x="3044055" y="6724259"/>
              <a:ext cx="3059836" cy="133741"/>
            </a:xfrm>
            <a:prstGeom prst="rect">
              <a:avLst/>
            </a:prstGeom>
            <a:solidFill>
              <a:srgbClr val="1161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9" name="Rectangle 58">
              <a:extLst>
                <a:ext uri="{FF2B5EF4-FFF2-40B4-BE49-F238E27FC236}">
                  <a16:creationId xmlns:a16="http://schemas.microsoft.com/office/drawing/2014/main" id="{5BF978AB-4D8F-4DC8-9F5D-8692503B7CA0}"/>
                </a:ext>
              </a:extLst>
            </p:cNvPr>
            <p:cNvSpPr/>
            <p:nvPr userDrawn="1"/>
          </p:nvSpPr>
          <p:spPr>
            <a:xfrm flipH="1" flipV="1">
              <a:off x="0" y="6724259"/>
              <a:ext cx="3059836" cy="133741"/>
            </a:xfrm>
            <a:prstGeom prst="rect">
              <a:avLst/>
            </a:prstGeom>
            <a:solidFill>
              <a:srgbClr val="1420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rgbClr val="FFFF00"/>
                </a:solidFill>
              </a:endParaRPr>
            </a:p>
          </p:txBody>
        </p:sp>
      </p:grpSp>
      <p:grpSp>
        <p:nvGrpSpPr>
          <p:cNvPr id="40" name="Graphic 37">
            <a:extLst>
              <a:ext uri="{FF2B5EF4-FFF2-40B4-BE49-F238E27FC236}">
                <a16:creationId xmlns:a16="http://schemas.microsoft.com/office/drawing/2014/main" id="{FF9C1125-A726-1C5C-6C01-F7D639F20FC6}"/>
              </a:ext>
            </a:extLst>
          </p:cNvPr>
          <p:cNvGrpSpPr/>
          <p:nvPr/>
        </p:nvGrpSpPr>
        <p:grpSpPr>
          <a:xfrm>
            <a:off x="10216950" y="5845874"/>
            <a:ext cx="1308568" cy="452240"/>
            <a:chOff x="10216950" y="5845874"/>
            <a:chExt cx="1308568" cy="452240"/>
          </a:xfrm>
          <a:solidFill>
            <a:srgbClr val="14203E"/>
          </a:solidFill>
        </p:grpSpPr>
        <p:sp>
          <p:nvSpPr>
            <p:cNvPr id="41" name="Freeform: Shape 79">
              <a:extLst>
                <a:ext uri="{FF2B5EF4-FFF2-40B4-BE49-F238E27FC236}">
                  <a16:creationId xmlns:a16="http://schemas.microsoft.com/office/drawing/2014/main" id="{32D93CDA-846B-B6DD-55A0-CDA7C3654F58}"/>
                </a:ext>
              </a:extLst>
            </p:cNvPr>
            <p:cNvSpPr/>
            <p:nvPr/>
          </p:nvSpPr>
          <p:spPr>
            <a:xfrm>
              <a:off x="11122805" y="6085876"/>
              <a:ext cx="61657" cy="54403"/>
            </a:xfrm>
            <a:custGeom>
              <a:avLst/>
              <a:gdLst>
                <a:gd name="connsiteX0" fmla="*/ 7379 w 61657"/>
                <a:gd name="connsiteY0" fmla="*/ 9130 h 54403"/>
                <a:gd name="connsiteX1" fmla="*/ 26639 w 61657"/>
                <a:gd name="connsiteY1" fmla="*/ 54404 h 54403"/>
                <a:gd name="connsiteX2" fmla="*/ 33643 w 61657"/>
                <a:gd name="connsiteY2" fmla="*/ 54404 h 54403"/>
                <a:gd name="connsiteX3" fmla="*/ 54529 w 61657"/>
                <a:gd name="connsiteY3" fmla="*/ 9130 h 54403"/>
                <a:gd name="connsiteX4" fmla="*/ 61658 w 61657"/>
                <a:gd name="connsiteY4" fmla="*/ 2001 h 54403"/>
                <a:gd name="connsiteX5" fmla="*/ 61658 w 61657"/>
                <a:gd name="connsiteY5" fmla="*/ 250 h 54403"/>
                <a:gd name="connsiteX6" fmla="*/ 41147 w 61657"/>
                <a:gd name="connsiteY6" fmla="*/ 250 h 54403"/>
                <a:gd name="connsiteX7" fmla="*/ 41147 w 61657"/>
                <a:gd name="connsiteY7" fmla="*/ 2001 h 54403"/>
                <a:gd name="connsiteX8" fmla="*/ 46024 w 61657"/>
                <a:gd name="connsiteY8" fmla="*/ 6503 h 54403"/>
                <a:gd name="connsiteX9" fmla="*/ 44899 w 61657"/>
                <a:gd name="connsiteY9" fmla="*/ 11006 h 54403"/>
                <a:gd name="connsiteX10" fmla="*/ 33643 w 61657"/>
                <a:gd name="connsiteY10" fmla="*/ 36519 h 54403"/>
                <a:gd name="connsiteX11" fmla="*/ 23262 w 61657"/>
                <a:gd name="connsiteY11" fmla="*/ 10130 h 54403"/>
                <a:gd name="connsiteX12" fmla="*/ 22262 w 61657"/>
                <a:gd name="connsiteY12" fmla="*/ 6253 h 54403"/>
                <a:gd name="connsiteX13" fmla="*/ 26639 w 61657"/>
                <a:gd name="connsiteY13" fmla="*/ 1751 h 54403"/>
                <a:gd name="connsiteX14" fmla="*/ 26639 w 61657"/>
                <a:gd name="connsiteY14" fmla="*/ 0 h 54403"/>
                <a:gd name="connsiteX15" fmla="*/ 0 w 61657"/>
                <a:gd name="connsiteY15" fmla="*/ 0 h 54403"/>
                <a:gd name="connsiteX16" fmla="*/ 0 w 61657"/>
                <a:gd name="connsiteY16" fmla="*/ 1751 h 54403"/>
                <a:gd name="connsiteX17" fmla="*/ 7379 w 61657"/>
                <a:gd name="connsiteY17" fmla="*/ 8880 h 54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1657" h="54403">
                  <a:moveTo>
                    <a:pt x="7379" y="9130"/>
                  </a:moveTo>
                  <a:lnTo>
                    <a:pt x="26639" y="54404"/>
                  </a:lnTo>
                  <a:lnTo>
                    <a:pt x="33643" y="54404"/>
                  </a:lnTo>
                  <a:lnTo>
                    <a:pt x="54529" y="9130"/>
                  </a:lnTo>
                  <a:cubicBezTo>
                    <a:pt x="57030" y="4002"/>
                    <a:pt x="58031" y="2501"/>
                    <a:pt x="61658" y="2001"/>
                  </a:cubicBezTo>
                  <a:lnTo>
                    <a:pt x="61658" y="250"/>
                  </a:lnTo>
                  <a:lnTo>
                    <a:pt x="41147" y="250"/>
                  </a:lnTo>
                  <a:lnTo>
                    <a:pt x="41147" y="2001"/>
                  </a:lnTo>
                  <a:cubicBezTo>
                    <a:pt x="42523" y="2126"/>
                    <a:pt x="46024" y="2626"/>
                    <a:pt x="46024" y="6503"/>
                  </a:cubicBezTo>
                  <a:cubicBezTo>
                    <a:pt x="46024" y="7879"/>
                    <a:pt x="45274" y="10130"/>
                    <a:pt x="44899" y="11006"/>
                  </a:cubicBezTo>
                  <a:lnTo>
                    <a:pt x="33643" y="36519"/>
                  </a:lnTo>
                  <a:lnTo>
                    <a:pt x="23262" y="10130"/>
                  </a:lnTo>
                  <a:cubicBezTo>
                    <a:pt x="22762" y="9005"/>
                    <a:pt x="22262" y="7504"/>
                    <a:pt x="22262" y="6253"/>
                  </a:cubicBezTo>
                  <a:cubicBezTo>
                    <a:pt x="22262" y="2626"/>
                    <a:pt x="25388" y="2001"/>
                    <a:pt x="26639" y="1751"/>
                  </a:cubicBezTo>
                  <a:lnTo>
                    <a:pt x="26639" y="0"/>
                  </a:lnTo>
                  <a:lnTo>
                    <a:pt x="0" y="0"/>
                  </a:lnTo>
                  <a:lnTo>
                    <a:pt x="0" y="1751"/>
                  </a:lnTo>
                  <a:cubicBezTo>
                    <a:pt x="3627" y="2251"/>
                    <a:pt x="5378" y="4252"/>
                    <a:pt x="7379" y="8880"/>
                  </a:cubicBezTo>
                </a:path>
              </a:pathLst>
            </a:custGeom>
            <a:grpFill/>
            <a:ln w="0" cap="flat">
              <a:noFill/>
              <a:prstDash val="solid"/>
              <a:miter/>
            </a:ln>
          </p:spPr>
          <p:txBody>
            <a:bodyPr rtlCol="0" anchor="ctr"/>
            <a:lstStyle/>
            <a:p>
              <a:endParaRPr lang="en-CA" dirty="0"/>
            </a:p>
          </p:txBody>
        </p:sp>
        <p:sp>
          <p:nvSpPr>
            <p:cNvPr id="42" name="Freeform: Shape 80">
              <a:extLst>
                <a:ext uri="{FF2B5EF4-FFF2-40B4-BE49-F238E27FC236}">
                  <a16:creationId xmlns:a16="http://schemas.microsoft.com/office/drawing/2014/main" id="{EC79C367-A580-9AEA-87AC-97326902AFEA}"/>
                </a:ext>
              </a:extLst>
            </p:cNvPr>
            <p:cNvSpPr/>
            <p:nvPr/>
          </p:nvSpPr>
          <p:spPr>
            <a:xfrm>
              <a:off x="10216950" y="6089878"/>
              <a:ext cx="164212" cy="202357"/>
            </a:xfrm>
            <a:custGeom>
              <a:avLst/>
              <a:gdLst>
                <a:gd name="connsiteX0" fmla="*/ 110934 w 164212"/>
                <a:gd name="connsiteY0" fmla="*/ 173217 h 202357"/>
                <a:gd name="connsiteX1" fmla="*/ 76791 w 164212"/>
                <a:gd name="connsiteY1" fmla="*/ 181471 h 202357"/>
                <a:gd name="connsiteX2" fmla="*/ 56405 w 164212"/>
                <a:gd name="connsiteY2" fmla="*/ 155958 h 202357"/>
                <a:gd name="connsiteX3" fmla="*/ 56405 w 164212"/>
                <a:gd name="connsiteY3" fmla="*/ 106682 h 202357"/>
                <a:gd name="connsiteX4" fmla="*/ 76165 w 164212"/>
                <a:gd name="connsiteY4" fmla="*/ 106682 h 202357"/>
                <a:gd name="connsiteX5" fmla="*/ 107432 w 164212"/>
                <a:gd name="connsiteY5" fmla="*/ 113560 h 202357"/>
                <a:gd name="connsiteX6" fmla="*/ 123440 w 164212"/>
                <a:gd name="connsiteY6" fmla="*/ 145077 h 202357"/>
                <a:gd name="connsiteX7" fmla="*/ 110809 w 164212"/>
                <a:gd name="connsiteY7" fmla="*/ 173217 h 202357"/>
                <a:gd name="connsiteX8" fmla="*/ 56530 w 164212"/>
                <a:gd name="connsiteY8" fmla="*/ 21261 h 202357"/>
                <a:gd name="connsiteX9" fmla="*/ 68536 w 164212"/>
                <a:gd name="connsiteY9" fmla="*/ 21261 h 202357"/>
                <a:gd name="connsiteX10" fmla="*/ 97552 w 164212"/>
                <a:gd name="connsiteY10" fmla="*/ 25013 h 202357"/>
                <a:gd name="connsiteX11" fmla="*/ 113935 w 164212"/>
                <a:gd name="connsiteY11" fmla="*/ 53653 h 202357"/>
                <a:gd name="connsiteX12" fmla="*/ 71788 w 164212"/>
                <a:gd name="connsiteY12" fmla="*/ 85170 h 202357"/>
                <a:gd name="connsiteX13" fmla="*/ 56530 w 164212"/>
                <a:gd name="connsiteY13" fmla="*/ 85170 h 202357"/>
                <a:gd name="connsiteX14" fmla="*/ 56530 w 164212"/>
                <a:gd name="connsiteY14" fmla="*/ 21261 h 202357"/>
                <a:gd name="connsiteX15" fmla="*/ 113185 w 164212"/>
                <a:gd name="connsiteY15" fmla="*/ 92924 h 202357"/>
                <a:gd name="connsiteX16" fmla="*/ 154207 w 164212"/>
                <a:gd name="connsiteY16" fmla="*/ 47650 h 202357"/>
                <a:gd name="connsiteX17" fmla="*/ 126942 w 164212"/>
                <a:gd name="connsiteY17" fmla="*/ 5503 h 202357"/>
                <a:gd name="connsiteX18" fmla="*/ 84295 w 164212"/>
                <a:gd name="connsiteY18" fmla="*/ 0 h 202357"/>
                <a:gd name="connsiteX19" fmla="*/ 0 w 164212"/>
                <a:gd name="connsiteY19" fmla="*/ 0 h 202357"/>
                <a:gd name="connsiteX20" fmla="*/ 0 w 164212"/>
                <a:gd name="connsiteY20" fmla="*/ 4252 h 202357"/>
                <a:gd name="connsiteX21" fmla="*/ 17509 w 164212"/>
                <a:gd name="connsiteY21" fmla="*/ 31517 h 202357"/>
                <a:gd name="connsiteX22" fmla="*/ 17509 w 164212"/>
                <a:gd name="connsiteY22" fmla="*/ 171966 h 202357"/>
                <a:gd name="connsiteX23" fmla="*/ 0 w 164212"/>
                <a:gd name="connsiteY23" fmla="*/ 198105 h 202357"/>
                <a:gd name="connsiteX24" fmla="*/ 0 w 164212"/>
                <a:gd name="connsiteY24" fmla="*/ 202357 h 202357"/>
                <a:gd name="connsiteX25" fmla="*/ 86546 w 164212"/>
                <a:gd name="connsiteY25" fmla="*/ 202357 h 202357"/>
                <a:gd name="connsiteX26" fmla="*/ 138699 w 164212"/>
                <a:gd name="connsiteY26" fmla="*/ 192102 h 202357"/>
                <a:gd name="connsiteX27" fmla="*/ 164212 w 164212"/>
                <a:gd name="connsiteY27" fmla="*/ 146203 h 202357"/>
                <a:gd name="connsiteX28" fmla="*/ 113185 w 164212"/>
                <a:gd name="connsiteY28" fmla="*/ 92924 h 202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64212" h="202357">
                  <a:moveTo>
                    <a:pt x="110934" y="173217"/>
                  </a:moveTo>
                  <a:cubicBezTo>
                    <a:pt x="102054" y="179845"/>
                    <a:pt x="88297" y="181471"/>
                    <a:pt x="76791" y="181471"/>
                  </a:cubicBezTo>
                  <a:cubicBezTo>
                    <a:pt x="56780" y="181471"/>
                    <a:pt x="56405" y="169965"/>
                    <a:pt x="56405" y="155958"/>
                  </a:cubicBezTo>
                  <a:lnTo>
                    <a:pt x="56405" y="106682"/>
                  </a:lnTo>
                  <a:lnTo>
                    <a:pt x="76165" y="106682"/>
                  </a:lnTo>
                  <a:cubicBezTo>
                    <a:pt x="85295" y="106682"/>
                    <a:pt x="96801" y="106932"/>
                    <a:pt x="107432" y="113560"/>
                  </a:cubicBezTo>
                  <a:cubicBezTo>
                    <a:pt x="112935" y="116937"/>
                    <a:pt x="123440" y="126192"/>
                    <a:pt x="123440" y="145077"/>
                  </a:cubicBezTo>
                  <a:cubicBezTo>
                    <a:pt x="123440" y="159084"/>
                    <a:pt x="117187" y="168339"/>
                    <a:pt x="110809" y="173217"/>
                  </a:cubicBezTo>
                  <a:moveTo>
                    <a:pt x="56530" y="21261"/>
                  </a:moveTo>
                  <a:lnTo>
                    <a:pt x="68536" y="21261"/>
                  </a:lnTo>
                  <a:cubicBezTo>
                    <a:pt x="80293" y="21261"/>
                    <a:pt x="89422" y="21511"/>
                    <a:pt x="97552" y="25013"/>
                  </a:cubicBezTo>
                  <a:cubicBezTo>
                    <a:pt x="109058" y="30141"/>
                    <a:pt x="113935" y="40271"/>
                    <a:pt x="113935" y="53653"/>
                  </a:cubicBezTo>
                  <a:cubicBezTo>
                    <a:pt x="113935" y="79417"/>
                    <a:pt x="91298" y="85170"/>
                    <a:pt x="71788" y="85170"/>
                  </a:cubicBezTo>
                  <a:lnTo>
                    <a:pt x="56530" y="85170"/>
                  </a:lnTo>
                  <a:lnTo>
                    <a:pt x="56530" y="21261"/>
                  </a:lnTo>
                  <a:close/>
                  <a:moveTo>
                    <a:pt x="113185" y="92924"/>
                  </a:moveTo>
                  <a:cubicBezTo>
                    <a:pt x="134947" y="87171"/>
                    <a:pt x="154207" y="74540"/>
                    <a:pt x="154207" y="47650"/>
                  </a:cubicBezTo>
                  <a:cubicBezTo>
                    <a:pt x="154207" y="30766"/>
                    <a:pt x="146703" y="13507"/>
                    <a:pt x="126942" y="5503"/>
                  </a:cubicBezTo>
                  <a:cubicBezTo>
                    <a:pt x="115811" y="875"/>
                    <a:pt x="102054" y="0"/>
                    <a:pt x="84295" y="0"/>
                  </a:cubicBezTo>
                  <a:lnTo>
                    <a:pt x="0" y="0"/>
                  </a:lnTo>
                  <a:lnTo>
                    <a:pt x="0" y="4252"/>
                  </a:lnTo>
                  <a:cubicBezTo>
                    <a:pt x="17509" y="6503"/>
                    <a:pt x="17509" y="16634"/>
                    <a:pt x="17509" y="31517"/>
                  </a:cubicBezTo>
                  <a:lnTo>
                    <a:pt x="17509" y="171966"/>
                  </a:lnTo>
                  <a:cubicBezTo>
                    <a:pt x="17509" y="187725"/>
                    <a:pt x="15508" y="195229"/>
                    <a:pt x="0" y="198105"/>
                  </a:cubicBezTo>
                  <a:lnTo>
                    <a:pt x="0" y="202357"/>
                  </a:lnTo>
                  <a:lnTo>
                    <a:pt x="86546" y="202357"/>
                  </a:lnTo>
                  <a:cubicBezTo>
                    <a:pt x="102054" y="202357"/>
                    <a:pt x="121815" y="202357"/>
                    <a:pt x="138699" y="192102"/>
                  </a:cubicBezTo>
                  <a:cubicBezTo>
                    <a:pt x="151830" y="184098"/>
                    <a:pt x="164212" y="168590"/>
                    <a:pt x="164212" y="146203"/>
                  </a:cubicBezTo>
                  <a:cubicBezTo>
                    <a:pt x="164212" y="114686"/>
                    <a:pt x="140700" y="98677"/>
                    <a:pt x="113185" y="92924"/>
                  </a:cubicBezTo>
                </a:path>
              </a:pathLst>
            </a:custGeom>
            <a:grpFill/>
            <a:ln w="0" cap="flat">
              <a:noFill/>
              <a:prstDash val="solid"/>
              <a:miter/>
            </a:ln>
          </p:spPr>
          <p:txBody>
            <a:bodyPr rtlCol="0" anchor="ctr"/>
            <a:lstStyle/>
            <a:p>
              <a:endParaRPr lang="en-CA" dirty="0"/>
            </a:p>
          </p:txBody>
        </p:sp>
        <p:sp>
          <p:nvSpPr>
            <p:cNvPr id="43" name="Freeform: Shape 81">
              <a:extLst>
                <a:ext uri="{FF2B5EF4-FFF2-40B4-BE49-F238E27FC236}">
                  <a16:creationId xmlns:a16="http://schemas.microsoft.com/office/drawing/2014/main" id="{32E1BBCD-371C-FE26-912D-F81C3BA51C92}"/>
                </a:ext>
              </a:extLst>
            </p:cNvPr>
            <p:cNvSpPr/>
            <p:nvPr/>
          </p:nvSpPr>
          <p:spPr>
            <a:xfrm>
              <a:off x="10377535" y="6154787"/>
              <a:ext cx="114060" cy="137573"/>
            </a:xfrm>
            <a:custGeom>
              <a:avLst/>
              <a:gdLst>
                <a:gd name="connsiteX0" fmla="*/ 55279 w 114060"/>
                <a:gd name="connsiteY0" fmla="*/ 24638 h 137573"/>
                <a:gd name="connsiteX1" fmla="*/ 55279 w 114060"/>
                <a:gd name="connsiteY1" fmla="*/ 0 h 137573"/>
                <a:gd name="connsiteX2" fmla="*/ 0 w 114060"/>
                <a:gd name="connsiteY2" fmla="*/ 29015 h 137573"/>
                <a:gd name="connsiteX3" fmla="*/ 1376 w 114060"/>
                <a:gd name="connsiteY3" fmla="*/ 32142 h 137573"/>
                <a:gd name="connsiteX4" fmla="*/ 19760 w 114060"/>
                <a:gd name="connsiteY4" fmla="*/ 60782 h 137573"/>
                <a:gd name="connsiteX5" fmla="*/ 19760 w 114060"/>
                <a:gd name="connsiteY5" fmla="*/ 103180 h 137573"/>
                <a:gd name="connsiteX6" fmla="*/ 17509 w 114060"/>
                <a:gd name="connsiteY6" fmla="*/ 121565 h 137573"/>
                <a:gd name="connsiteX7" fmla="*/ 2877 w 114060"/>
                <a:gd name="connsiteY7" fmla="*/ 133571 h 137573"/>
                <a:gd name="connsiteX8" fmla="*/ 2877 w 114060"/>
                <a:gd name="connsiteY8" fmla="*/ 137573 h 137573"/>
                <a:gd name="connsiteX9" fmla="*/ 72789 w 114060"/>
                <a:gd name="connsiteY9" fmla="*/ 137573 h 137573"/>
                <a:gd name="connsiteX10" fmla="*/ 72789 w 114060"/>
                <a:gd name="connsiteY10" fmla="*/ 133571 h 137573"/>
                <a:gd name="connsiteX11" fmla="*/ 55279 w 114060"/>
                <a:gd name="connsiteY11" fmla="*/ 103180 h 137573"/>
                <a:gd name="connsiteX12" fmla="*/ 55279 w 114060"/>
                <a:gd name="connsiteY12" fmla="*/ 63909 h 137573"/>
                <a:gd name="connsiteX13" fmla="*/ 61032 w 114060"/>
                <a:gd name="connsiteY13" fmla="*/ 40647 h 137573"/>
                <a:gd name="connsiteX14" fmla="*/ 83419 w 114060"/>
                <a:gd name="connsiteY14" fmla="*/ 29140 h 137573"/>
                <a:gd name="connsiteX15" fmla="*/ 104680 w 114060"/>
                <a:gd name="connsiteY15" fmla="*/ 43148 h 137573"/>
                <a:gd name="connsiteX16" fmla="*/ 108057 w 114060"/>
                <a:gd name="connsiteY16" fmla="*/ 43148 h 137573"/>
                <a:gd name="connsiteX17" fmla="*/ 114060 w 114060"/>
                <a:gd name="connsiteY17" fmla="*/ 4753 h 137573"/>
                <a:gd name="connsiteX18" fmla="*/ 97427 w 114060"/>
                <a:gd name="connsiteY18" fmla="*/ 1626 h 137573"/>
                <a:gd name="connsiteX19" fmla="*/ 55279 w 114060"/>
                <a:gd name="connsiteY19" fmla="*/ 24513 h 137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4060" h="137573">
                  <a:moveTo>
                    <a:pt x="55279" y="24638"/>
                  </a:moveTo>
                  <a:lnTo>
                    <a:pt x="55279" y="0"/>
                  </a:lnTo>
                  <a:lnTo>
                    <a:pt x="0" y="29015"/>
                  </a:lnTo>
                  <a:lnTo>
                    <a:pt x="1376" y="32142"/>
                  </a:lnTo>
                  <a:cubicBezTo>
                    <a:pt x="19385" y="32142"/>
                    <a:pt x="19760" y="46149"/>
                    <a:pt x="19760" y="60782"/>
                  </a:cubicBezTo>
                  <a:lnTo>
                    <a:pt x="19760" y="103180"/>
                  </a:lnTo>
                  <a:cubicBezTo>
                    <a:pt x="19760" y="108683"/>
                    <a:pt x="19510" y="116312"/>
                    <a:pt x="17509" y="121565"/>
                  </a:cubicBezTo>
                  <a:cubicBezTo>
                    <a:pt x="13757" y="129819"/>
                    <a:pt x="7129" y="132195"/>
                    <a:pt x="2877" y="133571"/>
                  </a:cubicBezTo>
                  <a:lnTo>
                    <a:pt x="2877" y="137573"/>
                  </a:lnTo>
                  <a:lnTo>
                    <a:pt x="72789" y="137573"/>
                  </a:lnTo>
                  <a:lnTo>
                    <a:pt x="72789" y="133571"/>
                  </a:lnTo>
                  <a:cubicBezTo>
                    <a:pt x="57030" y="127818"/>
                    <a:pt x="55279" y="124441"/>
                    <a:pt x="55279" y="103180"/>
                  </a:cubicBezTo>
                  <a:lnTo>
                    <a:pt x="55279" y="63909"/>
                  </a:lnTo>
                  <a:cubicBezTo>
                    <a:pt x="55279" y="57030"/>
                    <a:pt x="55279" y="48651"/>
                    <a:pt x="61032" y="40647"/>
                  </a:cubicBezTo>
                  <a:cubicBezTo>
                    <a:pt x="66160" y="33518"/>
                    <a:pt x="73914" y="29140"/>
                    <a:pt x="83419" y="29140"/>
                  </a:cubicBezTo>
                  <a:cubicBezTo>
                    <a:pt x="96051" y="29140"/>
                    <a:pt x="101179" y="37145"/>
                    <a:pt x="104680" y="43148"/>
                  </a:cubicBezTo>
                  <a:lnTo>
                    <a:pt x="108057" y="43148"/>
                  </a:lnTo>
                  <a:lnTo>
                    <a:pt x="114060" y="4753"/>
                  </a:lnTo>
                  <a:cubicBezTo>
                    <a:pt x="110934" y="3627"/>
                    <a:pt x="105431" y="1626"/>
                    <a:pt x="97427" y="1626"/>
                  </a:cubicBezTo>
                  <a:cubicBezTo>
                    <a:pt x="75665" y="1626"/>
                    <a:pt x="64159" y="14508"/>
                    <a:pt x="55279" y="24513"/>
                  </a:cubicBezTo>
                </a:path>
              </a:pathLst>
            </a:custGeom>
            <a:grpFill/>
            <a:ln w="0" cap="flat">
              <a:noFill/>
              <a:prstDash val="solid"/>
              <a:miter/>
            </a:ln>
          </p:spPr>
          <p:txBody>
            <a:bodyPr rtlCol="0" anchor="ctr"/>
            <a:lstStyle/>
            <a:p>
              <a:endParaRPr lang="en-CA" dirty="0"/>
            </a:p>
          </p:txBody>
        </p:sp>
        <p:sp>
          <p:nvSpPr>
            <p:cNvPr id="44" name="Freeform: Shape 82">
              <a:extLst>
                <a:ext uri="{FF2B5EF4-FFF2-40B4-BE49-F238E27FC236}">
                  <a16:creationId xmlns:a16="http://schemas.microsoft.com/office/drawing/2014/main" id="{94B33A58-0C99-817D-3466-1954DD53EE2C}"/>
                </a:ext>
              </a:extLst>
            </p:cNvPr>
            <p:cNvSpPr/>
            <p:nvPr/>
          </p:nvSpPr>
          <p:spPr>
            <a:xfrm>
              <a:off x="10496598" y="6157289"/>
              <a:ext cx="163586" cy="140824"/>
            </a:xfrm>
            <a:custGeom>
              <a:avLst/>
              <a:gdLst>
                <a:gd name="connsiteX0" fmla="*/ 147078 w 163586"/>
                <a:gd name="connsiteY0" fmla="*/ 86921 h 140824"/>
                <a:gd name="connsiteX1" fmla="*/ 147078 w 163586"/>
                <a:gd name="connsiteY1" fmla="*/ 125 h 140824"/>
                <a:gd name="connsiteX2" fmla="*/ 94300 w 163586"/>
                <a:gd name="connsiteY2" fmla="*/ 10756 h 140824"/>
                <a:gd name="connsiteX3" fmla="*/ 94300 w 163586"/>
                <a:gd name="connsiteY3" fmla="*/ 14758 h 140824"/>
                <a:gd name="connsiteX4" fmla="*/ 111184 w 163586"/>
                <a:gd name="connsiteY4" fmla="*/ 35894 h 140824"/>
                <a:gd name="connsiteX5" fmla="*/ 111184 w 163586"/>
                <a:gd name="connsiteY5" fmla="*/ 82044 h 140824"/>
                <a:gd name="connsiteX6" fmla="*/ 104305 w 163586"/>
                <a:gd name="connsiteY6" fmla="*/ 104430 h 140824"/>
                <a:gd name="connsiteX7" fmla="*/ 79417 w 163586"/>
                <a:gd name="connsiteY7" fmla="*/ 114686 h 140824"/>
                <a:gd name="connsiteX8" fmla="*/ 53904 w 163586"/>
                <a:gd name="connsiteY8" fmla="*/ 97552 h 140824"/>
                <a:gd name="connsiteX9" fmla="*/ 51903 w 163586"/>
                <a:gd name="connsiteY9" fmla="*/ 82044 h 140824"/>
                <a:gd name="connsiteX10" fmla="*/ 51903 w 163586"/>
                <a:gd name="connsiteY10" fmla="*/ 0 h 140824"/>
                <a:gd name="connsiteX11" fmla="*/ 0 w 163586"/>
                <a:gd name="connsiteY11" fmla="*/ 10631 h 140824"/>
                <a:gd name="connsiteX12" fmla="*/ 0 w 163586"/>
                <a:gd name="connsiteY12" fmla="*/ 14633 h 140824"/>
                <a:gd name="connsiteX13" fmla="*/ 16008 w 163586"/>
                <a:gd name="connsiteY13" fmla="*/ 39271 h 140824"/>
                <a:gd name="connsiteX14" fmla="*/ 16008 w 163586"/>
                <a:gd name="connsiteY14" fmla="*/ 89422 h 140824"/>
                <a:gd name="connsiteX15" fmla="*/ 25138 w 163586"/>
                <a:gd name="connsiteY15" fmla="*/ 123566 h 140824"/>
                <a:gd name="connsiteX16" fmla="*/ 63284 w 163586"/>
                <a:gd name="connsiteY16" fmla="*/ 139949 h 140824"/>
                <a:gd name="connsiteX17" fmla="*/ 113185 w 163586"/>
                <a:gd name="connsiteY17" fmla="*/ 114436 h 140824"/>
                <a:gd name="connsiteX18" fmla="*/ 132070 w 163586"/>
                <a:gd name="connsiteY18" fmla="*/ 140825 h 140824"/>
                <a:gd name="connsiteX19" fmla="*/ 163587 w 163586"/>
                <a:gd name="connsiteY19" fmla="*/ 117312 h 140824"/>
                <a:gd name="connsiteX20" fmla="*/ 161836 w 163586"/>
                <a:gd name="connsiteY20" fmla="*/ 114436 h 140824"/>
                <a:gd name="connsiteX21" fmla="*/ 146953 w 163586"/>
                <a:gd name="connsiteY21" fmla="*/ 86921 h 1408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3586" h="140824">
                  <a:moveTo>
                    <a:pt x="147078" y="86921"/>
                  </a:moveTo>
                  <a:lnTo>
                    <a:pt x="147078" y="125"/>
                  </a:lnTo>
                  <a:lnTo>
                    <a:pt x="94300" y="10756"/>
                  </a:lnTo>
                  <a:lnTo>
                    <a:pt x="94300" y="14758"/>
                  </a:lnTo>
                  <a:cubicBezTo>
                    <a:pt x="108307" y="16759"/>
                    <a:pt x="111184" y="22262"/>
                    <a:pt x="111184" y="35894"/>
                  </a:cubicBezTo>
                  <a:lnTo>
                    <a:pt x="111184" y="82044"/>
                  </a:lnTo>
                  <a:cubicBezTo>
                    <a:pt x="111184" y="88047"/>
                    <a:pt x="110934" y="96676"/>
                    <a:pt x="104305" y="104430"/>
                  </a:cubicBezTo>
                  <a:cubicBezTo>
                    <a:pt x="99178" y="110434"/>
                    <a:pt x="90548" y="114686"/>
                    <a:pt x="79417" y="114686"/>
                  </a:cubicBezTo>
                  <a:cubicBezTo>
                    <a:pt x="66160" y="114686"/>
                    <a:pt x="57405" y="108057"/>
                    <a:pt x="53904" y="97552"/>
                  </a:cubicBezTo>
                  <a:cubicBezTo>
                    <a:pt x="52528" y="92924"/>
                    <a:pt x="51903" y="88422"/>
                    <a:pt x="51903" y="82044"/>
                  </a:cubicBezTo>
                  <a:lnTo>
                    <a:pt x="51903" y="0"/>
                  </a:lnTo>
                  <a:lnTo>
                    <a:pt x="0" y="10631"/>
                  </a:lnTo>
                  <a:lnTo>
                    <a:pt x="0" y="14633"/>
                  </a:lnTo>
                  <a:cubicBezTo>
                    <a:pt x="14633" y="16634"/>
                    <a:pt x="16008" y="24138"/>
                    <a:pt x="16008" y="39271"/>
                  </a:cubicBezTo>
                  <a:lnTo>
                    <a:pt x="16008" y="89422"/>
                  </a:lnTo>
                  <a:cubicBezTo>
                    <a:pt x="16008" y="100053"/>
                    <a:pt x="16634" y="112685"/>
                    <a:pt x="25138" y="123566"/>
                  </a:cubicBezTo>
                  <a:cubicBezTo>
                    <a:pt x="28890" y="128443"/>
                    <a:pt x="39521" y="139949"/>
                    <a:pt x="63284" y="139949"/>
                  </a:cubicBezTo>
                  <a:cubicBezTo>
                    <a:pt x="87046" y="139949"/>
                    <a:pt x="103430" y="127568"/>
                    <a:pt x="113185" y="114436"/>
                  </a:cubicBezTo>
                  <a:cubicBezTo>
                    <a:pt x="115186" y="122440"/>
                    <a:pt x="118938" y="131070"/>
                    <a:pt x="132070" y="140825"/>
                  </a:cubicBezTo>
                  <a:lnTo>
                    <a:pt x="163587" y="117312"/>
                  </a:lnTo>
                  <a:lnTo>
                    <a:pt x="161836" y="114436"/>
                  </a:lnTo>
                  <a:cubicBezTo>
                    <a:pt x="146953" y="111559"/>
                    <a:pt x="146953" y="100929"/>
                    <a:pt x="146953" y="86921"/>
                  </a:cubicBezTo>
                </a:path>
              </a:pathLst>
            </a:custGeom>
            <a:grpFill/>
            <a:ln w="0" cap="flat">
              <a:noFill/>
              <a:prstDash val="solid"/>
              <a:miter/>
            </a:ln>
          </p:spPr>
          <p:txBody>
            <a:bodyPr rtlCol="0" anchor="ctr"/>
            <a:lstStyle/>
            <a:p>
              <a:endParaRPr lang="en-CA" dirty="0"/>
            </a:p>
          </p:txBody>
        </p:sp>
        <p:sp>
          <p:nvSpPr>
            <p:cNvPr id="45" name="Freeform: Shape 83">
              <a:extLst>
                <a:ext uri="{FF2B5EF4-FFF2-40B4-BE49-F238E27FC236}">
                  <a16:creationId xmlns:a16="http://schemas.microsoft.com/office/drawing/2014/main" id="{8ABD56AA-A71F-1AD5-686F-F3FF03ED4F67}"/>
                </a:ext>
              </a:extLst>
            </p:cNvPr>
            <p:cNvSpPr/>
            <p:nvPr/>
          </p:nvSpPr>
          <p:spPr>
            <a:xfrm>
              <a:off x="10660685" y="6154787"/>
              <a:ext cx="167838" cy="137573"/>
            </a:xfrm>
            <a:custGeom>
              <a:avLst/>
              <a:gdLst>
                <a:gd name="connsiteX0" fmla="*/ 150455 w 167838"/>
                <a:gd name="connsiteY0" fmla="*/ 104556 h 137573"/>
                <a:gd name="connsiteX1" fmla="*/ 150455 w 167838"/>
                <a:gd name="connsiteY1" fmla="*/ 55279 h 137573"/>
                <a:gd name="connsiteX2" fmla="*/ 141575 w 167838"/>
                <a:gd name="connsiteY2" fmla="*/ 18885 h 137573"/>
                <a:gd name="connsiteX3" fmla="*/ 104055 w 167838"/>
                <a:gd name="connsiteY3" fmla="*/ 2501 h 137573"/>
                <a:gd name="connsiteX4" fmla="*/ 55655 w 167838"/>
                <a:gd name="connsiteY4" fmla="*/ 24888 h 137573"/>
                <a:gd name="connsiteX5" fmla="*/ 55655 w 167838"/>
                <a:gd name="connsiteY5" fmla="*/ 0 h 137573"/>
                <a:gd name="connsiteX6" fmla="*/ 0 w 167838"/>
                <a:gd name="connsiteY6" fmla="*/ 28890 h 137573"/>
                <a:gd name="connsiteX7" fmla="*/ 2001 w 167838"/>
                <a:gd name="connsiteY7" fmla="*/ 32392 h 137573"/>
                <a:gd name="connsiteX8" fmla="*/ 19760 w 167838"/>
                <a:gd name="connsiteY8" fmla="*/ 60532 h 137573"/>
                <a:gd name="connsiteX9" fmla="*/ 19760 w 167838"/>
                <a:gd name="connsiteY9" fmla="*/ 104055 h 137573"/>
                <a:gd name="connsiteX10" fmla="*/ 2501 w 167838"/>
                <a:gd name="connsiteY10" fmla="*/ 133571 h 137573"/>
                <a:gd name="connsiteX11" fmla="*/ 2501 w 167838"/>
                <a:gd name="connsiteY11" fmla="*/ 137573 h 137573"/>
                <a:gd name="connsiteX12" fmla="*/ 71913 w 167838"/>
                <a:gd name="connsiteY12" fmla="*/ 137573 h 137573"/>
                <a:gd name="connsiteX13" fmla="*/ 71663 w 167838"/>
                <a:gd name="connsiteY13" fmla="*/ 133571 h 137573"/>
                <a:gd name="connsiteX14" fmla="*/ 55655 w 167838"/>
                <a:gd name="connsiteY14" fmla="*/ 107432 h 137573"/>
                <a:gd name="connsiteX15" fmla="*/ 55655 w 167838"/>
                <a:gd name="connsiteY15" fmla="*/ 58406 h 137573"/>
                <a:gd name="connsiteX16" fmla="*/ 66035 w 167838"/>
                <a:gd name="connsiteY16" fmla="*/ 34018 h 137573"/>
                <a:gd name="connsiteX17" fmla="*/ 86421 w 167838"/>
                <a:gd name="connsiteY17" fmla="*/ 27765 h 137573"/>
                <a:gd name="connsiteX18" fmla="*/ 114811 w 167838"/>
                <a:gd name="connsiteY18" fmla="*/ 58406 h 137573"/>
                <a:gd name="connsiteX19" fmla="*/ 114811 w 167838"/>
                <a:gd name="connsiteY19" fmla="*/ 107432 h 137573"/>
                <a:gd name="connsiteX20" fmla="*/ 99053 w 167838"/>
                <a:gd name="connsiteY20" fmla="*/ 133571 h 137573"/>
                <a:gd name="connsiteX21" fmla="*/ 99053 w 167838"/>
                <a:gd name="connsiteY21" fmla="*/ 137573 h 137573"/>
                <a:gd name="connsiteX22" fmla="*/ 167839 w 167838"/>
                <a:gd name="connsiteY22" fmla="*/ 137573 h 137573"/>
                <a:gd name="connsiteX23" fmla="*/ 167839 w 167838"/>
                <a:gd name="connsiteY23" fmla="*/ 133571 h 137573"/>
                <a:gd name="connsiteX24" fmla="*/ 150580 w 167838"/>
                <a:gd name="connsiteY24" fmla="*/ 104556 h 137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7838" h="137573">
                  <a:moveTo>
                    <a:pt x="150455" y="104556"/>
                  </a:moveTo>
                  <a:lnTo>
                    <a:pt x="150455" y="55279"/>
                  </a:lnTo>
                  <a:cubicBezTo>
                    <a:pt x="150455" y="42648"/>
                    <a:pt x="150205" y="29766"/>
                    <a:pt x="141575" y="18885"/>
                  </a:cubicBezTo>
                  <a:cubicBezTo>
                    <a:pt x="135322" y="10631"/>
                    <a:pt x="122690" y="2501"/>
                    <a:pt x="104055" y="2501"/>
                  </a:cubicBezTo>
                  <a:cubicBezTo>
                    <a:pt x="79417" y="2501"/>
                    <a:pt x="65034" y="16008"/>
                    <a:pt x="55655" y="24888"/>
                  </a:cubicBezTo>
                  <a:lnTo>
                    <a:pt x="55655" y="0"/>
                  </a:lnTo>
                  <a:lnTo>
                    <a:pt x="0" y="28890"/>
                  </a:lnTo>
                  <a:lnTo>
                    <a:pt x="2001" y="32392"/>
                  </a:lnTo>
                  <a:cubicBezTo>
                    <a:pt x="19510" y="33018"/>
                    <a:pt x="19760" y="42147"/>
                    <a:pt x="19760" y="60532"/>
                  </a:cubicBezTo>
                  <a:lnTo>
                    <a:pt x="19760" y="104055"/>
                  </a:lnTo>
                  <a:cubicBezTo>
                    <a:pt x="19760" y="118438"/>
                    <a:pt x="19510" y="130944"/>
                    <a:pt x="2501" y="133571"/>
                  </a:cubicBezTo>
                  <a:lnTo>
                    <a:pt x="2501" y="137573"/>
                  </a:lnTo>
                  <a:lnTo>
                    <a:pt x="71913" y="137573"/>
                  </a:lnTo>
                  <a:lnTo>
                    <a:pt x="71663" y="133571"/>
                  </a:lnTo>
                  <a:cubicBezTo>
                    <a:pt x="56155" y="129319"/>
                    <a:pt x="55655" y="122940"/>
                    <a:pt x="55655" y="107432"/>
                  </a:cubicBezTo>
                  <a:lnTo>
                    <a:pt x="55655" y="58406"/>
                  </a:lnTo>
                  <a:cubicBezTo>
                    <a:pt x="55655" y="51527"/>
                    <a:pt x="55905" y="41772"/>
                    <a:pt x="66035" y="34018"/>
                  </a:cubicBezTo>
                  <a:cubicBezTo>
                    <a:pt x="70662" y="30641"/>
                    <a:pt x="77166" y="27765"/>
                    <a:pt x="86421" y="27765"/>
                  </a:cubicBezTo>
                  <a:cubicBezTo>
                    <a:pt x="114561" y="27765"/>
                    <a:pt x="114811" y="51277"/>
                    <a:pt x="114811" y="58406"/>
                  </a:cubicBezTo>
                  <a:lnTo>
                    <a:pt x="114811" y="107432"/>
                  </a:lnTo>
                  <a:cubicBezTo>
                    <a:pt x="114811" y="122315"/>
                    <a:pt x="114561" y="130069"/>
                    <a:pt x="99053" y="133571"/>
                  </a:cubicBezTo>
                  <a:lnTo>
                    <a:pt x="99053" y="137573"/>
                  </a:lnTo>
                  <a:lnTo>
                    <a:pt x="167839" y="137573"/>
                  </a:lnTo>
                  <a:lnTo>
                    <a:pt x="167839" y="133571"/>
                  </a:lnTo>
                  <a:cubicBezTo>
                    <a:pt x="150955" y="130444"/>
                    <a:pt x="150580" y="122440"/>
                    <a:pt x="150580" y="104556"/>
                  </a:cubicBezTo>
                </a:path>
              </a:pathLst>
            </a:custGeom>
            <a:grpFill/>
            <a:ln w="0" cap="flat">
              <a:noFill/>
              <a:prstDash val="solid"/>
              <a:miter/>
            </a:ln>
          </p:spPr>
          <p:txBody>
            <a:bodyPr rtlCol="0" anchor="ctr"/>
            <a:lstStyle/>
            <a:p>
              <a:endParaRPr lang="en-CA" dirty="0"/>
            </a:p>
          </p:txBody>
        </p:sp>
        <p:sp>
          <p:nvSpPr>
            <p:cNvPr id="46" name="Freeform: Shape 84">
              <a:extLst>
                <a:ext uri="{FF2B5EF4-FFF2-40B4-BE49-F238E27FC236}">
                  <a16:creationId xmlns:a16="http://schemas.microsoft.com/office/drawing/2014/main" id="{ED6319AB-FD3F-174F-15F1-080EFBC76F79}"/>
                </a:ext>
              </a:extLst>
            </p:cNvPr>
            <p:cNvSpPr/>
            <p:nvPr/>
          </p:nvSpPr>
          <p:spPr>
            <a:xfrm>
              <a:off x="10835777" y="6157414"/>
              <a:ext cx="94550" cy="139949"/>
            </a:xfrm>
            <a:custGeom>
              <a:avLst/>
              <a:gdLst>
                <a:gd name="connsiteX0" fmla="*/ 68161 w 94550"/>
                <a:gd name="connsiteY0" fmla="*/ 59782 h 139949"/>
                <a:gd name="connsiteX1" fmla="*/ 57280 w 94550"/>
                <a:gd name="connsiteY1" fmla="*/ 54654 h 139949"/>
                <a:gd name="connsiteX2" fmla="*/ 37145 w 94550"/>
                <a:gd name="connsiteY2" fmla="*/ 34018 h 139949"/>
                <a:gd name="connsiteX3" fmla="*/ 58906 w 94550"/>
                <a:gd name="connsiteY3" fmla="*/ 17134 h 139949"/>
                <a:gd name="connsiteX4" fmla="*/ 85545 w 94550"/>
                <a:gd name="connsiteY4" fmla="*/ 38646 h 139949"/>
                <a:gd name="connsiteX5" fmla="*/ 89547 w 94550"/>
                <a:gd name="connsiteY5" fmla="*/ 38646 h 139949"/>
                <a:gd name="connsiteX6" fmla="*/ 89547 w 94550"/>
                <a:gd name="connsiteY6" fmla="*/ 6879 h 139949"/>
                <a:gd name="connsiteX7" fmla="*/ 52528 w 94550"/>
                <a:gd name="connsiteY7" fmla="*/ 0 h 139949"/>
                <a:gd name="connsiteX8" fmla="*/ 1751 w 94550"/>
                <a:gd name="connsiteY8" fmla="*/ 40146 h 139949"/>
                <a:gd name="connsiteX9" fmla="*/ 24138 w 94550"/>
                <a:gd name="connsiteY9" fmla="*/ 72538 h 139949"/>
                <a:gd name="connsiteX10" fmla="*/ 36144 w 94550"/>
                <a:gd name="connsiteY10" fmla="*/ 78292 h 139949"/>
                <a:gd name="connsiteX11" fmla="*/ 58781 w 94550"/>
                <a:gd name="connsiteY11" fmla="*/ 102679 h 139949"/>
                <a:gd name="connsiteX12" fmla="*/ 33518 w 94550"/>
                <a:gd name="connsiteY12" fmla="*/ 122440 h 139949"/>
                <a:gd name="connsiteX13" fmla="*/ 4252 w 94550"/>
                <a:gd name="connsiteY13" fmla="*/ 99178 h 139949"/>
                <a:gd name="connsiteX14" fmla="*/ 0 w 94550"/>
                <a:gd name="connsiteY14" fmla="*/ 99178 h 139949"/>
                <a:gd name="connsiteX15" fmla="*/ 0 w 94550"/>
                <a:gd name="connsiteY15" fmla="*/ 133321 h 139949"/>
                <a:gd name="connsiteX16" fmla="*/ 39021 w 94550"/>
                <a:gd name="connsiteY16" fmla="*/ 139949 h 139949"/>
                <a:gd name="connsiteX17" fmla="*/ 80543 w 94550"/>
                <a:gd name="connsiteY17" fmla="*/ 127067 h 139949"/>
                <a:gd name="connsiteX18" fmla="*/ 94550 w 94550"/>
                <a:gd name="connsiteY18" fmla="*/ 96051 h 139949"/>
                <a:gd name="connsiteX19" fmla="*/ 67911 w 94550"/>
                <a:gd name="connsiteY19" fmla="*/ 59907 h 139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4550" h="139949">
                  <a:moveTo>
                    <a:pt x="68161" y="59782"/>
                  </a:moveTo>
                  <a:lnTo>
                    <a:pt x="57280" y="54654"/>
                  </a:lnTo>
                  <a:cubicBezTo>
                    <a:pt x="48025" y="50402"/>
                    <a:pt x="37145" y="45149"/>
                    <a:pt x="37145" y="34018"/>
                  </a:cubicBezTo>
                  <a:cubicBezTo>
                    <a:pt x="37145" y="24513"/>
                    <a:pt x="46024" y="17134"/>
                    <a:pt x="58906" y="17134"/>
                  </a:cubicBezTo>
                  <a:cubicBezTo>
                    <a:pt x="79542" y="17134"/>
                    <a:pt x="83544" y="31517"/>
                    <a:pt x="85545" y="38646"/>
                  </a:cubicBezTo>
                  <a:lnTo>
                    <a:pt x="89547" y="38646"/>
                  </a:lnTo>
                  <a:lnTo>
                    <a:pt x="89547" y="6879"/>
                  </a:lnTo>
                  <a:cubicBezTo>
                    <a:pt x="83294" y="4627"/>
                    <a:pt x="70662" y="0"/>
                    <a:pt x="52528" y="0"/>
                  </a:cubicBezTo>
                  <a:cubicBezTo>
                    <a:pt x="19510" y="0"/>
                    <a:pt x="1751" y="18385"/>
                    <a:pt x="1751" y="40146"/>
                  </a:cubicBezTo>
                  <a:cubicBezTo>
                    <a:pt x="1751" y="60157"/>
                    <a:pt x="16384" y="68286"/>
                    <a:pt x="24138" y="72538"/>
                  </a:cubicBezTo>
                  <a:lnTo>
                    <a:pt x="36144" y="78292"/>
                  </a:lnTo>
                  <a:cubicBezTo>
                    <a:pt x="46149" y="83419"/>
                    <a:pt x="58781" y="90048"/>
                    <a:pt x="58781" y="102679"/>
                  </a:cubicBezTo>
                  <a:cubicBezTo>
                    <a:pt x="58781" y="117062"/>
                    <a:pt x="45649" y="122440"/>
                    <a:pt x="33518" y="122440"/>
                  </a:cubicBezTo>
                  <a:cubicBezTo>
                    <a:pt x="12006" y="122440"/>
                    <a:pt x="6879" y="107557"/>
                    <a:pt x="4252" y="99178"/>
                  </a:cubicBezTo>
                  <a:lnTo>
                    <a:pt x="0" y="99178"/>
                  </a:lnTo>
                  <a:lnTo>
                    <a:pt x="0" y="133321"/>
                  </a:lnTo>
                  <a:cubicBezTo>
                    <a:pt x="10881" y="136823"/>
                    <a:pt x="20886" y="139949"/>
                    <a:pt x="39021" y="139949"/>
                  </a:cubicBezTo>
                  <a:cubicBezTo>
                    <a:pt x="61658" y="139949"/>
                    <a:pt x="74289" y="132445"/>
                    <a:pt x="80543" y="127067"/>
                  </a:cubicBezTo>
                  <a:cubicBezTo>
                    <a:pt x="89422" y="119313"/>
                    <a:pt x="94550" y="107557"/>
                    <a:pt x="94550" y="96051"/>
                  </a:cubicBezTo>
                  <a:cubicBezTo>
                    <a:pt x="94550" y="72538"/>
                    <a:pt x="74790" y="63033"/>
                    <a:pt x="67911" y="59907"/>
                  </a:cubicBezTo>
                </a:path>
              </a:pathLst>
            </a:custGeom>
            <a:grpFill/>
            <a:ln w="0" cap="flat">
              <a:noFill/>
              <a:prstDash val="solid"/>
              <a:miter/>
            </a:ln>
          </p:spPr>
          <p:txBody>
            <a:bodyPr rtlCol="0" anchor="ctr"/>
            <a:lstStyle/>
            <a:p>
              <a:endParaRPr lang="en-CA" dirty="0"/>
            </a:p>
          </p:txBody>
        </p:sp>
        <p:sp>
          <p:nvSpPr>
            <p:cNvPr id="47" name="Freeform: Shape 85">
              <a:extLst>
                <a:ext uri="{FF2B5EF4-FFF2-40B4-BE49-F238E27FC236}">
                  <a16:creationId xmlns:a16="http://schemas.microsoft.com/office/drawing/2014/main" id="{C00A6540-0999-6CC3-D3F7-9EAF3F0FC16E}"/>
                </a:ext>
              </a:extLst>
            </p:cNvPr>
            <p:cNvSpPr/>
            <p:nvPr/>
          </p:nvSpPr>
          <p:spPr>
            <a:xfrm>
              <a:off x="10932454" y="6162041"/>
              <a:ext cx="239877" cy="132695"/>
            </a:xfrm>
            <a:custGeom>
              <a:avLst/>
              <a:gdLst>
                <a:gd name="connsiteX0" fmla="*/ 239877 w 239877"/>
                <a:gd name="connsiteY0" fmla="*/ 125 h 132695"/>
                <a:gd name="connsiteX1" fmla="*/ 188850 w 239877"/>
                <a:gd name="connsiteY1" fmla="*/ 125 h 132695"/>
                <a:gd name="connsiteX2" fmla="*/ 188850 w 239877"/>
                <a:gd name="connsiteY2" fmla="*/ 4127 h 132695"/>
                <a:gd name="connsiteX3" fmla="*/ 200856 w 239877"/>
                <a:gd name="connsiteY3" fmla="*/ 16134 h 132695"/>
                <a:gd name="connsiteX4" fmla="*/ 197980 w 239877"/>
                <a:gd name="connsiteY4" fmla="*/ 26139 h 132695"/>
                <a:gd name="connsiteX5" fmla="*/ 170215 w 239877"/>
                <a:gd name="connsiteY5" fmla="*/ 89172 h 132695"/>
                <a:gd name="connsiteX6" fmla="*/ 143826 w 239877"/>
                <a:gd name="connsiteY6" fmla="*/ 26139 h 132695"/>
                <a:gd name="connsiteX7" fmla="*/ 141825 w 239877"/>
                <a:gd name="connsiteY7" fmla="*/ 16634 h 132695"/>
                <a:gd name="connsiteX8" fmla="*/ 153331 w 239877"/>
                <a:gd name="connsiteY8" fmla="*/ 4002 h 132695"/>
                <a:gd name="connsiteX9" fmla="*/ 153331 w 239877"/>
                <a:gd name="connsiteY9" fmla="*/ 0 h 132695"/>
                <a:gd name="connsiteX10" fmla="*/ 87171 w 239877"/>
                <a:gd name="connsiteY10" fmla="*/ 0 h 132695"/>
                <a:gd name="connsiteX11" fmla="*/ 87171 w 239877"/>
                <a:gd name="connsiteY11" fmla="*/ 4002 h 132695"/>
                <a:gd name="connsiteX12" fmla="*/ 102679 w 239877"/>
                <a:gd name="connsiteY12" fmla="*/ 16884 h 132695"/>
                <a:gd name="connsiteX13" fmla="*/ 109308 w 239877"/>
                <a:gd name="connsiteY13" fmla="*/ 30891 h 132695"/>
                <a:gd name="connsiteX14" fmla="*/ 82919 w 239877"/>
                <a:gd name="connsiteY14" fmla="*/ 89047 h 132695"/>
                <a:gd name="connsiteX15" fmla="*/ 57405 w 239877"/>
                <a:gd name="connsiteY15" fmla="*/ 26889 h 132695"/>
                <a:gd name="connsiteX16" fmla="*/ 54779 w 239877"/>
                <a:gd name="connsiteY16" fmla="*/ 16634 h 132695"/>
                <a:gd name="connsiteX17" fmla="*/ 66535 w 239877"/>
                <a:gd name="connsiteY17" fmla="*/ 4002 h 132695"/>
                <a:gd name="connsiteX18" fmla="*/ 66535 w 239877"/>
                <a:gd name="connsiteY18" fmla="*/ 0 h 132695"/>
                <a:gd name="connsiteX19" fmla="*/ 0 w 239877"/>
                <a:gd name="connsiteY19" fmla="*/ 0 h 132695"/>
                <a:gd name="connsiteX20" fmla="*/ 0 w 239877"/>
                <a:gd name="connsiteY20" fmla="*/ 4002 h 132695"/>
                <a:gd name="connsiteX21" fmla="*/ 18635 w 239877"/>
                <a:gd name="connsiteY21" fmla="*/ 24638 h 132695"/>
                <a:gd name="connsiteX22" fmla="*/ 65660 w 239877"/>
                <a:gd name="connsiteY22" fmla="*/ 132695 h 132695"/>
                <a:gd name="connsiteX23" fmla="*/ 82544 w 239877"/>
                <a:gd name="connsiteY23" fmla="*/ 132695 h 132695"/>
                <a:gd name="connsiteX24" fmla="*/ 118938 w 239877"/>
                <a:gd name="connsiteY24" fmla="*/ 54654 h 132695"/>
                <a:gd name="connsiteX25" fmla="*/ 153331 w 239877"/>
                <a:gd name="connsiteY25" fmla="*/ 132695 h 132695"/>
                <a:gd name="connsiteX26" fmla="*/ 170215 w 239877"/>
                <a:gd name="connsiteY26" fmla="*/ 132695 h 132695"/>
                <a:gd name="connsiteX27" fmla="*/ 220992 w 239877"/>
                <a:gd name="connsiteY27" fmla="*/ 24638 h 132695"/>
                <a:gd name="connsiteX28" fmla="*/ 239877 w 239877"/>
                <a:gd name="connsiteY28" fmla="*/ 4002 h 132695"/>
                <a:gd name="connsiteX29" fmla="*/ 239877 w 239877"/>
                <a:gd name="connsiteY29" fmla="*/ 0 h 132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39877" h="132695">
                  <a:moveTo>
                    <a:pt x="239877" y="125"/>
                  </a:moveTo>
                  <a:lnTo>
                    <a:pt x="188850" y="125"/>
                  </a:lnTo>
                  <a:lnTo>
                    <a:pt x="188850" y="4127"/>
                  </a:lnTo>
                  <a:cubicBezTo>
                    <a:pt x="191977" y="4753"/>
                    <a:pt x="200856" y="6128"/>
                    <a:pt x="200856" y="16134"/>
                  </a:cubicBezTo>
                  <a:cubicBezTo>
                    <a:pt x="200856" y="19260"/>
                    <a:pt x="199481" y="22762"/>
                    <a:pt x="197980" y="26139"/>
                  </a:cubicBezTo>
                  <a:lnTo>
                    <a:pt x="170215" y="89172"/>
                  </a:lnTo>
                  <a:lnTo>
                    <a:pt x="143826" y="26139"/>
                  </a:lnTo>
                  <a:cubicBezTo>
                    <a:pt x="142951" y="23262"/>
                    <a:pt x="141825" y="19510"/>
                    <a:pt x="141825" y="16634"/>
                  </a:cubicBezTo>
                  <a:cubicBezTo>
                    <a:pt x="141825" y="6629"/>
                    <a:pt x="149579" y="4878"/>
                    <a:pt x="153331" y="4002"/>
                  </a:cubicBezTo>
                  <a:lnTo>
                    <a:pt x="153331" y="0"/>
                  </a:lnTo>
                  <a:lnTo>
                    <a:pt x="87171" y="0"/>
                  </a:lnTo>
                  <a:lnTo>
                    <a:pt x="87171" y="4002"/>
                  </a:lnTo>
                  <a:cubicBezTo>
                    <a:pt x="94675" y="5378"/>
                    <a:pt x="98052" y="7379"/>
                    <a:pt x="102679" y="16884"/>
                  </a:cubicBezTo>
                  <a:lnTo>
                    <a:pt x="109308" y="30891"/>
                  </a:lnTo>
                  <a:lnTo>
                    <a:pt x="82919" y="89047"/>
                  </a:lnTo>
                  <a:lnTo>
                    <a:pt x="57405" y="26889"/>
                  </a:lnTo>
                  <a:cubicBezTo>
                    <a:pt x="56280" y="24013"/>
                    <a:pt x="54779" y="20261"/>
                    <a:pt x="54779" y="16634"/>
                  </a:cubicBezTo>
                  <a:cubicBezTo>
                    <a:pt x="54779" y="9130"/>
                    <a:pt x="59156" y="5128"/>
                    <a:pt x="66535" y="4002"/>
                  </a:cubicBezTo>
                  <a:lnTo>
                    <a:pt x="66535" y="0"/>
                  </a:lnTo>
                  <a:lnTo>
                    <a:pt x="0" y="0"/>
                  </a:lnTo>
                  <a:lnTo>
                    <a:pt x="0" y="4002"/>
                  </a:lnTo>
                  <a:cubicBezTo>
                    <a:pt x="10881" y="7754"/>
                    <a:pt x="12382" y="10005"/>
                    <a:pt x="18635" y="24638"/>
                  </a:cubicBezTo>
                  <a:lnTo>
                    <a:pt x="65660" y="132695"/>
                  </a:lnTo>
                  <a:lnTo>
                    <a:pt x="82544" y="132695"/>
                  </a:lnTo>
                  <a:lnTo>
                    <a:pt x="118938" y="54654"/>
                  </a:lnTo>
                  <a:lnTo>
                    <a:pt x="153331" y="132695"/>
                  </a:lnTo>
                  <a:lnTo>
                    <a:pt x="170215" y="132695"/>
                  </a:lnTo>
                  <a:lnTo>
                    <a:pt x="220992" y="24638"/>
                  </a:lnTo>
                  <a:cubicBezTo>
                    <a:pt x="226995" y="11756"/>
                    <a:pt x="228746" y="7754"/>
                    <a:pt x="239877" y="4002"/>
                  </a:cubicBezTo>
                  <a:lnTo>
                    <a:pt x="239877" y="0"/>
                  </a:lnTo>
                  <a:close/>
                </a:path>
              </a:pathLst>
            </a:custGeom>
            <a:grpFill/>
            <a:ln w="0" cap="flat">
              <a:noFill/>
              <a:prstDash val="solid"/>
              <a:miter/>
            </a:ln>
          </p:spPr>
          <p:txBody>
            <a:bodyPr rtlCol="0" anchor="ctr"/>
            <a:lstStyle/>
            <a:p>
              <a:endParaRPr lang="en-CA" dirty="0"/>
            </a:p>
          </p:txBody>
        </p:sp>
        <p:sp>
          <p:nvSpPr>
            <p:cNvPr id="48" name="Freeform: Shape 86">
              <a:extLst>
                <a:ext uri="{FF2B5EF4-FFF2-40B4-BE49-F238E27FC236}">
                  <a16:creationId xmlns:a16="http://schemas.microsoft.com/office/drawing/2014/main" id="{34FF165E-7107-F378-33B4-20F1565B7D1A}"/>
                </a:ext>
              </a:extLst>
            </p:cNvPr>
            <p:cNvSpPr/>
            <p:nvPr/>
          </p:nvSpPr>
          <p:spPr>
            <a:xfrm>
              <a:off x="10531366" y="6086126"/>
              <a:ext cx="97176" cy="53778"/>
            </a:xfrm>
            <a:custGeom>
              <a:avLst/>
              <a:gdLst>
                <a:gd name="connsiteX0" fmla="*/ 7629 w 97176"/>
                <a:gd name="connsiteY0" fmla="*/ 10005 h 53778"/>
                <a:gd name="connsiteX1" fmla="*/ 26639 w 97176"/>
                <a:gd name="connsiteY1" fmla="*/ 53779 h 53778"/>
                <a:gd name="connsiteX2" fmla="*/ 33518 w 97176"/>
                <a:gd name="connsiteY2" fmla="*/ 53779 h 53778"/>
                <a:gd name="connsiteX3" fmla="*/ 48276 w 97176"/>
                <a:gd name="connsiteY3" fmla="*/ 22137 h 53778"/>
                <a:gd name="connsiteX4" fmla="*/ 62158 w 97176"/>
                <a:gd name="connsiteY4" fmla="*/ 53779 h 53778"/>
                <a:gd name="connsiteX5" fmla="*/ 69037 w 97176"/>
                <a:gd name="connsiteY5" fmla="*/ 53779 h 53778"/>
                <a:gd name="connsiteX6" fmla="*/ 89547 w 97176"/>
                <a:gd name="connsiteY6" fmla="*/ 10005 h 53778"/>
                <a:gd name="connsiteX7" fmla="*/ 97177 w 97176"/>
                <a:gd name="connsiteY7" fmla="*/ 1626 h 53778"/>
                <a:gd name="connsiteX8" fmla="*/ 97177 w 97176"/>
                <a:gd name="connsiteY8" fmla="*/ 0 h 53778"/>
                <a:gd name="connsiteX9" fmla="*/ 76541 w 97176"/>
                <a:gd name="connsiteY9" fmla="*/ 0 h 53778"/>
                <a:gd name="connsiteX10" fmla="*/ 76541 w 97176"/>
                <a:gd name="connsiteY10" fmla="*/ 1626 h 53778"/>
                <a:gd name="connsiteX11" fmla="*/ 81418 w 97176"/>
                <a:gd name="connsiteY11" fmla="*/ 6503 h 53778"/>
                <a:gd name="connsiteX12" fmla="*/ 80293 w 97176"/>
                <a:gd name="connsiteY12" fmla="*/ 10631 h 53778"/>
                <a:gd name="connsiteX13" fmla="*/ 69037 w 97176"/>
                <a:gd name="connsiteY13" fmla="*/ 36144 h 53778"/>
                <a:gd name="connsiteX14" fmla="*/ 58406 w 97176"/>
                <a:gd name="connsiteY14" fmla="*/ 10631 h 53778"/>
                <a:gd name="connsiteX15" fmla="*/ 57530 w 97176"/>
                <a:gd name="connsiteY15" fmla="*/ 6754 h 53778"/>
                <a:gd name="connsiteX16" fmla="*/ 62158 w 97176"/>
                <a:gd name="connsiteY16" fmla="*/ 1626 h 53778"/>
                <a:gd name="connsiteX17" fmla="*/ 62158 w 97176"/>
                <a:gd name="connsiteY17" fmla="*/ 0 h 53778"/>
                <a:gd name="connsiteX18" fmla="*/ 35269 w 97176"/>
                <a:gd name="connsiteY18" fmla="*/ 0 h 53778"/>
                <a:gd name="connsiteX19" fmla="*/ 35269 w 97176"/>
                <a:gd name="connsiteY19" fmla="*/ 1626 h 53778"/>
                <a:gd name="connsiteX20" fmla="*/ 41522 w 97176"/>
                <a:gd name="connsiteY20" fmla="*/ 6879 h 53778"/>
                <a:gd name="connsiteX21" fmla="*/ 44148 w 97176"/>
                <a:gd name="connsiteY21" fmla="*/ 12632 h 53778"/>
                <a:gd name="connsiteX22" fmla="*/ 33518 w 97176"/>
                <a:gd name="connsiteY22" fmla="*/ 36144 h 53778"/>
                <a:gd name="connsiteX23" fmla="*/ 23137 w 97176"/>
                <a:gd name="connsiteY23" fmla="*/ 10881 h 53778"/>
                <a:gd name="connsiteX24" fmla="*/ 22137 w 97176"/>
                <a:gd name="connsiteY24" fmla="*/ 6754 h 53778"/>
                <a:gd name="connsiteX25" fmla="*/ 26889 w 97176"/>
                <a:gd name="connsiteY25" fmla="*/ 1626 h 53778"/>
                <a:gd name="connsiteX26" fmla="*/ 26889 w 97176"/>
                <a:gd name="connsiteY26" fmla="*/ 0 h 53778"/>
                <a:gd name="connsiteX27" fmla="*/ 0 w 97176"/>
                <a:gd name="connsiteY27" fmla="*/ 0 h 53778"/>
                <a:gd name="connsiteX28" fmla="*/ 0 w 97176"/>
                <a:gd name="connsiteY28" fmla="*/ 1626 h 53778"/>
                <a:gd name="connsiteX29" fmla="*/ 7504 w 97176"/>
                <a:gd name="connsiteY29" fmla="*/ 10005 h 53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97176" h="53778">
                  <a:moveTo>
                    <a:pt x="7629" y="10005"/>
                  </a:moveTo>
                  <a:lnTo>
                    <a:pt x="26639" y="53779"/>
                  </a:lnTo>
                  <a:lnTo>
                    <a:pt x="33518" y="53779"/>
                  </a:lnTo>
                  <a:lnTo>
                    <a:pt x="48276" y="22137"/>
                  </a:lnTo>
                  <a:lnTo>
                    <a:pt x="62158" y="53779"/>
                  </a:lnTo>
                  <a:lnTo>
                    <a:pt x="69037" y="53779"/>
                  </a:lnTo>
                  <a:lnTo>
                    <a:pt x="89547" y="10005"/>
                  </a:lnTo>
                  <a:cubicBezTo>
                    <a:pt x="92049" y="4753"/>
                    <a:pt x="92674" y="3127"/>
                    <a:pt x="97177" y="1626"/>
                  </a:cubicBezTo>
                  <a:lnTo>
                    <a:pt x="97177" y="0"/>
                  </a:lnTo>
                  <a:lnTo>
                    <a:pt x="76541" y="0"/>
                  </a:lnTo>
                  <a:lnTo>
                    <a:pt x="76541" y="1626"/>
                  </a:lnTo>
                  <a:cubicBezTo>
                    <a:pt x="77791" y="1876"/>
                    <a:pt x="81418" y="2376"/>
                    <a:pt x="81418" y="6503"/>
                  </a:cubicBezTo>
                  <a:cubicBezTo>
                    <a:pt x="81418" y="7754"/>
                    <a:pt x="80793" y="9130"/>
                    <a:pt x="80293" y="10631"/>
                  </a:cubicBezTo>
                  <a:lnTo>
                    <a:pt x="69037" y="36144"/>
                  </a:lnTo>
                  <a:lnTo>
                    <a:pt x="58406" y="10631"/>
                  </a:lnTo>
                  <a:cubicBezTo>
                    <a:pt x="58031" y="9505"/>
                    <a:pt x="57530" y="8004"/>
                    <a:pt x="57530" y="6754"/>
                  </a:cubicBezTo>
                  <a:cubicBezTo>
                    <a:pt x="57530" y="2626"/>
                    <a:pt x="60657" y="2001"/>
                    <a:pt x="62158" y="1626"/>
                  </a:cubicBezTo>
                  <a:lnTo>
                    <a:pt x="62158" y="0"/>
                  </a:lnTo>
                  <a:lnTo>
                    <a:pt x="35269" y="0"/>
                  </a:lnTo>
                  <a:lnTo>
                    <a:pt x="35269" y="1626"/>
                  </a:lnTo>
                  <a:cubicBezTo>
                    <a:pt x="38270" y="2251"/>
                    <a:pt x="39646" y="3002"/>
                    <a:pt x="41522" y="6879"/>
                  </a:cubicBezTo>
                  <a:lnTo>
                    <a:pt x="44148" y="12632"/>
                  </a:lnTo>
                  <a:lnTo>
                    <a:pt x="33518" y="36144"/>
                  </a:lnTo>
                  <a:lnTo>
                    <a:pt x="23137" y="10881"/>
                  </a:lnTo>
                  <a:cubicBezTo>
                    <a:pt x="22637" y="9755"/>
                    <a:pt x="22137" y="8254"/>
                    <a:pt x="22137" y="6754"/>
                  </a:cubicBezTo>
                  <a:cubicBezTo>
                    <a:pt x="22137" y="3752"/>
                    <a:pt x="23888" y="2126"/>
                    <a:pt x="26889" y="1626"/>
                  </a:cubicBezTo>
                  <a:lnTo>
                    <a:pt x="26889" y="0"/>
                  </a:lnTo>
                  <a:lnTo>
                    <a:pt x="0" y="0"/>
                  </a:lnTo>
                  <a:lnTo>
                    <a:pt x="0" y="1626"/>
                  </a:lnTo>
                  <a:cubicBezTo>
                    <a:pt x="4377" y="3127"/>
                    <a:pt x="5003" y="4002"/>
                    <a:pt x="7504" y="10005"/>
                  </a:cubicBezTo>
                </a:path>
              </a:pathLst>
            </a:custGeom>
            <a:grpFill/>
            <a:ln w="0" cap="flat">
              <a:noFill/>
              <a:prstDash val="solid"/>
              <a:miter/>
            </a:ln>
          </p:spPr>
          <p:txBody>
            <a:bodyPr rtlCol="0" anchor="ctr"/>
            <a:lstStyle/>
            <a:p>
              <a:endParaRPr lang="en-CA" dirty="0"/>
            </a:p>
          </p:txBody>
        </p:sp>
        <p:sp>
          <p:nvSpPr>
            <p:cNvPr id="49" name="Freeform: Shape 87">
              <a:extLst>
                <a:ext uri="{FF2B5EF4-FFF2-40B4-BE49-F238E27FC236}">
                  <a16:creationId xmlns:a16="http://schemas.microsoft.com/office/drawing/2014/main" id="{B852D5DB-D836-447A-77FB-CD1FF630FF0A}"/>
                </a:ext>
              </a:extLst>
            </p:cNvPr>
            <p:cNvSpPr/>
            <p:nvPr/>
          </p:nvSpPr>
          <p:spPr>
            <a:xfrm>
              <a:off x="11170580" y="6154662"/>
              <a:ext cx="72788" cy="137447"/>
            </a:xfrm>
            <a:custGeom>
              <a:avLst/>
              <a:gdLst>
                <a:gd name="connsiteX0" fmla="*/ 55029 w 72788"/>
                <a:gd name="connsiteY0" fmla="*/ 106932 h 137447"/>
                <a:gd name="connsiteX1" fmla="*/ 55029 w 72788"/>
                <a:gd name="connsiteY1" fmla="*/ 0 h 137447"/>
                <a:gd name="connsiteX2" fmla="*/ 0 w 72788"/>
                <a:gd name="connsiteY2" fmla="*/ 26889 h 137447"/>
                <a:gd name="connsiteX3" fmla="*/ 1751 w 72788"/>
                <a:gd name="connsiteY3" fmla="*/ 30016 h 137447"/>
                <a:gd name="connsiteX4" fmla="*/ 19510 w 72788"/>
                <a:gd name="connsiteY4" fmla="*/ 51777 h 137447"/>
                <a:gd name="connsiteX5" fmla="*/ 19510 w 72788"/>
                <a:gd name="connsiteY5" fmla="*/ 105056 h 137447"/>
                <a:gd name="connsiteX6" fmla="*/ 2251 w 72788"/>
                <a:gd name="connsiteY6" fmla="*/ 133446 h 137447"/>
                <a:gd name="connsiteX7" fmla="*/ 2251 w 72788"/>
                <a:gd name="connsiteY7" fmla="*/ 137448 h 137447"/>
                <a:gd name="connsiteX8" fmla="*/ 72789 w 72788"/>
                <a:gd name="connsiteY8" fmla="*/ 137448 h 137447"/>
                <a:gd name="connsiteX9" fmla="*/ 72789 w 72788"/>
                <a:gd name="connsiteY9" fmla="*/ 133446 h 137447"/>
                <a:gd name="connsiteX10" fmla="*/ 55029 w 72788"/>
                <a:gd name="connsiteY10" fmla="*/ 106807 h 137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2788" h="137447">
                  <a:moveTo>
                    <a:pt x="55029" y="106932"/>
                  </a:moveTo>
                  <a:lnTo>
                    <a:pt x="55029" y="0"/>
                  </a:lnTo>
                  <a:lnTo>
                    <a:pt x="0" y="26889"/>
                  </a:lnTo>
                  <a:lnTo>
                    <a:pt x="1751" y="30016"/>
                  </a:lnTo>
                  <a:cubicBezTo>
                    <a:pt x="18635" y="29140"/>
                    <a:pt x="19510" y="36895"/>
                    <a:pt x="19510" y="51777"/>
                  </a:cubicBezTo>
                  <a:lnTo>
                    <a:pt x="19510" y="105056"/>
                  </a:lnTo>
                  <a:cubicBezTo>
                    <a:pt x="19510" y="121439"/>
                    <a:pt x="19510" y="128318"/>
                    <a:pt x="2251" y="133446"/>
                  </a:cubicBezTo>
                  <a:lnTo>
                    <a:pt x="2251" y="137448"/>
                  </a:lnTo>
                  <a:lnTo>
                    <a:pt x="72789" y="137448"/>
                  </a:lnTo>
                  <a:lnTo>
                    <a:pt x="72789" y="133446"/>
                  </a:lnTo>
                  <a:cubicBezTo>
                    <a:pt x="57280" y="129694"/>
                    <a:pt x="55029" y="125692"/>
                    <a:pt x="55029" y="106807"/>
                  </a:cubicBezTo>
                </a:path>
              </a:pathLst>
            </a:custGeom>
            <a:grpFill/>
            <a:ln w="0" cap="flat">
              <a:noFill/>
              <a:prstDash val="solid"/>
              <a:miter/>
            </a:ln>
          </p:spPr>
          <p:txBody>
            <a:bodyPr rtlCol="0" anchor="ctr"/>
            <a:lstStyle/>
            <a:p>
              <a:endParaRPr lang="en-CA" dirty="0"/>
            </a:p>
          </p:txBody>
        </p:sp>
        <p:sp>
          <p:nvSpPr>
            <p:cNvPr id="50" name="Freeform: Shape 88">
              <a:extLst>
                <a:ext uri="{FF2B5EF4-FFF2-40B4-BE49-F238E27FC236}">
                  <a16:creationId xmlns:a16="http://schemas.microsoft.com/office/drawing/2014/main" id="{77055465-365E-002D-2C08-AA3F6BF3C371}"/>
                </a:ext>
              </a:extLst>
            </p:cNvPr>
            <p:cNvSpPr/>
            <p:nvPr/>
          </p:nvSpPr>
          <p:spPr>
            <a:xfrm>
              <a:off x="11243369" y="6157289"/>
              <a:ext cx="123190" cy="139949"/>
            </a:xfrm>
            <a:custGeom>
              <a:avLst/>
              <a:gdLst>
                <a:gd name="connsiteX0" fmla="*/ 119063 w 123190"/>
                <a:gd name="connsiteY0" fmla="*/ 92049 h 139949"/>
                <a:gd name="connsiteX1" fmla="*/ 77166 w 123190"/>
                <a:gd name="connsiteY1" fmla="*/ 112185 h 139949"/>
                <a:gd name="connsiteX2" fmla="*/ 32142 w 123190"/>
                <a:gd name="connsiteY2" fmla="*/ 62533 h 139949"/>
                <a:gd name="connsiteX3" fmla="*/ 71413 w 123190"/>
                <a:gd name="connsiteY3" fmla="*/ 16634 h 139949"/>
                <a:gd name="connsiteX4" fmla="*/ 108057 w 123190"/>
                <a:gd name="connsiteY4" fmla="*/ 47275 h 139949"/>
                <a:gd name="connsiteX5" fmla="*/ 112059 w 123190"/>
                <a:gd name="connsiteY5" fmla="*/ 47275 h 139949"/>
                <a:gd name="connsiteX6" fmla="*/ 118688 w 123190"/>
                <a:gd name="connsiteY6" fmla="*/ 14633 h 139949"/>
                <a:gd name="connsiteX7" fmla="*/ 71413 w 123190"/>
                <a:gd name="connsiteY7" fmla="*/ 0 h 139949"/>
                <a:gd name="connsiteX8" fmla="*/ 0 w 123190"/>
                <a:gd name="connsiteY8" fmla="*/ 73414 h 139949"/>
                <a:gd name="connsiteX9" fmla="*/ 63033 w 123190"/>
                <a:gd name="connsiteY9" fmla="*/ 139949 h 139949"/>
                <a:gd name="connsiteX10" fmla="*/ 123190 w 123190"/>
                <a:gd name="connsiteY10" fmla="*/ 94425 h 139949"/>
                <a:gd name="connsiteX11" fmla="*/ 118938 w 123190"/>
                <a:gd name="connsiteY11" fmla="*/ 92174 h 139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190" h="139949">
                  <a:moveTo>
                    <a:pt x="119063" y="92049"/>
                  </a:moveTo>
                  <a:cubicBezTo>
                    <a:pt x="110434" y="100678"/>
                    <a:pt x="98927" y="112185"/>
                    <a:pt x="77166" y="112185"/>
                  </a:cubicBezTo>
                  <a:cubicBezTo>
                    <a:pt x="43648" y="112185"/>
                    <a:pt x="32142" y="84045"/>
                    <a:pt x="32142" y="62533"/>
                  </a:cubicBezTo>
                  <a:cubicBezTo>
                    <a:pt x="32142" y="39646"/>
                    <a:pt x="43648" y="16634"/>
                    <a:pt x="71413" y="16634"/>
                  </a:cubicBezTo>
                  <a:cubicBezTo>
                    <a:pt x="97176" y="16634"/>
                    <a:pt x="103555" y="34643"/>
                    <a:pt x="108057" y="47275"/>
                  </a:cubicBezTo>
                  <a:lnTo>
                    <a:pt x="112059" y="47275"/>
                  </a:lnTo>
                  <a:lnTo>
                    <a:pt x="118688" y="14633"/>
                  </a:lnTo>
                  <a:cubicBezTo>
                    <a:pt x="112310" y="10381"/>
                    <a:pt x="96926" y="0"/>
                    <a:pt x="71413" y="0"/>
                  </a:cubicBezTo>
                  <a:cubicBezTo>
                    <a:pt x="27890" y="0"/>
                    <a:pt x="0" y="33018"/>
                    <a:pt x="0" y="73414"/>
                  </a:cubicBezTo>
                  <a:cubicBezTo>
                    <a:pt x="0" y="102054"/>
                    <a:pt x="16634" y="139949"/>
                    <a:pt x="63033" y="139949"/>
                  </a:cubicBezTo>
                  <a:cubicBezTo>
                    <a:pt x="85045" y="139949"/>
                    <a:pt x="106556" y="132195"/>
                    <a:pt x="123190" y="94425"/>
                  </a:cubicBezTo>
                  <a:lnTo>
                    <a:pt x="118938" y="92174"/>
                  </a:lnTo>
                  <a:close/>
                </a:path>
              </a:pathLst>
            </a:custGeom>
            <a:grpFill/>
            <a:ln w="0" cap="flat">
              <a:noFill/>
              <a:prstDash val="solid"/>
              <a:miter/>
            </a:ln>
          </p:spPr>
          <p:txBody>
            <a:bodyPr rtlCol="0" anchor="ctr"/>
            <a:lstStyle/>
            <a:p>
              <a:endParaRPr lang="en-CA" dirty="0"/>
            </a:p>
          </p:txBody>
        </p:sp>
        <p:sp>
          <p:nvSpPr>
            <p:cNvPr id="51" name="Freeform: Shape 89">
              <a:extLst>
                <a:ext uri="{FF2B5EF4-FFF2-40B4-BE49-F238E27FC236}">
                  <a16:creationId xmlns:a16="http://schemas.microsoft.com/office/drawing/2014/main" id="{A6F3E73D-79C1-4B58-A19F-76E2FDC57996}"/>
                </a:ext>
              </a:extLst>
            </p:cNvPr>
            <p:cNvSpPr/>
            <p:nvPr/>
          </p:nvSpPr>
          <p:spPr>
            <a:xfrm>
              <a:off x="11360305" y="6086376"/>
              <a:ext cx="165212" cy="205984"/>
            </a:xfrm>
            <a:custGeom>
              <a:avLst/>
              <a:gdLst>
                <a:gd name="connsiteX0" fmla="*/ 146578 w 165212"/>
                <a:gd name="connsiteY0" fmla="*/ 185849 h 205984"/>
                <a:gd name="connsiteX1" fmla="*/ 91799 w 165212"/>
                <a:gd name="connsiteY1" fmla="*/ 128193 h 205984"/>
                <a:gd name="connsiteX2" fmla="*/ 131945 w 165212"/>
                <a:gd name="connsiteY2" fmla="*/ 92299 h 205984"/>
                <a:gd name="connsiteX3" fmla="*/ 151455 w 165212"/>
                <a:gd name="connsiteY3" fmla="*/ 79667 h 205984"/>
                <a:gd name="connsiteX4" fmla="*/ 151455 w 165212"/>
                <a:gd name="connsiteY4" fmla="*/ 75665 h 205984"/>
                <a:gd name="connsiteX5" fmla="*/ 95551 w 165212"/>
                <a:gd name="connsiteY5" fmla="*/ 75665 h 205984"/>
                <a:gd name="connsiteX6" fmla="*/ 95551 w 165212"/>
                <a:gd name="connsiteY6" fmla="*/ 79667 h 205984"/>
                <a:gd name="connsiteX7" fmla="*/ 103555 w 165212"/>
                <a:gd name="connsiteY7" fmla="*/ 86546 h 205984"/>
                <a:gd name="connsiteX8" fmla="*/ 95551 w 165212"/>
                <a:gd name="connsiteY8" fmla="*/ 98302 h 205984"/>
                <a:gd name="connsiteX9" fmla="*/ 55404 w 165212"/>
                <a:gd name="connsiteY9" fmla="*/ 133571 h 205984"/>
                <a:gd name="connsiteX10" fmla="*/ 55404 w 165212"/>
                <a:gd name="connsiteY10" fmla="*/ 0 h 205984"/>
                <a:gd name="connsiteX11" fmla="*/ 0 w 165212"/>
                <a:gd name="connsiteY11" fmla="*/ 28390 h 205984"/>
                <a:gd name="connsiteX12" fmla="*/ 1751 w 165212"/>
                <a:gd name="connsiteY12" fmla="*/ 31892 h 205984"/>
                <a:gd name="connsiteX13" fmla="*/ 7254 w 165212"/>
                <a:gd name="connsiteY13" fmla="*/ 31016 h 205984"/>
                <a:gd name="connsiteX14" fmla="*/ 19886 w 165212"/>
                <a:gd name="connsiteY14" fmla="*/ 53653 h 205984"/>
                <a:gd name="connsiteX15" fmla="*/ 19886 w 165212"/>
                <a:gd name="connsiteY15" fmla="*/ 178970 h 205984"/>
                <a:gd name="connsiteX16" fmla="*/ 3502 w 165212"/>
                <a:gd name="connsiteY16" fmla="*/ 201857 h 205984"/>
                <a:gd name="connsiteX17" fmla="*/ 3502 w 165212"/>
                <a:gd name="connsiteY17" fmla="*/ 205859 h 205984"/>
                <a:gd name="connsiteX18" fmla="*/ 71788 w 165212"/>
                <a:gd name="connsiteY18" fmla="*/ 205859 h 205984"/>
                <a:gd name="connsiteX19" fmla="*/ 71788 w 165212"/>
                <a:gd name="connsiteY19" fmla="*/ 201857 h 205984"/>
                <a:gd name="connsiteX20" fmla="*/ 55404 w 165212"/>
                <a:gd name="connsiteY20" fmla="*/ 176344 h 205984"/>
                <a:gd name="connsiteX21" fmla="*/ 55404 w 165212"/>
                <a:gd name="connsiteY21" fmla="*/ 138824 h 205984"/>
                <a:gd name="connsiteX22" fmla="*/ 99803 w 165212"/>
                <a:gd name="connsiteY22" fmla="*/ 185849 h 205984"/>
                <a:gd name="connsiteX23" fmla="*/ 144577 w 165212"/>
                <a:gd name="connsiteY23" fmla="*/ 205984 h 205984"/>
                <a:gd name="connsiteX24" fmla="*/ 165213 w 165212"/>
                <a:gd name="connsiteY24" fmla="*/ 205984 h 205984"/>
                <a:gd name="connsiteX25" fmla="*/ 165213 w 165212"/>
                <a:gd name="connsiteY25" fmla="*/ 201982 h 205984"/>
                <a:gd name="connsiteX26" fmla="*/ 146578 w 165212"/>
                <a:gd name="connsiteY26" fmla="*/ 185974 h 205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65212" h="205984">
                  <a:moveTo>
                    <a:pt x="146578" y="185849"/>
                  </a:moveTo>
                  <a:lnTo>
                    <a:pt x="91799" y="128193"/>
                  </a:lnTo>
                  <a:lnTo>
                    <a:pt x="131945" y="92299"/>
                  </a:lnTo>
                  <a:cubicBezTo>
                    <a:pt x="143076" y="82544"/>
                    <a:pt x="143451" y="82294"/>
                    <a:pt x="151455" y="79667"/>
                  </a:cubicBezTo>
                  <a:lnTo>
                    <a:pt x="151455" y="75665"/>
                  </a:lnTo>
                  <a:lnTo>
                    <a:pt x="95551" y="75665"/>
                  </a:lnTo>
                  <a:lnTo>
                    <a:pt x="95551" y="79667"/>
                  </a:lnTo>
                  <a:cubicBezTo>
                    <a:pt x="98177" y="80293"/>
                    <a:pt x="103555" y="81418"/>
                    <a:pt x="103555" y="86546"/>
                  </a:cubicBezTo>
                  <a:cubicBezTo>
                    <a:pt x="103555" y="90298"/>
                    <a:pt x="100928" y="92924"/>
                    <a:pt x="95551" y="98302"/>
                  </a:cubicBezTo>
                  <a:lnTo>
                    <a:pt x="55404" y="133571"/>
                  </a:lnTo>
                  <a:lnTo>
                    <a:pt x="55404" y="0"/>
                  </a:lnTo>
                  <a:lnTo>
                    <a:pt x="0" y="28390"/>
                  </a:lnTo>
                  <a:lnTo>
                    <a:pt x="1751" y="31892"/>
                  </a:lnTo>
                  <a:cubicBezTo>
                    <a:pt x="3752" y="31267"/>
                    <a:pt x="5503" y="31016"/>
                    <a:pt x="7254" y="31016"/>
                  </a:cubicBezTo>
                  <a:cubicBezTo>
                    <a:pt x="19510" y="31016"/>
                    <a:pt x="19886" y="42147"/>
                    <a:pt x="19886" y="53653"/>
                  </a:cubicBezTo>
                  <a:lnTo>
                    <a:pt x="19886" y="178970"/>
                  </a:lnTo>
                  <a:cubicBezTo>
                    <a:pt x="19886" y="191352"/>
                    <a:pt x="18510" y="199356"/>
                    <a:pt x="3502" y="201857"/>
                  </a:cubicBezTo>
                  <a:lnTo>
                    <a:pt x="3502" y="205859"/>
                  </a:lnTo>
                  <a:lnTo>
                    <a:pt x="71788" y="205859"/>
                  </a:lnTo>
                  <a:lnTo>
                    <a:pt x="71788" y="201857"/>
                  </a:lnTo>
                  <a:cubicBezTo>
                    <a:pt x="55780" y="198355"/>
                    <a:pt x="55404" y="189476"/>
                    <a:pt x="55404" y="176344"/>
                  </a:cubicBezTo>
                  <a:lnTo>
                    <a:pt x="55404" y="138824"/>
                  </a:lnTo>
                  <a:lnTo>
                    <a:pt x="99803" y="185849"/>
                  </a:lnTo>
                  <a:cubicBezTo>
                    <a:pt x="114186" y="200732"/>
                    <a:pt x="119563" y="205609"/>
                    <a:pt x="144577" y="205984"/>
                  </a:cubicBezTo>
                  <a:lnTo>
                    <a:pt x="165213" y="205984"/>
                  </a:lnTo>
                  <a:lnTo>
                    <a:pt x="165213" y="201982"/>
                  </a:lnTo>
                  <a:cubicBezTo>
                    <a:pt x="157709" y="198856"/>
                    <a:pt x="152081" y="192227"/>
                    <a:pt x="146578" y="185974"/>
                  </a:cubicBezTo>
                </a:path>
              </a:pathLst>
            </a:custGeom>
            <a:grpFill/>
            <a:ln w="0" cap="flat">
              <a:noFill/>
              <a:prstDash val="solid"/>
              <a:miter/>
            </a:ln>
          </p:spPr>
          <p:txBody>
            <a:bodyPr rtlCol="0" anchor="ctr"/>
            <a:lstStyle/>
            <a:p>
              <a:endParaRPr lang="en-CA" dirty="0"/>
            </a:p>
          </p:txBody>
        </p:sp>
        <p:sp>
          <p:nvSpPr>
            <p:cNvPr id="52" name="Freeform: Shape 90">
              <a:extLst>
                <a:ext uri="{FF2B5EF4-FFF2-40B4-BE49-F238E27FC236}">
                  <a16:creationId xmlns:a16="http://schemas.microsoft.com/office/drawing/2014/main" id="{64DDCCE0-EBA7-C7B2-6236-FB11D49C5863}"/>
                </a:ext>
              </a:extLst>
            </p:cNvPr>
            <p:cNvSpPr/>
            <p:nvPr/>
          </p:nvSpPr>
          <p:spPr>
            <a:xfrm>
              <a:off x="10912443" y="6056861"/>
              <a:ext cx="88046" cy="83044"/>
            </a:xfrm>
            <a:custGeom>
              <a:avLst/>
              <a:gdLst>
                <a:gd name="connsiteX0" fmla="*/ 23262 w 88046"/>
                <a:gd name="connsiteY0" fmla="*/ 80668 h 83044"/>
                <a:gd name="connsiteX1" fmla="*/ 16259 w 88046"/>
                <a:gd name="connsiteY1" fmla="*/ 70537 h 83044"/>
                <a:gd name="connsiteX2" fmla="*/ 16259 w 88046"/>
                <a:gd name="connsiteY2" fmla="*/ 15883 h 83044"/>
                <a:gd name="connsiteX3" fmla="*/ 74039 w 88046"/>
                <a:gd name="connsiteY3" fmla="*/ 83044 h 83044"/>
                <a:gd name="connsiteX4" fmla="*/ 81043 w 88046"/>
                <a:gd name="connsiteY4" fmla="*/ 83044 h 83044"/>
                <a:gd name="connsiteX5" fmla="*/ 81043 w 88046"/>
                <a:gd name="connsiteY5" fmla="*/ 11881 h 83044"/>
                <a:gd name="connsiteX6" fmla="*/ 88047 w 88046"/>
                <a:gd name="connsiteY6" fmla="*/ 1751 h 83044"/>
                <a:gd name="connsiteX7" fmla="*/ 88047 w 88046"/>
                <a:gd name="connsiteY7" fmla="*/ 0 h 83044"/>
                <a:gd name="connsiteX8" fmla="*/ 64784 w 88046"/>
                <a:gd name="connsiteY8" fmla="*/ 0 h 83044"/>
                <a:gd name="connsiteX9" fmla="*/ 64784 w 88046"/>
                <a:gd name="connsiteY9" fmla="*/ 1751 h 83044"/>
                <a:gd name="connsiteX10" fmla="*/ 72038 w 88046"/>
                <a:gd name="connsiteY10" fmla="*/ 12382 h 83044"/>
                <a:gd name="connsiteX11" fmla="*/ 72038 w 88046"/>
                <a:gd name="connsiteY11" fmla="*/ 57155 h 83044"/>
                <a:gd name="connsiteX12" fmla="*/ 23262 w 88046"/>
                <a:gd name="connsiteY12" fmla="*/ 0 h 83044"/>
                <a:gd name="connsiteX13" fmla="*/ 0 w 88046"/>
                <a:gd name="connsiteY13" fmla="*/ 0 h 83044"/>
                <a:gd name="connsiteX14" fmla="*/ 0 w 88046"/>
                <a:gd name="connsiteY14" fmla="*/ 1751 h 83044"/>
                <a:gd name="connsiteX15" fmla="*/ 6378 w 88046"/>
                <a:gd name="connsiteY15" fmla="*/ 5753 h 83044"/>
                <a:gd name="connsiteX16" fmla="*/ 7129 w 88046"/>
                <a:gd name="connsiteY16" fmla="*/ 11506 h 83044"/>
                <a:gd name="connsiteX17" fmla="*/ 7129 w 88046"/>
                <a:gd name="connsiteY17" fmla="*/ 70663 h 83044"/>
                <a:gd name="connsiteX18" fmla="*/ 5003 w 88046"/>
                <a:gd name="connsiteY18" fmla="*/ 78792 h 83044"/>
                <a:gd name="connsiteX19" fmla="*/ 0 w 88046"/>
                <a:gd name="connsiteY19" fmla="*/ 80793 h 83044"/>
                <a:gd name="connsiteX20" fmla="*/ 0 w 88046"/>
                <a:gd name="connsiteY20" fmla="*/ 82419 h 83044"/>
                <a:gd name="connsiteX21" fmla="*/ 23262 w 88046"/>
                <a:gd name="connsiteY21" fmla="*/ 82419 h 83044"/>
                <a:gd name="connsiteX22" fmla="*/ 23262 w 88046"/>
                <a:gd name="connsiteY22" fmla="*/ 80793 h 83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8046" h="83044">
                  <a:moveTo>
                    <a:pt x="23262" y="80668"/>
                  </a:moveTo>
                  <a:cubicBezTo>
                    <a:pt x="18510" y="79667"/>
                    <a:pt x="16259" y="78417"/>
                    <a:pt x="16259" y="70537"/>
                  </a:cubicBezTo>
                  <a:lnTo>
                    <a:pt x="16259" y="15883"/>
                  </a:lnTo>
                  <a:lnTo>
                    <a:pt x="74039" y="83044"/>
                  </a:lnTo>
                  <a:lnTo>
                    <a:pt x="81043" y="83044"/>
                  </a:lnTo>
                  <a:lnTo>
                    <a:pt x="81043" y="11881"/>
                  </a:lnTo>
                  <a:cubicBezTo>
                    <a:pt x="81043" y="5378"/>
                    <a:pt x="82043" y="2877"/>
                    <a:pt x="88047" y="1751"/>
                  </a:cubicBezTo>
                  <a:lnTo>
                    <a:pt x="88047" y="0"/>
                  </a:lnTo>
                  <a:lnTo>
                    <a:pt x="64784" y="0"/>
                  </a:lnTo>
                  <a:lnTo>
                    <a:pt x="64784" y="1751"/>
                  </a:lnTo>
                  <a:cubicBezTo>
                    <a:pt x="71288" y="2877"/>
                    <a:pt x="72038" y="5878"/>
                    <a:pt x="72038" y="12382"/>
                  </a:cubicBezTo>
                  <a:lnTo>
                    <a:pt x="72038" y="57155"/>
                  </a:lnTo>
                  <a:lnTo>
                    <a:pt x="23262" y="0"/>
                  </a:lnTo>
                  <a:lnTo>
                    <a:pt x="0" y="0"/>
                  </a:lnTo>
                  <a:lnTo>
                    <a:pt x="0" y="1751"/>
                  </a:lnTo>
                  <a:cubicBezTo>
                    <a:pt x="1876" y="2001"/>
                    <a:pt x="4878" y="2376"/>
                    <a:pt x="6378" y="5753"/>
                  </a:cubicBezTo>
                  <a:cubicBezTo>
                    <a:pt x="7129" y="7379"/>
                    <a:pt x="7129" y="9130"/>
                    <a:pt x="7129" y="11506"/>
                  </a:cubicBezTo>
                  <a:lnTo>
                    <a:pt x="7129" y="70663"/>
                  </a:lnTo>
                  <a:cubicBezTo>
                    <a:pt x="7129" y="74665"/>
                    <a:pt x="6754" y="76916"/>
                    <a:pt x="5003" y="78792"/>
                  </a:cubicBezTo>
                  <a:cubicBezTo>
                    <a:pt x="3502" y="80293"/>
                    <a:pt x="1751" y="80543"/>
                    <a:pt x="0" y="80793"/>
                  </a:cubicBezTo>
                  <a:lnTo>
                    <a:pt x="0" y="82419"/>
                  </a:lnTo>
                  <a:lnTo>
                    <a:pt x="23262" y="82419"/>
                  </a:lnTo>
                  <a:lnTo>
                    <a:pt x="23262" y="80793"/>
                  </a:lnTo>
                  <a:close/>
                </a:path>
              </a:pathLst>
            </a:custGeom>
            <a:grpFill/>
            <a:ln w="0" cap="flat">
              <a:noFill/>
              <a:prstDash val="solid"/>
              <a:miter/>
            </a:ln>
          </p:spPr>
          <p:txBody>
            <a:bodyPr rtlCol="0" anchor="ctr"/>
            <a:lstStyle/>
            <a:p>
              <a:endParaRPr lang="en-CA" dirty="0"/>
            </a:p>
          </p:txBody>
        </p:sp>
        <p:sp>
          <p:nvSpPr>
            <p:cNvPr id="53" name="Freeform: Shape 91">
              <a:extLst>
                <a:ext uri="{FF2B5EF4-FFF2-40B4-BE49-F238E27FC236}">
                  <a16:creationId xmlns:a16="http://schemas.microsoft.com/office/drawing/2014/main" id="{F8B45140-0CB1-8955-0501-CC4BECF29518}"/>
                </a:ext>
              </a:extLst>
            </p:cNvPr>
            <p:cNvSpPr/>
            <p:nvPr/>
          </p:nvSpPr>
          <p:spPr>
            <a:xfrm>
              <a:off x="10389791" y="6056861"/>
              <a:ext cx="88046" cy="83044"/>
            </a:xfrm>
            <a:custGeom>
              <a:avLst/>
              <a:gdLst>
                <a:gd name="connsiteX0" fmla="*/ 23262 w 88046"/>
                <a:gd name="connsiteY0" fmla="*/ 80668 h 83044"/>
                <a:gd name="connsiteX1" fmla="*/ 16259 w 88046"/>
                <a:gd name="connsiteY1" fmla="*/ 70537 h 83044"/>
                <a:gd name="connsiteX2" fmla="*/ 16259 w 88046"/>
                <a:gd name="connsiteY2" fmla="*/ 15883 h 83044"/>
                <a:gd name="connsiteX3" fmla="*/ 74039 w 88046"/>
                <a:gd name="connsiteY3" fmla="*/ 83044 h 83044"/>
                <a:gd name="connsiteX4" fmla="*/ 81043 w 88046"/>
                <a:gd name="connsiteY4" fmla="*/ 83044 h 83044"/>
                <a:gd name="connsiteX5" fmla="*/ 81043 w 88046"/>
                <a:gd name="connsiteY5" fmla="*/ 11881 h 83044"/>
                <a:gd name="connsiteX6" fmla="*/ 88047 w 88046"/>
                <a:gd name="connsiteY6" fmla="*/ 1751 h 83044"/>
                <a:gd name="connsiteX7" fmla="*/ 88047 w 88046"/>
                <a:gd name="connsiteY7" fmla="*/ 0 h 83044"/>
                <a:gd name="connsiteX8" fmla="*/ 64784 w 88046"/>
                <a:gd name="connsiteY8" fmla="*/ 0 h 83044"/>
                <a:gd name="connsiteX9" fmla="*/ 64784 w 88046"/>
                <a:gd name="connsiteY9" fmla="*/ 1751 h 83044"/>
                <a:gd name="connsiteX10" fmla="*/ 72038 w 88046"/>
                <a:gd name="connsiteY10" fmla="*/ 12382 h 83044"/>
                <a:gd name="connsiteX11" fmla="*/ 72038 w 88046"/>
                <a:gd name="connsiteY11" fmla="*/ 57155 h 83044"/>
                <a:gd name="connsiteX12" fmla="*/ 23262 w 88046"/>
                <a:gd name="connsiteY12" fmla="*/ 0 h 83044"/>
                <a:gd name="connsiteX13" fmla="*/ 0 w 88046"/>
                <a:gd name="connsiteY13" fmla="*/ 0 h 83044"/>
                <a:gd name="connsiteX14" fmla="*/ 0 w 88046"/>
                <a:gd name="connsiteY14" fmla="*/ 1751 h 83044"/>
                <a:gd name="connsiteX15" fmla="*/ 6378 w 88046"/>
                <a:gd name="connsiteY15" fmla="*/ 5753 h 83044"/>
                <a:gd name="connsiteX16" fmla="*/ 7129 w 88046"/>
                <a:gd name="connsiteY16" fmla="*/ 11506 h 83044"/>
                <a:gd name="connsiteX17" fmla="*/ 7129 w 88046"/>
                <a:gd name="connsiteY17" fmla="*/ 70663 h 83044"/>
                <a:gd name="connsiteX18" fmla="*/ 5003 w 88046"/>
                <a:gd name="connsiteY18" fmla="*/ 78792 h 83044"/>
                <a:gd name="connsiteX19" fmla="*/ 0 w 88046"/>
                <a:gd name="connsiteY19" fmla="*/ 80793 h 83044"/>
                <a:gd name="connsiteX20" fmla="*/ 0 w 88046"/>
                <a:gd name="connsiteY20" fmla="*/ 82419 h 83044"/>
                <a:gd name="connsiteX21" fmla="*/ 23262 w 88046"/>
                <a:gd name="connsiteY21" fmla="*/ 82419 h 83044"/>
                <a:gd name="connsiteX22" fmla="*/ 23262 w 88046"/>
                <a:gd name="connsiteY22" fmla="*/ 80793 h 83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8046" h="83044">
                  <a:moveTo>
                    <a:pt x="23262" y="80668"/>
                  </a:moveTo>
                  <a:cubicBezTo>
                    <a:pt x="18510" y="79667"/>
                    <a:pt x="16259" y="78417"/>
                    <a:pt x="16259" y="70537"/>
                  </a:cubicBezTo>
                  <a:lnTo>
                    <a:pt x="16259" y="15883"/>
                  </a:lnTo>
                  <a:lnTo>
                    <a:pt x="74039" y="83044"/>
                  </a:lnTo>
                  <a:lnTo>
                    <a:pt x="81043" y="83044"/>
                  </a:lnTo>
                  <a:lnTo>
                    <a:pt x="81043" y="11881"/>
                  </a:lnTo>
                  <a:cubicBezTo>
                    <a:pt x="81043" y="5378"/>
                    <a:pt x="82043" y="2877"/>
                    <a:pt x="88047" y="1751"/>
                  </a:cubicBezTo>
                  <a:lnTo>
                    <a:pt x="88047" y="0"/>
                  </a:lnTo>
                  <a:lnTo>
                    <a:pt x="64784" y="0"/>
                  </a:lnTo>
                  <a:lnTo>
                    <a:pt x="64784" y="1751"/>
                  </a:lnTo>
                  <a:cubicBezTo>
                    <a:pt x="71288" y="2877"/>
                    <a:pt x="72038" y="5878"/>
                    <a:pt x="72038" y="12382"/>
                  </a:cubicBezTo>
                  <a:lnTo>
                    <a:pt x="72038" y="57155"/>
                  </a:lnTo>
                  <a:lnTo>
                    <a:pt x="23262" y="0"/>
                  </a:lnTo>
                  <a:lnTo>
                    <a:pt x="0" y="0"/>
                  </a:lnTo>
                  <a:lnTo>
                    <a:pt x="0" y="1751"/>
                  </a:lnTo>
                  <a:cubicBezTo>
                    <a:pt x="1876" y="2001"/>
                    <a:pt x="4878" y="2376"/>
                    <a:pt x="6378" y="5753"/>
                  </a:cubicBezTo>
                  <a:cubicBezTo>
                    <a:pt x="7129" y="7379"/>
                    <a:pt x="7129" y="9130"/>
                    <a:pt x="7129" y="11506"/>
                  </a:cubicBezTo>
                  <a:lnTo>
                    <a:pt x="7129" y="70663"/>
                  </a:lnTo>
                  <a:cubicBezTo>
                    <a:pt x="7129" y="74665"/>
                    <a:pt x="6754" y="76916"/>
                    <a:pt x="5003" y="78792"/>
                  </a:cubicBezTo>
                  <a:cubicBezTo>
                    <a:pt x="3502" y="80293"/>
                    <a:pt x="1751" y="80543"/>
                    <a:pt x="0" y="80793"/>
                  </a:cubicBezTo>
                  <a:lnTo>
                    <a:pt x="0" y="82419"/>
                  </a:lnTo>
                  <a:lnTo>
                    <a:pt x="23262" y="82419"/>
                  </a:lnTo>
                  <a:lnTo>
                    <a:pt x="23262" y="80793"/>
                  </a:lnTo>
                  <a:close/>
                </a:path>
              </a:pathLst>
            </a:custGeom>
            <a:grpFill/>
            <a:ln w="0" cap="flat">
              <a:noFill/>
              <a:prstDash val="solid"/>
              <a:miter/>
            </a:ln>
          </p:spPr>
          <p:txBody>
            <a:bodyPr rtlCol="0" anchor="ctr"/>
            <a:lstStyle/>
            <a:p>
              <a:endParaRPr lang="en-CA" dirty="0"/>
            </a:p>
          </p:txBody>
        </p:sp>
        <p:sp>
          <p:nvSpPr>
            <p:cNvPr id="54" name="Freeform: Shape 92">
              <a:extLst>
                <a:ext uri="{FF2B5EF4-FFF2-40B4-BE49-F238E27FC236}">
                  <a16:creationId xmlns:a16="http://schemas.microsoft.com/office/drawing/2014/main" id="{ADFC1296-0EAF-1710-54DD-0C56D9A1B149}"/>
                </a:ext>
              </a:extLst>
            </p:cNvPr>
            <p:cNvSpPr/>
            <p:nvPr/>
          </p:nvSpPr>
          <p:spPr>
            <a:xfrm>
              <a:off x="11000490" y="6084000"/>
              <a:ext cx="58781" cy="57030"/>
            </a:xfrm>
            <a:custGeom>
              <a:avLst/>
              <a:gdLst>
                <a:gd name="connsiteX0" fmla="*/ 19510 w 58781"/>
                <a:gd name="connsiteY0" fmla="*/ 11631 h 57030"/>
                <a:gd name="connsiteX1" fmla="*/ 28890 w 58781"/>
                <a:gd name="connsiteY1" fmla="*/ 6879 h 57030"/>
                <a:gd name="connsiteX2" fmla="*/ 37645 w 58781"/>
                <a:gd name="connsiteY2" fmla="*/ 10756 h 57030"/>
                <a:gd name="connsiteX3" fmla="*/ 43273 w 58781"/>
                <a:gd name="connsiteY3" fmla="*/ 29641 h 57030"/>
                <a:gd name="connsiteX4" fmla="*/ 35894 w 58781"/>
                <a:gd name="connsiteY4" fmla="*/ 49026 h 57030"/>
                <a:gd name="connsiteX5" fmla="*/ 30391 w 58781"/>
                <a:gd name="connsiteY5" fmla="*/ 50402 h 57030"/>
                <a:gd name="connsiteX6" fmla="*/ 15383 w 58781"/>
                <a:gd name="connsiteY6" fmla="*/ 27014 h 57030"/>
                <a:gd name="connsiteX7" fmla="*/ 19510 w 58781"/>
                <a:gd name="connsiteY7" fmla="*/ 11631 h 57030"/>
                <a:gd name="connsiteX8" fmla="*/ 7629 w 58781"/>
                <a:gd name="connsiteY8" fmla="*/ 49151 h 57030"/>
                <a:gd name="connsiteX9" fmla="*/ 28640 w 58781"/>
                <a:gd name="connsiteY9" fmla="*/ 57030 h 57030"/>
                <a:gd name="connsiteX10" fmla="*/ 58781 w 58781"/>
                <a:gd name="connsiteY10" fmla="*/ 28265 h 57030"/>
                <a:gd name="connsiteX11" fmla="*/ 29766 w 58781"/>
                <a:gd name="connsiteY11" fmla="*/ 0 h 57030"/>
                <a:gd name="connsiteX12" fmla="*/ 0 w 58781"/>
                <a:gd name="connsiteY12" fmla="*/ 28890 h 57030"/>
                <a:gd name="connsiteX13" fmla="*/ 7754 w 58781"/>
                <a:gd name="connsiteY13" fmla="*/ 49026 h 57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8781" h="57030">
                  <a:moveTo>
                    <a:pt x="19510" y="11631"/>
                  </a:moveTo>
                  <a:cubicBezTo>
                    <a:pt x="21386" y="9255"/>
                    <a:pt x="24638" y="6879"/>
                    <a:pt x="28890" y="6879"/>
                  </a:cubicBezTo>
                  <a:cubicBezTo>
                    <a:pt x="32392" y="6879"/>
                    <a:pt x="35519" y="8504"/>
                    <a:pt x="37645" y="10756"/>
                  </a:cubicBezTo>
                  <a:cubicBezTo>
                    <a:pt x="40647" y="14007"/>
                    <a:pt x="43273" y="21011"/>
                    <a:pt x="43273" y="29641"/>
                  </a:cubicBezTo>
                  <a:cubicBezTo>
                    <a:pt x="43273" y="33643"/>
                    <a:pt x="42898" y="44774"/>
                    <a:pt x="35894" y="49026"/>
                  </a:cubicBezTo>
                  <a:cubicBezTo>
                    <a:pt x="34268" y="49901"/>
                    <a:pt x="32267" y="50402"/>
                    <a:pt x="30391" y="50402"/>
                  </a:cubicBezTo>
                  <a:cubicBezTo>
                    <a:pt x="19635" y="50402"/>
                    <a:pt x="15383" y="37395"/>
                    <a:pt x="15383" y="27014"/>
                  </a:cubicBezTo>
                  <a:cubicBezTo>
                    <a:pt x="15383" y="20886"/>
                    <a:pt x="16634" y="15258"/>
                    <a:pt x="19510" y="11631"/>
                  </a:cubicBezTo>
                  <a:moveTo>
                    <a:pt x="7629" y="49151"/>
                  </a:moveTo>
                  <a:cubicBezTo>
                    <a:pt x="14132" y="56030"/>
                    <a:pt x="22137" y="57030"/>
                    <a:pt x="28640" y="57030"/>
                  </a:cubicBezTo>
                  <a:cubicBezTo>
                    <a:pt x="50277" y="57030"/>
                    <a:pt x="58781" y="42022"/>
                    <a:pt x="58781" y="28265"/>
                  </a:cubicBezTo>
                  <a:cubicBezTo>
                    <a:pt x="58781" y="13507"/>
                    <a:pt x="49276" y="0"/>
                    <a:pt x="29766" y="0"/>
                  </a:cubicBezTo>
                  <a:cubicBezTo>
                    <a:pt x="11381" y="0"/>
                    <a:pt x="0" y="13257"/>
                    <a:pt x="0" y="28890"/>
                  </a:cubicBezTo>
                  <a:cubicBezTo>
                    <a:pt x="0" y="36770"/>
                    <a:pt x="2877" y="44148"/>
                    <a:pt x="7754" y="49026"/>
                  </a:cubicBezTo>
                </a:path>
              </a:pathLst>
            </a:custGeom>
            <a:grpFill/>
            <a:ln w="0" cap="flat">
              <a:noFill/>
              <a:prstDash val="solid"/>
              <a:miter/>
            </a:ln>
          </p:spPr>
          <p:txBody>
            <a:bodyPr rtlCol="0" anchor="ctr"/>
            <a:lstStyle/>
            <a:p>
              <a:endParaRPr lang="en-CA" dirty="0"/>
            </a:p>
          </p:txBody>
        </p:sp>
        <p:sp>
          <p:nvSpPr>
            <p:cNvPr id="55" name="Freeform: Shape 93">
              <a:extLst>
                <a:ext uri="{FF2B5EF4-FFF2-40B4-BE49-F238E27FC236}">
                  <a16:creationId xmlns:a16="http://schemas.microsoft.com/office/drawing/2014/main" id="{1E30AEA9-0434-B0D2-76DE-AAEC3F8F72CE}"/>
                </a:ext>
              </a:extLst>
            </p:cNvPr>
            <p:cNvSpPr/>
            <p:nvPr/>
          </p:nvSpPr>
          <p:spPr>
            <a:xfrm>
              <a:off x="11059146" y="6084000"/>
              <a:ext cx="66785" cy="57405"/>
            </a:xfrm>
            <a:custGeom>
              <a:avLst/>
              <a:gdLst>
                <a:gd name="connsiteX0" fmla="*/ 6629 w 66785"/>
                <a:gd name="connsiteY0" fmla="*/ 16134 h 57405"/>
                <a:gd name="connsiteX1" fmla="*/ 6629 w 66785"/>
                <a:gd name="connsiteY1" fmla="*/ 36519 h 57405"/>
                <a:gd name="connsiteX2" fmla="*/ 10381 w 66785"/>
                <a:gd name="connsiteY2" fmla="*/ 50402 h 57405"/>
                <a:gd name="connsiteX3" fmla="*/ 25889 w 66785"/>
                <a:gd name="connsiteY3" fmla="*/ 57030 h 57405"/>
                <a:gd name="connsiteX4" fmla="*/ 46149 w 66785"/>
                <a:gd name="connsiteY4" fmla="*/ 46650 h 57405"/>
                <a:gd name="connsiteX5" fmla="*/ 53904 w 66785"/>
                <a:gd name="connsiteY5" fmla="*/ 57405 h 57405"/>
                <a:gd name="connsiteX6" fmla="*/ 66785 w 66785"/>
                <a:gd name="connsiteY6" fmla="*/ 47775 h 57405"/>
                <a:gd name="connsiteX7" fmla="*/ 66035 w 66785"/>
                <a:gd name="connsiteY7" fmla="*/ 46650 h 57405"/>
                <a:gd name="connsiteX8" fmla="*/ 59907 w 66785"/>
                <a:gd name="connsiteY8" fmla="*/ 35394 h 57405"/>
                <a:gd name="connsiteX9" fmla="*/ 59907 w 66785"/>
                <a:gd name="connsiteY9" fmla="*/ 0 h 57405"/>
                <a:gd name="connsiteX10" fmla="*/ 38395 w 66785"/>
                <a:gd name="connsiteY10" fmla="*/ 4377 h 57405"/>
                <a:gd name="connsiteX11" fmla="*/ 38395 w 66785"/>
                <a:gd name="connsiteY11" fmla="*/ 6003 h 57405"/>
                <a:gd name="connsiteX12" fmla="*/ 45274 w 66785"/>
                <a:gd name="connsiteY12" fmla="*/ 14633 h 57405"/>
                <a:gd name="connsiteX13" fmla="*/ 45274 w 66785"/>
                <a:gd name="connsiteY13" fmla="*/ 33393 h 57405"/>
                <a:gd name="connsiteX14" fmla="*/ 42523 w 66785"/>
                <a:gd name="connsiteY14" fmla="*/ 42523 h 57405"/>
                <a:gd name="connsiteX15" fmla="*/ 32392 w 66785"/>
                <a:gd name="connsiteY15" fmla="*/ 46775 h 57405"/>
                <a:gd name="connsiteX16" fmla="*/ 22012 w 66785"/>
                <a:gd name="connsiteY16" fmla="*/ 39771 h 57405"/>
                <a:gd name="connsiteX17" fmla="*/ 21136 w 66785"/>
                <a:gd name="connsiteY17" fmla="*/ 33518 h 57405"/>
                <a:gd name="connsiteX18" fmla="*/ 21136 w 66785"/>
                <a:gd name="connsiteY18" fmla="*/ 125 h 57405"/>
                <a:gd name="connsiteX19" fmla="*/ 0 w 66785"/>
                <a:gd name="connsiteY19" fmla="*/ 4502 h 57405"/>
                <a:gd name="connsiteX20" fmla="*/ 0 w 66785"/>
                <a:gd name="connsiteY20" fmla="*/ 6128 h 57405"/>
                <a:gd name="connsiteX21" fmla="*/ 6504 w 66785"/>
                <a:gd name="connsiteY21" fmla="*/ 16134 h 57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6785" h="57405">
                  <a:moveTo>
                    <a:pt x="6629" y="16134"/>
                  </a:moveTo>
                  <a:lnTo>
                    <a:pt x="6629" y="36519"/>
                  </a:lnTo>
                  <a:cubicBezTo>
                    <a:pt x="6629" y="40772"/>
                    <a:pt x="6879" y="46024"/>
                    <a:pt x="10381" y="50402"/>
                  </a:cubicBezTo>
                  <a:cubicBezTo>
                    <a:pt x="11881" y="52403"/>
                    <a:pt x="16259" y="57030"/>
                    <a:pt x="25889" y="57030"/>
                  </a:cubicBezTo>
                  <a:cubicBezTo>
                    <a:pt x="35519" y="57030"/>
                    <a:pt x="42272" y="52028"/>
                    <a:pt x="46149" y="46650"/>
                  </a:cubicBezTo>
                  <a:cubicBezTo>
                    <a:pt x="47025" y="49901"/>
                    <a:pt x="48526" y="53403"/>
                    <a:pt x="53904" y="57405"/>
                  </a:cubicBezTo>
                  <a:lnTo>
                    <a:pt x="66785" y="47775"/>
                  </a:lnTo>
                  <a:lnTo>
                    <a:pt x="66035" y="46650"/>
                  </a:lnTo>
                  <a:cubicBezTo>
                    <a:pt x="59907" y="45524"/>
                    <a:pt x="59907" y="41147"/>
                    <a:pt x="59907" y="35394"/>
                  </a:cubicBezTo>
                  <a:lnTo>
                    <a:pt x="59907" y="0"/>
                  </a:lnTo>
                  <a:lnTo>
                    <a:pt x="38395" y="4377"/>
                  </a:lnTo>
                  <a:lnTo>
                    <a:pt x="38395" y="6003"/>
                  </a:lnTo>
                  <a:cubicBezTo>
                    <a:pt x="44148" y="6754"/>
                    <a:pt x="45274" y="9005"/>
                    <a:pt x="45274" y="14633"/>
                  </a:cubicBezTo>
                  <a:lnTo>
                    <a:pt x="45274" y="33393"/>
                  </a:lnTo>
                  <a:cubicBezTo>
                    <a:pt x="45274" y="35894"/>
                    <a:pt x="45149" y="39396"/>
                    <a:pt x="42523" y="42523"/>
                  </a:cubicBezTo>
                  <a:cubicBezTo>
                    <a:pt x="40396" y="45024"/>
                    <a:pt x="36895" y="46775"/>
                    <a:pt x="32392" y="46775"/>
                  </a:cubicBezTo>
                  <a:cubicBezTo>
                    <a:pt x="27014" y="46775"/>
                    <a:pt x="23387" y="44023"/>
                    <a:pt x="22012" y="39771"/>
                  </a:cubicBezTo>
                  <a:cubicBezTo>
                    <a:pt x="21386" y="37895"/>
                    <a:pt x="21136" y="36019"/>
                    <a:pt x="21136" y="33518"/>
                  </a:cubicBezTo>
                  <a:lnTo>
                    <a:pt x="21136" y="125"/>
                  </a:lnTo>
                  <a:lnTo>
                    <a:pt x="0" y="4502"/>
                  </a:lnTo>
                  <a:lnTo>
                    <a:pt x="0" y="6128"/>
                  </a:lnTo>
                  <a:cubicBezTo>
                    <a:pt x="6003" y="6879"/>
                    <a:pt x="6504" y="10005"/>
                    <a:pt x="6504" y="16134"/>
                  </a:cubicBezTo>
                </a:path>
              </a:pathLst>
            </a:custGeom>
            <a:grpFill/>
            <a:ln w="0" cap="flat">
              <a:noFill/>
              <a:prstDash val="solid"/>
              <a:miter/>
            </a:ln>
          </p:spPr>
          <p:txBody>
            <a:bodyPr rtlCol="0" anchor="ctr"/>
            <a:lstStyle/>
            <a:p>
              <a:endParaRPr lang="en-CA" dirty="0"/>
            </a:p>
          </p:txBody>
        </p:sp>
        <p:sp>
          <p:nvSpPr>
            <p:cNvPr id="56" name="Freeform: Shape 94">
              <a:extLst>
                <a:ext uri="{FF2B5EF4-FFF2-40B4-BE49-F238E27FC236}">
                  <a16:creationId xmlns:a16="http://schemas.microsoft.com/office/drawing/2014/main" id="{AA4BE7A2-DA36-DE4D-012B-A4DB3E80B976}"/>
                </a:ext>
              </a:extLst>
            </p:cNvPr>
            <p:cNvSpPr/>
            <p:nvPr/>
          </p:nvSpPr>
          <p:spPr>
            <a:xfrm>
              <a:off x="11179335" y="6084250"/>
              <a:ext cx="54904" cy="56905"/>
            </a:xfrm>
            <a:custGeom>
              <a:avLst/>
              <a:gdLst>
                <a:gd name="connsiteX0" fmla="*/ 17259 w 54904"/>
                <a:gd name="connsiteY0" fmla="*/ 11506 h 56905"/>
                <a:gd name="connsiteX1" fmla="*/ 27890 w 54904"/>
                <a:gd name="connsiteY1" fmla="*/ 6629 h 56905"/>
                <a:gd name="connsiteX2" fmla="*/ 38270 w 54904"/>
                <a:gd name="connsiteY2" fmla="*/ 11756 h 56905"/>
                <a:gd name="connsiteX3" fmla="*/ 40647 w 54904"/>
                <a:gd name="connsiteY3" fmla="*/ 20011 h 56905"/>
                <a:gd name="connsiteX4" fmla="*/ 13382 w 54904"/>
                <a:gd name="connsiteY4" fmla="*/ 20011 h 56905"/>
                <a:gd name="connsiteX5" fmla="*/ 17259 w 54904"/>
                <a:gd name="connsiteY5" fmla="*/ 11506 h 56905"/>
                <a:gd name="connsiteX6" fmla="*/ 28140 w 54904"/>
                <a:gd name="connsiteY6" fmla="*/ 56905 h 56905"/>
                <a:gd name="connsiteX7" fmla="*/ 53653 w 54904"/>
                <a:gd name="connsiteY7" fmla="*/ 38646 h 56905"/>
                <a:gd name="connsiteX8" fmla="*/ 51903 w 54904"/>
                <a:gd name="connsiteY8" fmla="*/ 37520 h 56905"/>
                <a:gd name="connsiteX9" fmla="*/ 32017 w 54904"/>
                <a:gd name="connsiteY9" fmla="*/ 45649 h 56905"/>
                <a:gd name="connsiteX10" fmla="*/ 14258 w 54904"/>
                <a:gd name="connsiteY10" fmla="*/ 34518 h 56905"/>
                <a:gd name="connsiteX11" fmla="*/ 13007 w 54904"/>
                <a:gd name="connsiteY11" fmla="*/ 26639 h 56905"/>
                <a:gd name="connsiteX12" fmla="*/ 54904 w 54904"/>
                <a:gd name="connsiteY12" fmla="*/ 26639 h 56905"/>
                <a:gd name="connsiteX13" fmla="*/ 50527 w 54904"/>
                <a:gd name="connsiteY13" fmla="*/ 11006 h 56905"/>
                <a:gd name="connsiteX14" fmla="*/ 28765 w 54904"/>
                <a:gd name="connsiteY14" fmla="*/ 0 h 56905"/>
                <a:gd name="connsiteX15" fmla="*/ 0 w 54904"/>
                <a:gd name="connsiteY15" fmla="*/ 28765 h 56905"/>
                <a:gd name="connsiteX16" fmla="*/ 28015 w 54904"/>
                <a:gd name="connsiteY16" fmla="*/ 56905 h 56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4904" h="56905">
                  <a:moveTo>
                    <a:pt x="17259" y="11506"/>
                  </a:moveTo>
                  <a:cubicBezTo>
                    <a:pt x="21011" y="6879"/>
                    <a:pt x="25764" y="6629"/>
                    <a:pt x="27890" y="6629"/>
                  </a:cubicBezTo>
                  <a:cubicBezTo>
                    <a:pt x="30516" y="6629"/>
                    <a:pt x="35144" y="7129"/>
                    <a:pt x="38270" y="11756"/>
                  </a:cubicBezTo>
                  <a:cubicBezTo>
                    <a:pt x="40146" y="14508"/>
                    <a:pt x="40522" y="17134"/>
                    <a:pt x="40647" y="20011"/>
                  </a:cubicBezTo>
                  <a:lnTo>
                    <a:pt x="13382" y="20011"/>
                  </a:lnTo>
                  <a:cubicBezTo>
                    <a:pt x="14133" y="17384"/>
                    <a:pt x="14883" y="14258"/>
                    <a:pt x="17259" y="11506"/>
                  </a:cubicBezTo>
                  <a:moveTo>
                    <a:pt x="28140" y="56905"/>
                  </a:moveTo>
                  <a:cubicBezTo>
                    <a:pt x="43023" y="56905"/>
                    <a:pt x="48901" y="48526"/>
                    <a:pt x="53653" y="38646"/>
                  </a:cubicBezTo>
                  <a:lnTo>
                    <a:pt x="51903" y="37520"/>
                  </a:lnTo>
                  <a:cubicBezTo>
                    <a:pt x="48901" y="40271"/>
                    <a:pt x="43148" y="45649"/>
                    <a:pt x="32017" y="45649"/>
                  </a:cubicBezTo>
                  <a:cubicBezTo>
                    <a:pt x="26139" y="45649"/>
                    <a:pt x="17634" y="43898"/>
                    <a:pt x="14258" y="34518"/>
                  </a:cubicBezTo>
                  <a:cubicBezTo>
                    <a:pt x="13132" y="31267"/>
                    <a:pt x="13007" y="28890"/>
                    <a:pt x="13007" y="26639"/>
                  </a:cubicBezTo>
                  <a:lnTo>
                    <a:pt x="54904" y="26639"/>
                  </a:lnTo>
                  <a:cubicBezTo>
                    <a:pt x="54529" y="21136"/>
                    <a:pt x="53528" y="15633"/>
                    <a:pt x="50527" y="11006"/>
                  </a:cubicBezTo>
                  <a:cubicBezTo>
                    <a:pt x="44273" y="750"/>
                    <a:pt x="33643" y="0"/>
                    <a:pt x="28765" y="0"/>
                  </a:cubicBezTo>
                  <a:cubicBezTo>
                    <a:pt x="9880" y="0"/>
                    <a:pt x="0" y="14508"/>
                    <a:pt x="0" y="28765"/>
                  </a:cubicBezTo>
                  <a:cubicBezTo>
                    <a:pt x="0" y="43023"/>
                    <a:pt x="8755" y="56905"/>
                    <a:pt x="28015" y="56905"/>
                  </a:cubicBezTo>
                </a:path>
              </a:pathLst>
            </a:custGeom>
            <a:grpFill/>
            <a:ln w="0" cap="flat">
              <a:noFill/>
              <a:prstDash val="solid"/>
              <a:miter/>
            </a:ln>
          </p:spPr>
          <p:txBody>
            <a:bodyPr rtlCol="0" anchor="ctr"/>
            <a:lstStyle/>
            <a:p>
              <a:endParaRPr lang="en-CA" dirty="0"/>
            </a:p>
          </p:txBody>
        </p:sp>
        <p:sp>
          <p:nvSpPr>
            <p:cNvPr id="60" name="Freeform: Shape 95">
              <a:extLst>
                <a:ext uri="{FF2B5EF4-FFF2-40B4-BE49-F238E27FC236}">
                  <a16:creationId xmlns:a16="http://schemas.microsoft.com/office/drawing/2014/main" id="{BB4DFE08-C241-7494-4785-48E3F17D1224}"/>
                </a:ext>
              </a:extLst>
            </p:cNvPr>
            <p:cNvSpPr/>
            <p:nvPr/>
          </p:nvSpPr>
          <p:spPr>
            <a:xfrm>
              <a:off x="10478588" y="6084250"/>
              <a:ext cx="54904" cy="56905"/>
            </a:xfrm>
            <a:custGeom>
              <a:avLst/>
              <a:gdLst>
                <a:gd name="connsiteX0" fmla="*/ 17134 w 54904"/>
                <a:gd name="connsiteY0" fmla="*/ 11506 h 56905"/>
                <a:gd name="connsiteX1" fmla="*/ 27765 w 54904"/>
                <a:gd name="connsiteY1" fmla="*/ 6629 h 56905"/>
                <a:gd name="connsiteX2" fmla="*/ 38145 w 54904"/>
                <a:gd name="connsiteY2" fmla="*/ 11756 h 56905"/>
                <a:gd name="connsiteX3" fmla="*/ 40647 w 54904"/>
                <a:gd name="connsiteY3" fmla="*/ 20011 h 56905"/>
                <a:gd name="connsiteX4" fmla="*/ 13382 w 54904"/>
                <a:gd name="connsiteY4" fmla="*/ 20011 h 56905"/>
                <a:gd name="connsiteX5" fmla="*/ 17259 w 54904"/>
                <a:gd name="connsiteY5" fmla="*/ 11506 h 56905"/>
                <a:gd name="connsiteX6" fmla="*/ 28015 w 54904"/>
                <a:gd name="connsiteY6" fmla="*/ 56905 h 56905"/>
                <a:gd name="connsiteX7" fmla="*/ 53653 w 54904"/>
                <a:gd name="connsiteY7" fmla="*/ 38646 h 56905"/>
                <a:gd name="connsiteX8" fmla="*/ 51903 w 54904"/>
                <a:gd name="connsiteY8" fmla="*/ 37520 h 56905"/>
                <a:gd name="connsiteX9" fmla="*/ 32017 w 54904"/>
                <a:gd name="connsiteY9" fmla="*/ 45649 h 56905"/>
                <a:gd name="connsiteX10" fmla="*/ 14258 w 54904"/>
                <a:gd name="connsiteY10" fmla="*/ 34518 h 56905"/>
                <a:gd name="connsiteX11" fmla="*/ 13007 w 54904"/>
                <a:gd name="connsiteY11" fmla="*/ 26639 h 56905"/>
                <a:gd name="connsiteX12" fmla="*/ 54904 w 54904"/>
                <a:gd name="connsiteY12" fmla="*/ 26639 h 56905"/>
                <a:gd name="connsiteX13" fmla="*/ 50527 w 54904"/>
                <a:gd name="connsiteY13" fmla="*/ 11006 h 56905"/>
                <a:gd name="connsiteX14" fmla="*/ 28765 w 54904"/>
                <a:gd name="connsiteY14" fmla="*/ 0 h 56905"/>
                <a:gd name="connsiteX15" fmla="*/ 0 w 54904"/>
                <a:gd name="connsiteY15" fmla="*/ 28765 h 56905"/>
                <a:gd name="connsiteX16" fmla="*/ 28015 w 54904"/>
                <a:gd name="connsiteY16" fmla="*/ 56905 h 56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4904" h="56905">
                  <a:moveTo>
                    <a:pt x="17134" y="11506"/>
                  </a:moveTo>
                  <a:cubicBezTo>
                    <a:pt x="20886" y="6879"/>
                    <a:pt x="25639" y="6629"/>
                    <a:pt x="27765" y="6629"/>
                  </a:cubicBezTo>
                  <a:cubicBezTo>
                    <a:pt x="30391" y="6629"/>
                    <a:pt x="35019" y="7129"/>
                    <a:pt x="38145" y="11756"/>
                  </a:cubicBezTo>
                  <a:cubicBezTo>
                    <a:pt x="40021" y="14508"/>
                    <a:pt x="40396" y="17134"/>
                    <a:pt x="40647" y="20011"/>
                  </a:cubicBezTo>
                  <a:lnTo>
                    <a:pt x="13382" y="20011"/>
                  </a:lnTo>
                  <a:cubicBezTo>
                    <a:pt x="14132" y="17384"/>
                    <a:pt x="14883" y="14258"/>
                    <a:pt x="17259" y="11506"/>
                  </a:cubicBezTo>
                  <a:moveTo>
                    <a:pt x="28015" y="56905"/>
                  </a:moveTo>
                  <a:cubicBezTo>
                    <a:pt x="42898" y="56905"/>
                    <a:pt x="48776" y="48526"/>
                    <a:pt x="53653" y="38646"/>
                  </a:cubicBezTo>
                  <a:lnTo>
                    <a:pt x="51903" y="37520"/>
                  </a:lnTo>
                  <a:cubicBezTo>
                    <a:pt x="48901" y="40271"/>
                    <a:pt x="43148" y="45649"/>
                    <a:pt x="32017" y="45649"/>
                  </a:cubicBezTo>
                  <a:cubicBezTo>
                    <a:pt x="26139" y="45649"/>
                    <a:pt x="17634" y="43898"/>
                    <a:pt x="14258" y="34518"/>
                  </a:cubicBezTo>
                  <a:cubicBezTo>
                    <a:pt x="13132" y="31267"/>
                    <a:pt x="13007" y="28890"/>
                    <a:pt x="13007" y="26639"/>
                  </a:cubicBezTo>
                  <a:lnTo>
                    <a:pt x="54904" y="26639"/>
                  </a:lnTo>
                  <a:cubicBezTo>
                    <a:pt x="54529" y="21136"/>
                    <a:pt x="53528" y="15633"/>
                    <a:pt x="50527" y="11006"/>
                  </a:cubicBezTo>
                  <a:cubicBezTo>
                    <a:pt x="44273" y="750"/>
                    <a:pt x="33643" y="0"/>
                    <a:pt x="28765" y="0"/>
                  </a:cubicBezTo>
                  <a:cubicBezTo>
                    <a:pt x="9880" y="0"/>
                    <a:pt x="0" y="14508"/>
                    <a:pt x="0" y="28765"/>
                  </a:cubicBezTo>
                  <a:cubicBezTo>
                    <a:pt x="0" y="43023"/>
                    <a:pt x="8755" y="56905"/>
                    <a:pt x="28015" y="56905"/>
                  </a:cubicBezTo>
                </a:path>
              </a:pathLst>
            </a:custGeom>
            <a:grpFill/>
            <a:ln w="0" cap="flat">
              <a:noFill/>
              <a:prstDash val="solid"/>
              <a:miter/>
            </a:ln>
          </p:spPr>
          <p:txBody>
            <a:bodyPr rtlCol="0" anchor="ctr"/>
            <a:lstStyle/>
            <a:p>
              <a:endParaRPr lang="en-CA" dirty="0"/>
            </a:p>
          </p:txBody>
        </p:sp>
        <p:sp>
          <p:nvSpPr>
            <p:cNvPr id="61" name="Freeform: Shape 96">
              <a:extLst>
                <a:ext uri="{FF2B5EF4-FFF2-40B4-BE49-F238E27FC236}">
                  <a16:creationId xmlns:a16="http://schemas.microsoft.com/office/drawing/2014/main" id="{6EA866D9-9165-F4B5-1C37-B965CD1FD4AC}"/>
                </a:ext>
              </a:extLst>
            </p:cNvPr>
            <p:cNvSpPr/>
            <p:nvPr/>
          </p:nvSpPr>
          <p:spPr>
            <a:xfrm>
              <a:off x="11236115" y="6084250"/>
              <a:ext cx="54904" cy="57155"/>
            </a:xfrm>
            <a:custGeom>
              <a:avLst/>
              <a:gdLst>
                <a:gd name="connsiteX0" fmla="*/ 25138 w 54904"/>
                <a:gd name="connsiteY0" fmla="*/ 29891 h 57155"/>
                <a:gd name="connsiteX1" fmla="*/ 33893 w 54904"/>
                <a:gd name="connsiteY1" fmla="*/ 25639 h 57155"/>
                <a:gd name="connsiteX2" fmla="*/ 33893 w 54904"/>
                <a:gd name="connsiteY2" fmla="*/ 40647 h 57155"/>
                <a:gd name="connsiteX3" fmla="*/ 22262 w 54904"/>
                <a:gd name="connsiteY3" fmla="*/ 47150 h 57155"/>
                <a:gd name="connsiteX4" fmla="*/ 14758 w 54904"/>
                <a:gd name="connsiteY4" fmla="*/ 40021 h 57155"/>
                <a:gd name="connsiteX5" fmla="*/ 25138 w 54904"/>
                <a:gd name="connsiteY5" fmla="*/ 29891 h 57155"/>
                <a:gd name="connsiteX6" fmla="*/ 17009 w 54904"/>
                <a:gd name="connsiteY6" fmla="*/ 56780 h 57155"/>
                <a:gd name="connsiteX7" fmla="*/ 34894 w 54904"/>
                <a:gd name="connsiteY7" fmla="*/ 48151 h 57155"/>
                <a:gd name="connsiteX8" fmla="*/ 41772 w 54904"/>
                <a:gd name="connsiteY8" fmla="*/ 57155 h 57155"/>
                <a:gd name="connsiteX9" fmla="*/ 54904 w 54904"/>
                <a:gd name="connsiteY9" fmla="*/ 47400 h 57155"/>
                <a:gd name="connsiteX10" fmla="*/ 54029 w 54904"/>
                <a:gd name="connsiteY10" fmla="*/ 46024 h 57155"/>
                <a:gd name="connsiteX11" fmla="*/ 47775 w 54904"/>
                <a:gd name="connsiteY11" fmla="*/ 34143 h 57155"/>
                <a:gd name="connsiteX12" fmla="*/ 47775 w 54904"/>
                <a:gd name="connsiteY12" fmla="*/ 21511 h 57155"/>
                <a:gd name="connsiteX13" fmla="*/ 44399 w 54904"/>
                <a:gd name="connsiteY13" fmla="*/ 6629 h 57155"/>
                <a:gd name="connsiteX14" fmla="*/ 27014 w 54904"/>
                <a:gd name="connsiteY14" fmla="*/ 0 h 57155"/>
                <a:gd name="connsiteX15" fmla="*/ 6879 w 54904"/>
                <a:gd name="connsiteY15" fmla="*/ 3752 h 57155"/>
                <a:gd name="connsiteX16" fmla="*/ 5003 w 54904"/>
                <a:gd name="connsiteY16" fmla="*/ 16134 h 57155"/>
                <a:gd name="connsiteX17" fmla="*/ 6879 w 54904"/>
                <a:gd name="connsiteY17" fmla="*/ 16134 h 57155"/>
                <a:gd name="connsiteX18" fmla="*/ 13257 w 54904"/>
                <a:gd name="connsiteY18" fmla="*/ 10130 h 57155"/>
                <a:gd name="connsiteX19" fmla="*/ 24013 w 54904"/>
                <a:gd name="connsiteY19" fmla="*/ 7129 h 57155"/>
                <a:gd name="connsiteX20" fmla="*/ 32642 w 54904"/>
                <a:gd name="connsiteY20" fmla="*/ 11381 h 57155"/>
                <a:gd name="connsiteX21" fmla="*/ 33393 w 54904"/>
                <a:gd name="connsiteY21" fmla="*/ 15258 h 57155"/>
                <a:gd name="connsiteX22" fmla="*/ 22137 w 54904"/>
                <a:gd name="connsiteY22" fmla="*/ 24263 h 57155"/>
                <a:gd name="connsiteX23" fmla="*/ 18135 w 54904"/>
                <a:gd name="connsiteY23" fmla="*/ 25138 h 57155"/>
                <a:gd name="connsiteX24" fmla="*/ 0 w 54904"/>
                <a:gd name="connsiteY24" fmla="*/ 41897 h 57155"/>
                <a:gd name="connsiteX25" fmla="*/ 16884 w 54904"/>
                <a:gd name="connsiteY25" fmla="*/ 56905 h 57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4904" h="57155">
                  <a:moveTo>
                    <a:pt x="25138" y="29891"/>
                  </a:moveTo>
                  <a:cubicBezTo>
                    <a:pt x="29391" y="28515"/>
                    <a:pt x="30391" y="28015"/>
                    <a:pt x="33893" y="25639"/>
                  </a:cubicBezTo>
                  <a:lnTo>
                    <a:pt x="33893" y="40647"/>
                  </a:lnTo>
                  <a:cubicBezTo>
                    <a:pt x="28765" y="46650"/>
                    <a:pt x="23513" y="47150"/>
                    <a:pt x="22262" y="47150"/>
                  </a:cubicBezTo>
                  <a:cubicBezTo>
                    <a:pt x="17884" y="47150"/>
                    <a:pt x="14758" y="44023"/>
                    <a:pt x="14758" y="40021"/>
                  </a:cubicBezTo>
                  <a:cubicBezTo>
                    <a:pt x="14758" y="33393"/>
                    <a:pt x="22137" y="30891"/>
                    <a:pt x="25138" y="29891"/>
                  </a:cubicBezTo>
                  <a:moveTo>
                    <a:pt x="17009" y="56780"/>
                  </a:moveTo>
                  <a:cubicBezTo>
                    <a:pt x="26264" y="56780"/>
                    <a:pt x="31016" y="52028"/>
                    <a:pt x="34894" y="48151"/>
                  </a:cubicBezTo>
                  <a:cubicBezTo>
                    <a:pt x="36144" y="52278"/>
                    <a:pt x="37645" y="54404"/>
                    <a:pt x="41772" y="57155"/>
                  </a:cubicBezTo>
                  <a:lnTo>
                    <a:pt x="54904" y="47400"/>
                  </a:lnTo>
                  <a:lnTo>
                    <a:pt x="54029" y="46024"/>
                  </a:lnTo>
                  <a:cubicBezTo>
                    <a:pt x="47900" y="43398"/>
                    <a:pt x="47775" y="40772"/>
                    <a:pt x="47775" y="34143"/>
                  </a:cubicBezTo>
                  <a:lnTo>
                    <a:pt x="47775" y="21511"/>
                  </a:lnTo>
                  <a:cubicBezTo>
                    <a:pt x="47775" y="15383"/>
                    <a:pt x="47775" y="10881"/>
                    <a:pt x="44399" y="6629"/>
                  </a:cubicBezTo>
                  <a:cubicBezTo>
                    <a:pt x="39521" y="375"/>
                    <a:pt x="31267" y="0"/>
                    <a:pt x="27014" y="0"/>
                  </a:cubicBezTo>
                  <a:cubicBezTo>
                    <a:pt x="22262" y="0"/>
                    <a:pt x="15258" y="750"/>
                    <a:pt x="6879" y="3752"/>
                  </a:cubicBezTo>
                  <a:lnTo>
                    <a:pt x="5003" y="16134"/>
                  </a:lnTo>
                  <a:lnTo>
                    <a:pt x="6879" y="16134"/>
                  </a:lnTo>
                  <a:cubicBezTo>
                    <a:pt x="8505" y="14133"/>
                    <a:pt x="10255" y="12006"/>
                    <a:pt x="13257" y="10130"/>
                  </a:cubicBezTo>
                  <a:cubicBezTo>
                    <a:pt x="16509" y="8129"/>
                    <a:pt x="20511" y="7129"/>
                    <a:pt x="24013" y="7129"/>
                  </a:cubicBezTo>
                  <a:cubicBezTo>
                    <a:pt x="27515" y="7129"/>
                    <a:pt x="31142" y="8254"/>
                    <a:pt x="32642" y="11381"/>
                  </a:cubicBezTo>
                  <a:cubicBezTo>
                    <a:pt x="33268" y="12632"/>
                    <a:pt x="33393" y="14007"/>
                    <a:pt x="33393" y="15258"/>
                  </a:cubicBezTo>
                  <a:cubicBezTo>
                    <a:pt x="33393" y="20886"/>
                    <a:pt x="27640" y="22762"/>
                    <a:pt x="22137" y="24263"/>
                  </a:cubicBezTo>
                  <a:lnTo>
                    <a:pt x="18135" y="25138"/>
                  </a:lnTo>
                  <a:cubicBezTo>
                    <a:pt x="12632" y="26514"/>
                    <a:pt x="0" y="29766"/>
                    <a:pt x="0" y="41897"/>
                  </a:cubicBezTo>
                  <a:cubicBezTo>
                    <a:pt x="0" y="48025"/>
                    <a:pt x="3877" y="56905"/>
                    <a:pt x="16884" y="56905"/>
                  </a:cubicBezTo>
                </a:path>
              </a:pathLst>
            </a:custGeom>
            <a:grpFill/>
            <a:ln w="0" cap="flat">
              <a:noFill/>
              <a:prstDash val="solid"/>
              <a:miter/>
            </a:ln>
          </p:spPr>
          <p:txBody>
            <a:bodyPr rtlCol="0" anchor="ctr"/>
            <a:lstStyle/>
            <a:p>
              <a:endParaRPr lang="en-CA" dirty="0"/>
            </a:p>
          </p:txBody>
        </p:sp>
        <p:sp>
          <p:nvSpPr>
            <p:cNvPr id="62" name="Freeform: Shape 97">
              <a:extLst>
                <a:ext uri="{FF2B5EF4-FFF2-40B4-BE49-F238E27FC236}">
                  <a16:creationId xmlns:a16="http://schemas.microsoft.com/office/drawing/2014/main" id="{A350A65C-71F5-A51E-E0B2-5F1E0084346D}"/>
                </a:ext>
              </a:extLst>
            </p:cNvPr>
            <p:cNvSpPr/>
            <p:nvPr/>
          </p:nvSpPr>
          <p:spPr>
            <a:xfrm>
              <a:off x="11288893" y="6084000"/>
              <a:ext cx="66785" cy="57405"/>
            </a:xfrm>
            <a:custGeom>
              <a:avLst/>
              <a:gdLst>
                <a:gd name="connsiteX0" fmla="*/ 6628 w 66785"/>
                <a:gd name="connsiteY0" fmla="*/ 16134 h 57405"/>
                <a:gd name="connsiteX1" fmla="*/ 6628 w 66785"/>
                <a:gd name="connsiteY1" fmla="*/ 36519 h 57405"/>
                <a:gd name="connsiteX2" fmla="*/ 10381 w 66785"/>
                <a:gd name="connsiteY2" fmla="*/ 50402 h 57405"/>
                <a:gd name="connsiteX3" fmla="*/ 25889 w 66785"/>
                <a:gd name="connsiteY3" fmla="*/ 57030 h 57405"/>
                <a:gd name="connsiteX4" fmla="*/ 46149 w 66785"/>
                <a:gd name="connsiteY4" fmla="*/ 46650 h 57405"/>
                <a:gd name="connsiteX5" fmla="*/ 53904 w 66785"/>
                <a:gd name="connsiteY5" fmla="*/ 57405 h 57405"/>
                <a:gd name="connsiteX6" fmla="*/ 66785 w 66785"/>
                <a:gd name="connsiteY6" fmla="*/ 47775 h 57405"/>
                <a:gd name="connsiteX7" fmla="*/ 66035 w 66785"/>
                <a:gd name="connsiteY7" fmla="*/ 46650 h 57405"/>
                <a:gd name="connsiteX8" fmla="*/ 59907 w 66785"/>
                <a:gd name="connsiteY8" fmla="*/ 35394 h 57405"/>
                <a:gd name="connsiteX9" fmla="*/ 59907 w 66785"/>
                <a:gd name="connsiteY9" fmla="*/ 0 h 57405"/>
                <a:gd name="connsiteX10" fmla="*/ 38395 w 66785"/>
                <a:gd name="connsiteY10" fmla="*/ 4377 h 57405"/>
                <a:gd name="connsiteX11" fmla="*/ 38395 w 66785"/>
                <a:gd name="connsiteY11" fmla="*/ 6003 h 57405"/>
                <a:gd name="connsiteX12" fmla="*/ 45274 w 66785"/>
                <a:gd name="connsiteY12" fmla="*/ 14633 h 57405"/>
                <a:gd name="connsiteX13" fmla="*/ 45274 w 66785"/>
                <a:gd name="connsiteY13" fmla="*/ 33393 h 57405"/>
                <a:gd name="connsiteX14" fmla="*/ 42523 w 66785"/>
                <a:gd name="connsiteY14" fmla="*/ 42523 h 57405"/>
                <a:gd name="connsiteX15" fmla="*/ 32392 w 66785"/>
                <a:gd name="connsiteY15" fmla="*/ 46775 h 57405"/>
                <a:gd name="connsiteX16" fmla="*/ 22012 w 66785"/>
                <a:gd name="connsiteY16" fmla="*/ 39771 h 57405"/>
                <a:gd name="connsiteX17" fmla="*/ 21136 w 66785"/>
                <a:gd name="connsiteY17" fmla="*/ 33518 h 57405"/>
                <a:gd name="connsiteX18" fmla="*/ 21136 w 66785"/>
                <a:gd name="connsiteY18" fmla="*/ 125 h 57405"/>
                <a:gd name="connsiteX19" fmla="*/ 0 w 66785"/>
                <a:gd name="connsiteY19" fmla="*/ 4502 h 57405"/>
                <a:gd name="connsiteX20" fmla="*/ 0 w 66785"/>
                <a:gd name="connsiteY20" fmla="*/ 6128 h 57405"/>
                <a:gd name="connsiteX21" fmla="*/ 6504 w 66785"/>
                <a:gd name="connsiteY21" fmla="*/ 16134 h 57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6785" h="57405">
                  <a:moveTo>
                    <a:pt x="6628" y="16134"/>
                  </a:moveTo>
                  <a:lnTo>
                    <a:pt x="6628" y="36519"/>
                  </a:lnTo>
                  <a:cubicBezTo>
                    <a:pt x="6628" y="40772"/>
                    <a:pt x="6879" y="46024"/>
                    <a:pt x="10381" y="50402"/>
                  </a:cubicBezTo>
                  <a:cubicBezTo>
                    <a:pt x="11881" y="52403"/>
                    <a:pt x="16259" y="57030"/>
                    <a:pt x="25889" y="57030"/>
                  </a:cubicBezTo>
                  <a:cubicBezTo>
                    <a:pt x="35519" y="57030"/>
                    <a:pt x="42272" y="52028"/>
                    <a:pt x="46149" y="46650"/>
                  </a:cubicBezTo>
                  <a:cubicBezTo>
                    <a:pt x="47025" y="49901"/>
                    <a:pt x="48526" y="53403"/>
                    <a:pt x="53904" y="57405"/>
                  </a:cubicBezTo>
                  <a:lnTo>
                    <a:pt x="66785" y="47775"/>
                  </a:lnTo>
                  <a:lnTo>
                    <a:pt x="66035" y="46650"/>
                  </a:lnTo>
                  <a:cubicBezTo>
                    <a:pt x="59907" y="45524"/>
                    <a:pt x="59907" y="41147"/>
                    <a:pt x="59907" y="35394"/>
                  </a:cubicBezTo>
                  <a:lnTo>
                    <a:pt x="59907" y="0"/>
                  </a:lnTo>
                  <a:lnTo>
                    <a:pt x="38395" y="4377"/>
                  </a:lnTo>
                  <a:lnTo>
                    <a:pt x="38395" y="6003"/>
                  </a:lnTo>
                  <a:cubicBezTo>
                    <a:pt x="44148" y="6754"/>
                    <a:pt x="45274" y="9005"/>
                    <a:pt x="45274" y="14633"/>
                  </a:cubicBezTo>
                  <a:lnTo>
                    <a:pt x="45274" y="33393"/>
                  </a:lnTo>
                  <a:cubicBezTo>
                    <a:pt x="45274" y="35894"/>
                    <a:pt x="45274" y="39396"/>
                    <a:pt x="42523" y="42523"/>
                  </a:cubicBezTo>
                  <a:cubicBezTo>
                    <a:pt x="40396" y="45024"/>
                    <a:pt x="36895" y="46775"/>
                    <a:pt x="32392" y="46775"/>
                  </a:cubicBezTo>
                  <a:cubicBezTo>
                    <a:pt x="27014" y="46775"/>
                    <a:pt x="23387" y="44023"/>
                    <a:pt x="22012" y="39771"/>
                  </a:cubicBezTo>
                  <a:cubicBezTo>
                    <a:pt x="21386" y="37895"/>
                    <a:pt x="21136" y="36019"/>
                    <a:pt x="21136" y="33518"/>
                  </a:cubicBezTo>
                  <a:lnTo>
                    <a:pt x="21136" y="125"/>
                  </a:lnTo>
                  <a:lnTo>
                    <a:pt x="0" y="4502"/>
                  </a:lnTo>
                  <a:lnTo>
                    <a:pt x="0" y="6128"/>
                  </a:lnTo>
                  <a:cubicBezTo>
                    <a:pt x="6003" y="6879"/>
                    <a:pt x="6504" y="10005"/>
                    <a:pt x="6504" y="16134"/>
                  </a:cubicBezTo>
                </a:path>
              </a:pathLst>
            </a:custGeom>
            <a:grpFill/>
            <a:ln w="0" cap="flat">
              <a:noFill/>
              <a:prstDash val="solid"/>
              <a:miter/>
            </a:ln>
          </p:spPr>
          <p:txBody>
            <a:bodyPr rtlCol="0" anchor="ctr"/>
            <a:lstStyle/>
            <a:p>
              <a:endParaRPr lang="en-CA" dirty="0"/>
            </a:p>
          </p:txBody>
        </p:sp>
        <p:sp>
          <p:nvSpPr>
            <p:cNvPr id="63" name="Freeform: Shape 98">
              <a:extLst>
                <a:ext uri="{FF2B5EF4-FFF2-40B4-BE49-F238E27FC236}">
                  <a16:creationId xmlns:a16="http://schemas.microsoft.com/office/drawing/2014/main" id="{E795D9EB-073A-3ABE-D10D-17F76361E9A6}"/>
                </a:ext>
              </a:extLst>
            </p:cNvPr>
            <p:cNvSpPr/>
            <p:nvPr/>
          </p:nvSpPr>
          <p:spPr>
            <a:xfrm>
              <a:off x="10621789" y="6101384"/>
              <a:ext cx="161555" cy="44148"/>
            </a:xfrm>
            <a:custGeom>
              <a:avLst/>
              <a:gdLst>
                <a:gd name="connsiteX0" fmla="*/ 120564 w 161555"/>
                <a:gd name="connsiteY0" fmla="*/ 0 h 44148"/>
                <a:gd name="connsiteX1" fmla="*/ 0 w 161555"/>
                <a:gd name="connsiteY1" fmla="*/ 39146 h 44148"/>
                <a:gd name="connsiteX2" fmla="*/ 81418 w 161555"/>
                <a:gd name="connsiteY2" fmla="*/ 15633 h 44148"/>
                <a:gd name="connsiteX3" fmla="*/ 76916 w 161555"/>
                <a:gd name="connsiteY3" fmla="*/ 28015 h 44148"/>
                <a:gd name="connsiteX4" fmla="*/ 121314 w 161555"/>
                <a:gd name="connsiteY4" fmla="*/ 40897 h 44148"/>
                <a:gd name="connsiteX5" fmla="*/ 136697 w 161555"/>
                <a:gd name="connsiteY5" fmla="*/ 35769 h 44148"/>
                <a:gd name="connsiteX6" fmla="*/ 100803 w 161555"/>
                <a:gd name="connsiteY6" fmla="*/ 23262 h 44148"/>
                <a:gd name="connsiteX7" fmla="*/ 138323 w 161555"/>
                <a:gd name="connsiteY7" fmla="*/ 14758 h 44148"/>
                <a:gd name="connsiteX8" fmla="*/ 157458 w 161555"/>
                <a:gd name="connsiteY8" fmla="*/ 44148 h 44148"/>
                <a:gd name="connsiteX9" fmla="*/ 159460 w 161555"/>
                <a:gd name="connsiteY9" fmla="*/ 40772 h 44148"/>
                <a:gd name="connsiteX10" fmla="*/ 120564 w 161555"/>
                <a:gd name="connsiteY10" fmla="*/ 125 h 44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1555" h="44148">
                  <a:moveTo>
                    <a:pt x="120564" y="0"/>
                  </a:moveTo>
                  <a:cubicBezTo>
                    <a:pt x="70162" y="2126"/>
                    <a:pt x="0" y="39146"/>
                    <a:pt x="0" y="39146"/>
                  </a:cubicBezTo>
                  <a:cubicBezTo>
                    <a:pt x="0" y="39146"/>
                    <a:pt x="38645" y="21762"/>
                    <a:pt x="81418" y="15633"/>
                  </a:cubicBezTo>
                  <a:cubicBezTo>
                    <a:pt x="77791" y="19635"/>
                    <a:pt x="76040" y="23888"/>
                    <a:pt x="76916" y="28015"/>
                  </a:cubicBezTo>
                  <a:cubicBezTo>
                    <a:pt x="79042" y="38395"/>
                    <a:pt x="101679" y="44899"/>
                    <a:pt x="121314" y="40897"/>
                  </a:cubicBezTo>
                  <a:cubicBezTo>
                    <a:pt x="126942" y="39646"/>
                    <a:pt x="131945" y="37520"/>
                    <a:pt x="136697" y="35769"/>
                  </a:cubicBezTo>
                  <a:cubicBezTo>
                    <a:pt x="132570" y="37270"/>
                    <a:pt x="100178" y="35769"/>
                    <a:pt x="100803" y="23262"/>
                  </a:cubicBezTo>
                  <a:cubicBezTo>
                    <a:pt x="101304" y="13882"/>
                    <a:pt x="122565" y="9005"/>
                    <a:pt x="138323" y="14758"/>
                  </a:cubicBezTo>
                  <a:cubicBezTo>
                    <a:pt x="151455" y="19510"/>
                    <a:pt x="160960" y="36519"/>
                    <a:pt x="157458" y="44148"/>
                  </a:cubicBezTo>
                  <a:cubicBezTo>
                    <a:pt x="158209" y="43023"/>
                    <a:pt x="158834" y="41897"/>
                    <a:pt x="159460" y="40772"/>
                  </a:cubicBezTo>
                  <a:cubicBezTo>
                    <a:pt x="165463" y="27765"/>
                    <a:pt x="160335" y="-1626"/>
                    <a:pt x="120564" y="125"/>
                  </a:cubicBezTo>
                </a:path>
              </a:pathLst>
            </a:custGeom>
            <a:grpFill/>
            <a:ln w="0" cap="flat">
              <a:noFill/>
              <a:prstDash val="solid"/>
              <a:miter/>
            </a:ln>
          </p:spPr>
          <p:txBody>
            <a:bodyPr rtlCol="0" anchor="ctr"/>
            <a:lstStyle/>
            <a:p>
              <a:endParaRPr lang="en-CA" dirty="0"/>
            </a:p>
          </p:txBody>
        </p:sp>
        <p:sp>
          <p:nvSpPr>
            <p:cNvPr id="64" name="Freeform: Shape 99">
              <a:extLst>
                <a:ext uri="{FF2B5EF4-FFF2-40B4-BE49-F238E27FC236}">
                  <a16:creationId xmlns:a16="http://schemas.microsoft.com/office/drawing/2014/main" id="{2DB947BD-B51F-D0ED-AEB6-E871440B3A0F}"/>
                </a:ext>
              </a:extLst>
            </p:cNvPr>
            <p:cNvSpPr/>
            <p:nvPr/>
          </p:nvSpPr>
          <p:spPr>
            <a:xfrm>
              <a:off x="10809764" y="6099639"/>
              <a:ext cx="94861" cy="40343"/>
            </a:xfrm>
            <a:custGeom>
              <a:avLst/>
              <a:gdLst>
                <a:gd name="connsiteX0" fmla="*/ 94675 w 94861"/>
                <a:gd name="connsiteY0" fmla="*/ 13251 h 40343"/>
                <a:gd name="connsiteX1" fmla="*/ 55279 w 94861"/>
                <a:gd name="connsiteY1" fmla="*/ 1245 h 40343"/>
                <a:gd name="connsiteX2" fmla="*/ 33518 w 94861"/>
                <a:gd name="connsiteY2" fmla="*/ 9749 h 40343"/>
                <a:gd name="connsiteX3" fmla="*/ 0 w 94861"/>
                <a:gd name="connsiteY3" fmla="*/ 34888 h 40343"/>
                <a:gd name="connsiteX4" fmla="*/ 17259 w 94861"/>
                <a:gd name="connsiteY4" fmla="*/ 25383 h 40343"/>
                <a:gd name="connsiteX5" fmla="*/ 68786 w 94861"/>
                <a:gd name="connsiteY5" fmla="*/ 19380 h 40343"/>
                <a:gd name="connsiteX6" fmla="*/ 43773 w 94861"/>
                <a:gd name="connsiteY6" fmla="*/ 35763 h 40343"/>
                <a:gd name="connsiteX7" fmla="*/ 28015 w 94861"/>
                <a:gd name="connsiteY7" fmla="*/ 34388 h 40343"/>
                <a:gd name="connsiteX8" fmla="*/ 62533 w 94861"/>
                <a:gd name="connsiteY8" fmla="*/ 39140 h 40343"/>
                <a:gd name="connsiteX9" fmla="*/ 94675 w 94861"/>
                <a:gd name="connsiteY9" fmla="*/ 13376 h 40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4861" h="40343">
                  <a:moveTo>
                    <a:pt x="94675" y="13251"/>
                  </a:moveTo>
                  <a:cubicBezTo>
                    <a:pt x="92674" y="2871"/>
                    <a:pt x="75040" y="-2632"/>
                    <a:pt x="55279" y="1245"/>
                  </a:cubicBezTo>
                  <a:cubicBezTo>
                    <a:pt x="46900" y="2871"/>
                    <a:pt x="39396" y="6373"/>
                    <a:pt x="33518" y="9749"/>
                  </a:cubicBezTo>
                  <a:cubicBezTo>
                    <a:pt x="19760" y="17629"/>
                    <a:pt x="0" y="34888"/>
                    <a:pt x="0" y="34888"/>
                  </a:cubicBezTo>
                  <a:cubicBezTo>
                    <a:pt x="4752" y="31511"/>
                    <a:pt x="10881" y="28384"/>
                    <a:pt x="17259" y="25383"/>
                  </a:cubicBezTo>
                  <a:cubicBezTo>
                    <a:pt x="25513" y="21506"/>
                    <a:pt x="64159" y="6373"/>
                    <a:pt x="68786" y="19380"/>
                  </a:cubicBezTo>
                  <a:cubicBezTo>
                    <a:pt x="70788" y="25258"/>
                    <a:pt x="63534" y="33262"/>
                    <a:pt x="43773" y="35763"/>
                  </a:cubicBezTo>
                  <a:cubicBezTo>
                    <a:pt x="38520" y="36389"/>
                    <a:pt x="31642" y="36138"/>
                    <a:pt x="28015" y="34388"/>
                  </a:cubicBezTo>
                  <a:cubicBezTo>
                    <a:pt x="34893" y="39765"/>
                    <a:pt x="48151" y="41891"/>
                    <a:pt x="62533" y="39140"/>
                  </a:cubicBezTo>
                  <a:cubicBezTo>
                    <a:pt x="82294" y="35388"/>
                    <a:pt x="96676" y="23882"/>
                    <a:pt x="94675" y="13376"/>
                  </a:cubicBezTo>
                </a:path>
              </a:pathLst>
            </a:custGeom>
            <a:grpFill/>
            <a:ln w="0" cap="flat">
              <a:noFill/>
              <a:prstDash val="solid"/>
              <a:miter/>
            </a:ln>
          </p:spPr>
          <p:txBody>
            <a:bodyPr rtlCol="0" anchor="ctr"/>
            <a:lstStyle/>
            <a:p>
              <a:endParaRPr lang="en-CA" dirty="0"/>
            </a:p>
          </p:txBody>
        </p:sp>
        <p:sp>
          <p:nvSpPr>
            <p:cNvPr id="65" name="Freeform: Shape 100">
              <a:extLst>
                <a:ext uri="{FF2B5EF4-FFF2-40B4-BE49-F238E27FC236}">
                  <a16:creationId xmlns:a16="http://schemas.microsoft.com/office/drawing/2014/main" id="{772B22AB-8175-5389-125C-BC25E8CE90B4}"/>
                </a:ext>
              </a:extLst>
            </p:cNvPr>
            <p:cNvSpPr/>
            <p:nvPr/>
          </p:nvSpPr>
          <p:spPr>
            <a:xfrm>
              <a:off x="10613535" y="6039343"/>
              <a:ext cx="269893" cy="106564"/>
            </a:xfrm>
            <a:custGeom>
              <a:avLst/>
              <a:gdLst>
                <a:gd name="connsiteX0" fmla="*/ 0 w 269893"/>
                <a:gd name="connsiteY0" fmla="*/ 97434 h 106564"/>
                <a:gd name="connsiteX1" fmla="*/ 236625 w 269893"/>
                <a:gd name="connsiteY1" fmla="*/ 26897 h 106564"/>
                <a:gd name="connsiteX2" fmla="*/ 171466 w 269893"/>
                <a:gd name="connsiteY2" fmla="*/ 106564 h 106564"/>
                <a:gd name="connsiteX3" fmla="*/ 269893 w 269893"/>
                <a:gd name="connsiteY3" fmla="*/ 7387 h 106564"/>
                <a:gd name="connsiteX4" fmla="*/ 0 w 269893"/>
                <a:gd name="connsiteY4" fmla="*/ 97434 h 1065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9893" h="106564">
                  <a:moveTo>
                    <a:pt x="0" y="97434"/>
                  </a:moveTo>
                  <a:cubicBezTo>
                    <a:pt x="0" y="97434"/>
                    <a:pt x="158209" y="14766"/>
                    <a:pt x="236625" y="26897"/>
                  </a:cubicBezTo>
                  <a:cubicBezTo>
                    <a:pt x="205984" y="72921"/>
                    <a:pt x="171466" y="106564"/>
                    <a:pt x="171466" y="106564"/>
                  </a:cubicBezTo>
                  <a:cubicBezTo>
                    <a:pt x="221242" y="73297"/>
                    <a:pt x="251633" y="38903"/>
                    <a:pt x="269893" y="7387"/>
                  </a:cubicBezTo>
                  <a:cubicBezTo>
                    <a:pt x="171341" y="-31759"/>
                    <a:pt x="0" y="97434"/>
                    <a:pt x="0" y="97434"/>
                  </a:cubicBezTo>
                </a:path>
              </a:pathLst>
            </a:custGeom>
            <a:grpFill/>
            <a:ln w="0" cap="flat">
              <a:noFill/>
              <a:prstDash val="solid"/>
              <a:miter/>
            </a:ln>
          </p:spPr>
          <p:txBody>
            <a:bodyPr rtlCol="0" anchor="ctr"/>
            <a:lstStyle/>
            <a:p>
              <a:endParaRPr lang="en-CA" dirty="0"/>
            </a:p>
          </p:txBody>
        </p:sp>
        <p:sp>
          <p:nvSpPr>
            <p:cNvPr id="66" name="Freeform: Shape 101">
              <a:extLst>
                <a:ext uri="{FF2B5EF4-FFF2-40B4-BE49-F238E27FC236}">
                  <a16:creationId xmlns:a16="http://schemas.microsoft.com/office/drawing/2014/main" id="{E517C23F-7EE6-D0A0-E922-89CFFF86ABAB}"/>
                </a:ext>
              </a:extLst>
            </p:cNvPr>
            <p:cNvSpPr/>
            <p:nvPr/>
          </p:nvSpPr>
          <p:spPr>
            <a:xfrm>
              <a:off x="10661435" y="5845874"/>
              <a:ext cx="245603" cy="242128"/>
            </a:xfrm>
            <a:custGeom>
              <a:avLst/>
              <a:gdLst>
                <a:gd name="connsiteX0" fmla="*/ 217615 w 245603"/>
                <a:gd name="connsiteY0" fmla="*/ 168589 h 242128"/>
                <a:gd name="connsiteX1" fmla="*/ 183597 w 245603"/>
                <a:gd name="connsiteY1" fmla="*/ 139574 h 242128"/>
                <a:gd name="connsiteX2" fmla="*/ 63534 w 245603"/>
                <a:gd name="connsiteY2" fmla="*/ 189100 h 242128"/>
                <a:gd name="connsiteX3" fmla="*/ 126942 w 245603"/>
                <a:gd name="connsiteY3" fmla="*/ 38395 h 242128"/>
                <a:gd name="connsiteX4" fmla="*/ 231748 w 245603"/>
                <a:gd name="connsiteY4" fmla="*/ 77666 h 242128"/>
                <a:gd name="connsiteX5" fmla="*/ 217740 w 245603"/>
                <a:gd name="connsiteY5" fmla="*/ 168464 h 242128"/>
                <a:gd name="connsiteX6" fmla="*/ 239752 w 245603"/>
                <a:gd name="connsiteY6" fmla="*/ 71663 h 242128"/>
                <a:gd name="connsiteX7" fmla="*/ 185348 w 245603"/>
                <a:gd name="connsiteY7" fmla="*/ 35144 h 242128"/>
                <a:gd name="connsiteX8" fmla="*/ 176093 w 245603"/>
                <a:gd name="connsiteY8" fmla="*/ 0 h 242128"/>
                <a:gd name="connsiteX9" fmla="*/ 177594 w 245603"/>
                <a:gd name="connsiteY9" fmla="*/ 32267 h 242128"/>
                <a:gd name="connsiteX10" fmla="*/ 85170 w 245603"/>
                <a:gd name="connsiteY10" fmla="*/ 20761 h 242128"/>
                <a:gd name="connsiteX11" fmla="*/ 0 w 245603"/>
                <a:gd name="connsiteY11" fmla="*/ 242129 h 242128"/>
                <a:gd name="connsiteX12" fmla="*/ 183597 w 245603"/>
                <a:gd name="connsiteY12" fmla="*/ 159960 h 242128"/>
                <a:gd name="connsiteX13" fmla="*/ 223493 w 245603"/>
                <a:gd name="connsiteY13" fmla="*/ 196729 h 242128"/>
                <a:gd name="connsiteX14" fmla="*/ 239752 w 245603"/>
                <a:gd name="connsiteY14" fmla="*/ 71788 h 242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45603" h="242128">
                  <a:moveTo>
                    <a:pt x="217615" y="168589"/>
                  </a:moveTo>
                  <a:cubicBezTo>
                    <a:pt x="201732" y="143701"/>
                    <a:pt x="183597" y="139574"/>
                    <a:pt x="183597" y="139574"/>
                  </a:cubicBezTo>
                  <a:cubicBezTo>
                    <a:pt x="137698" y="127318"/>
                    <a:pt x="63534" y="189100"/>
                    <a:pt x="63534" y="189100"/>
                  </a:cubicBezTo>
                  <a:cubicBezTo>
                    <a:pt x="162211" y="71288"/>
                    <a:pt x="126942" y="38395"/>
                    <a:pt x="126942" y="38395"/>
                  </a:cubicBezTo>
                  <a:cubicBezTo>
                    <a:pt x="201482" y="38395"/>
                    <a:pt x="231748" y="77666"/>
                    <a:pt x="231748" y="77666"/>
                  </a:cubicBezTo>
                  <a:cubicBezTo>
                    <a:pt x="241003" y="106306"/>
                    <a:pt x="230497" y="138949"/>
                    <a:pt x="217740" y="168464"/>
                  </a:cubicBezTo>
                  <a:moveTo>
                    <a:pt x="239752" y="71663"/>
                  </a:moveTo>
                  <a:cubicBezTo>
                    <a:pt x="239752" y="71663"/>
                    <a:pt x="223493" y="50277"/>
                    <a:pt x="185348" y="35144"/>
                  </a:cubicBezTo>
                  <a:cubicBezTo>
                    <a:pt x="183347" y="21887"/>
                    <a:pt x="179970" y="10255"/>
                    <a:pt x="176093" y="0"/>
                  </a:cubicBezTo>
                  <a:cubicBezTo>
                    <a:pt x="178219" y="9005"/>
                    <a:pt x="178595" y="22012"/>
                    <a:pt x="177594" y="32267"/>
                  </a:cubicBezTo>
                  <a:cubicBezTo>
                    <a:pt x="154332" y="24138"/>
                    <a:pt x="123941" y="18635"/>
                    <a:pt x="85170" y="20761"/>
                  </a:cubicBezTo>
                  <a:cubicBezTo>
                    <a:pt x="85170" y="20761"/>
                    <a:pt x="168214" y="59532"/>
                    <a:pt x="0" y="242129"/>
                  </a:cubicBezTo>
                  <a:cubicBezTo>
                    <a:pt x="0" y="242129"/>
                    <a:pt x="137823" y="147703"/>
                    <a:pt x="183597" y="159960"/>
                  </a:cubicBezTo>
                  <a:cubicBezTo>
                    <a:pt x="183597" y="159960"/>
                    <a:pt x="203358" y="162711"/>
                    <a:pt x="223493" y="196729"/>
                  </a:cubicBezTo>
                  <a:cubicBezTo>
                    <a:pt x="260638" y="127067"/>
                    <a:pt x="239752" y="71788"/>
                    <a:pt x="239752" y="71788"/>
                  </a:cubicBezTo>
                </a:path>
              </a:pathLst>
            </a:custGeom>
            <a:grpFill/>
            <a:ln w="0" cap="flat">
              <a:noFill/>
              <a:prstDash val="solid"/>
              <a:miter/>
            </a:ln>
          </p:spPr>
          <p:txBody>
            <a:bodyPr rtlCol="0" anchor="ctr"/>
            <a:lstStyle/>
            <a:p>
              <a:endParaRPr lang="en-CA" dirty="0"/>
            </a:p>
          </p:txBody>
        </p:sp>
        <p:sp>
          <p:nvSpPr>
            <p:cNvPr id="67" name="Freeform: Shape 102">
              <a:extLst>
                <a:ext uri="{FF2B5EF4-FFF2-40B4-BE49-F238E27FC236}">
                  <a16:creationId xmlns:a16="http://schemas.microsoft.com/office/drawing/2014/main" id="{F8375808-F499-7455-3320-3BF76E93AC4E}"/>
                </a:ext>
              </a:extLst>
            </p:cNvPr>
            <p:cNvSpPr/>
            <p:nvPr/>
          </p:nvSpPr>
          <p:spPr>
            <a:xfrm>
              <a:off x="10760488" y="5847699"/>
              <a:ext cx="71331" cy="20311"/>
            </a:xfrm>
            <a:custGeom>
              <a:avLst/>
              <a:gdLst>
                <a:gd name="connsiteX0" fmla="*/ 70537 w 71331"/>
                <a:gd name="connsiteY0" fmla="*/ 1677 h 20311"/>
                <a:gd name="connsiteX1" fmla="*/ 0 w 71331"/>
                <a:gd name="connsiteY1" fmla="*/ 10181 h 20311"/>
                <a:gd name="connsiteX2" fmla="*/ 70913 w 71331"/>
                <a:gd name="connsiteY2" fmla="*/ 20312 h 20311"/>
                <a:gd name="connsiteX3" fmla="*/ 70537 w 71331"/>
                <a:gd name="connsiteY3" fmla="*/ 1677 h 20311"/>
              </a:gdLst>
              <a:ahLst/>
              <a:cxnLst>
                <a:cxn ang="0">
                  <a:pos x="connsiteX0" y="connsiteY0"/>
                </a:cxn>
                <a:cxn ang="0">
                  <a:pos x="connsiteX1" y="connsiteY1"/>
                </a:cxn>
                <a:cxn ang="0">
                  <a:pos x="connsiteX2" y="connsiteY2"/>
                </a:cxn>
                <a:cxn ang="0">
                  <a:pos x="connsiteX3" y="connsiteY3"/>
                </a:cxn>
              </a:cxnLst>
              <a:rect l="l" t="t" r="r" b="b"/>
              <a:pathLst>
                <a:path w="71331" h="20311">
                  <a:moveTo>
                    <a:pt x="70537" y="1677"/>
                  </a:moveTo>
                  <a:cubicBezTo>
                    <a:pt x="26889" y="-4576"/>
                    <a:pt x="2751" y="8556"/>
                    <a:pt x="0" y="10181"/>
                  </a:cubicBezTo>
                  <a:cubicBezTo>
                    <a:pt x="45524" y="11432"/>
                    <a:pt x="54904" y="16310"/>
                    <a:pt x="70913" y="20312"/>
                  </a:cubicBezTo>
                  <a:cubicBezTo>
                    <a:pt x="72038" y="14183"/>
                    <a:pt x="70537" y="1677"/>
                    <a:pt x="70537" y="1677"/>
                  </a:cubicBezTo>
                </a:path>
              </a:pathLst>
            </a:custGeom>
            <a:grpFill/>
            <a:ln w="0" cap="flat">
              <a:noFill/>
              <a:prstDash val="solid"/>
              <a:miter/>
            </a:ln>
          </p:spPr>
          <p:txBody>
            <a:bodyPr rtlCol="0" anchor="ctr"/>
            <a:lstStyle/>
            <a:p>
              <a:endParaRPr lang="en-CA" dirty="0"/>
            </a:p>
          </p:txBody>
        </p:sp>
      </p:grpSp>
    </p:spTree>
    <p:extLst>
      <p:ext uri="{BB962C8B-B14F-4D97-AF65-F5344CB8AC3E}">
        <p14:creationId xmlns:p14="http://schemas.microsoft.com/office/powerpoint/2010/main" val="2679446137"/>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CB5C1A-8652-F2C4-BFFF-643AD1C7CC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31E687D-35E2-5E56-4452-A30495D86D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29" name="Graphic 10">
            <a:extLst>
              <a:ext uri="{FF2B5EF4-FFF2-40B4-BE49-F238E27FC236}">
                <a16:creationId xmlns:a16="http://schemas.microsoft.com/office/drawing/2014/main" id="{BE59DAB2-3BB6-4994-718B-CFA134026307}"/>
              </a:ext>
            </a:extLst>
          </p:cNvPr>
          <p:cNvGrpSpPr/>
          <p:nvPr userDrawn="1"/>
        </p:nvGrpSpPr>
        <p:grpSpPr>
          <a:xfrm>
            <a:off x="214147" y="6309366"/>
            <a:ext cx="1031608" cy="356522"/>
            <a:chOff x="367232" y="394630"/>
            <a:chExt cx="996600" cy="344423"/>
          </a:xfrm>
          <a:solidFill>
            <a:srgbClr val="14203E"/>
          </a:solidFill>
        </p:grpSpPr>
        <p:sp>
          <p:nvSpPr>
            <p:cNvPr id="30" name="Freeform: Shape 105">
              <a:extLst>
                <a:ext uri="{FF2B5EF4-FFF2-40B4-BE49-F238E27FC236}">
                  <a16:creationId xmlns:a16="http://schemas.microsoft.com/office/drawing/2014/main" id="{344066CC-6D00-E4CA-814A-3E59331F794E}"/>
                </a:ext>
              </a:extLst>
            </p:cNvPr>
            <p:cNvSpPr/>
            <p:nvPr/>
          </p:nvSpPr>
          <p:spPr>
            <a:xfrm>
              <a:off x="1057127" y="577414"/>
              <a:ext cx="46958" cy="41433"/>
            </a:xfrm>
            <a:custGeom>
              <a:avLst/>
              <a:gdLst>
                <a:gd name="connsiteX0" fmla="*/ 5620 w 46958"/>
                <a:gd name="connsiteY0" fmla="*/ 6953 h 41433"/>
                <a:gd name="connsiteX1" fmla="*/ 20288 w 46958"/>
                <a:gd name="connsiteY1" fmla="*/ 41434 h 41433"/>
                <a:gd name="connsiteX2" fmla="*/ 25622 w 46958"/>
                <a:gd name="connsiteY2" fmla="*/ 41434 h 41433"/>
                <a:gd name="connsiteX3" fmla="*/ 41529 w 46958"/>
                <a:gd name="connsiteY3" fmla="*/ 6953 h 41433"/>
                <a:gd name="connsiteX4" fmla="*/ 46958 w 46958"/>
                <a:gd name="connsiteY4" fmla="*/ 1524 h 41433"/>
                <a:gd name="connsiteX5" fmla="*/ 46958 w 46958"/>
                <a:gd name="connsiteY5" fmla="*/ 190 h 41433"/>
                <a:gd name="connsiteX6" fmla="*/ 31337 w 46958"/>
                <a:gd name="connsiteY6" fmla="*/ 190 h 41433"/>
                <a:gd name="connsiteX7" fmla="*/ 31337 w 46958"/>
                <a:gd name="connsiteY7" fmla="*/ 1524 h 41433"/>
                <a:gd name="connsiteX8" fmla="*/ 35052 w 46958"/>
                <a:gd name="connsiteY8" fmla="*/ 4953 h 41433"/>
                <a:gd name="connsiteX9" fmla="*/ 34195 w 46958"/>
                <a:gd name="connsiteY9" fmla="*/ 8382 h 41433"/>
                <a:gd name="connsiteX10" fmla="*/ 25622 w 46958"/>
                <a:gd name="connsiteY10" fmla="*/ 27813 h 41433"/>
                <a:gd name="connsiteX11" fmla="*/ 17717 w 46958"/>
                <a:gd name="connsiteY11" fmla="*/ 7715 h 41433"/>
                <a:gd name="connsiteX12" fmla="*/ 16954 w 46958"/>
                <a:gd name="connsiteY12" fmla="*/ 4763 h 41433"/>
                <a:gd name="connsiteX13" fmla="*/ 20288 w 46958"/>
                <a:gd name="connsiteY13" fmla="*/ 1333 h 41433"/>
                <a:gd name="connsiteX14" fmla="*/ 20288 w 46958"/>
                <a:gd name="connsiteY14" fmla="*/ 0 h 41433"/>
                <a:gd name="connsiteX15" fmla="*/ 0 w 46958"/>
                <a:gd name="connsiteY15" fmla="*/ 0 h 41433"/>
                <a:gd name="connsiteX16" fmla="*/ 0 w 46958"/>
                <a:gd name="connsiteY16" fmla="*/ 1333 h 41433"/>
                <a:gd name="connsiteX17" fmla="*/ 5620 w 46958"/>
                <a:gd name="connsiteY17" fmla="*/ 6763 h 41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6958" h="41433">
                  <a:moveTo>
                    <a:pt x="5620" y="6953"/>
                  </a:moveTo>
                  <a:lnTo>
                    <a:pt x="20288" y="41434"/>
                  </a:lnTo>
                  <a:lnTo>
                    <a:pt x="25622" y="41434"/>
                  </a:lnTo>
                  <a:lnTo>
                    <a:pt x="41529" y="6953"/>
                  </a:lnTo>
                  <a:cubicBezTo>
                    <a:pt x="43434" y="3048"/>
                    <a:pt x="44196" y="1905"/>
                    <a:pt x="46958" y="1524"/>
                  </a:cubicBezTo>
                  <a:lnTo>
                    <a:pt x="46958" y="190"/>
                  </a:lnTo>
                  <a:lnTo>
                    <a:pt x="31337" y="190"/>
                  </a:lnTo>
                  <a:lnTo>
                    <a:pt x="31337" y="1524"/>
                  </a:lnTo>
                  <a:cubicBezTo>
                    <a:pt x="32385" y="1619"/>
                    <a:pt x="35052" y="2000"/>
                    <a:pt x="35052" y="4953"/>
                  </a:cubicBezTo>
                  <a:cubicBezTo>
                    <a:pt x="35052" y="6001"/>
                    <a:pt x="34481" y="7715"/>
                    <a:pt x="34195" y="8382"/>
                  </a:cubicBezTo>
                  <a:lnTo>
                    <a:pt x="25622" y="27813"/>
                  </a:lnTo>
                  <a:lnTo>
                    <a:pt x="17717" y="7715"/>
                  </a:lnTo>
                  <a:cubicBezTo>
                    <a:pt x="17335" y="6858"/>
                    <a:pt x="16954" y="5715"/>
                    <a:pt x="16954" y="4763"/>
                  </a:cubicBezTo>
                  <a:cubicBezTo>
                    <a:pt x="16954" y="2000"/>
                    <a:pt x="19336" y="1524"/>
                    <a:pt x="20288" y="1333"/>
                  </a:cubicBezTo>
                  <a:lnTo>
                    <a:pt x="20288" y="0"/>
                  </a:lnTo>
                  <a:lnTo>
                    <a:pt x="0" y="0"/>
                  </a:lnTo>
                  <a:lnTo>
                    <a:pt x="0" y="1333"/>
                  </a:lnTo>
                  <a:cubicBezTo>
                    <a:pt x="2762" y="1715"/>
                    <a:pt x="4096" y="3239"/>
                    <a:pt x="5620" y="6763"/>
                  </a:cubicBezTo>
                </a:path>
              </a:pathLst>
            </a:custGeom>
            <a:grpFill/>
            <a:ln w="0" cap="flat">
              <a:noFill/>
              <a:prstDash val="solid"/>
              <a:miter/>
            </a:ln>
          </p:spPr>
          <p:txBody>
            <a:bodyPr rtlCol="0" anchor="ctr"/>
            <a:lstStyle/>
            <a:p>
              <a:endParaRPr lang="en-CA" dirty="0"/>
            </a:p>
          </p:txBody>
        </p:sp>
        <p:sp>
          <p:nvSpPr>
            <p:cNvPr id="31" name="Freeform: Shape 106">
              <a:extLst>
                <a:ext uri="{FF2B5EF4-FFF2-40B4-BE49-F238E27FC236}">
                  <a16:creationId xmlns:a16="http://schemas.microsoft.com/office/drawing/2014/main" id="{FECAA605-4DAC-0E7A-AAB3-FF3CB6E4F7C3}"/>
                </a:ext>
              </a:extLst>
            </p:cNvPr>
            <p:cNvSpPr/>
            <p:nvPr/>
          </p:nvSpPr>
          <p:spPr>
            <a:xfrm>
              <a:off x="367232" y="580462"/>
              <a:ext cx="125063" cy="154114"/>
            </a:xfrm>
            <a:custGeom>
              <a:avLst/>
              <a:gdLst>
                <a:gd name="connsiteX0" fmla="*/ 84487 w 125063"/>
                <a:gd name="connsiteY0" fmla="*/ 131921 h 154114"/>
                <a:gd name="connsiteX1" fmla="*/ 58484 w 125063"/>
                <a:gd name="connsiteY1" fmla="*/ 138208 h 154114"/>
                <a:gd name="connsiteX2" fmla="*/ 42958 w 125063"/>
                <a:gd name="connsiteY2" fmla="*/ 118777 h 154114"/>
                <a:gd name="connsiteX3" fmla="*/ 42958 w 125063"/>
                <a:gd name="connsiteY3" fmla="*/ 81248 h 154114"/>
                <a:gd name="connsiteX4" fmla="*/ 58007 w 125063"/>
                <a:gd name="connsiteY4" fmla="*/ 81248 h 154114"/>
                <a:gd name="connsiteX5" fmla="*/ 81820 w 125063"/>
                <a:gd name="connsiteY5" fmla="*/ 86487 h 154114"/>
                <a:gd name="connsiteX6" fmla="*/ 94012 w 125063"/>
                <a:gd name="connsiteY6" fmla="*/ 110490 h 154114"/>
                <a:gd name="connsiteX7" fmla="*/ 84392 w 125063"/>
                <a:gd name="connsiteY7" fmla="*/ 131921 h 154114"/>
                <a:gd name="connsiteX8" fmla="*/ 43053 w 125063"/>
                <a:gd name="connsiteY8" fmla="*/ 16192 h 154114"/>
                <a:gd name="connsiteX9" fmla="*/ 52197 w 125063"/>
                <a:gd name="connsiteY9" fmla="*/ 16192 h 154114"/>
                <a:gd name="connsiteX10" fmla="*/ 74295 w 125063"/>
                <a:gd name="connsiteY10" fmla="*/ 19050 h 154114"/>
                <a:gd name="connsiteX11" fmla="*/ 86773 w 125063"/>
                <a:gd name="connsiteY11" fmla="*/ 40862 h 154114"/>
                <a:gd name="connsiteX12" fmla="*/ 54673 w 125063"/>
                <a:gd name="connsiteY12" fmla="*/ 64865 h 154114"/>
                <a:gd name="connsiteX13" fmla="*/ 43053 w 125063"/>
                <a:gd name="connsiteY13" fmla="*/ 64865 h 154114"/>
                <a:gd name="connsiteX14" fmla="*/ 43053 w 125063"/>
                <a:gd name="connsiteY14" fmla="*/ 16192 h 154114"/>
                <a:gd name="connsiteX15" fmla="*/ 86201 w 125063"/>
                <a:gd name="connsiteY15" fmla="*/ 70771 h 154114"/>
                <a:gd name="connsiteX16" fmla="*/ 117443 w 125063"/>
                <a:gd name="connsiteY16" fmla="*/ 36290 h 154114"/>
                <a:gd name="connsiteX17" fmla="*/ 96679 w 125063"/>
                <a:gd name="connsiteY17" fmla="*/ 4191 h 154114"/>
                <a:gd name="connsiteX18" fmla="*/ 64198 w 125063"/>
                <a:gd name="connsiteY18" fmla="*/ 0 h 154114"/>
                <a:gd name="connsiteX19" fmla="*/ 0 w 125063"/>
                <a:gd name="connsiteY19" fmla="*/ 0 h 154114"/>
                <a:gd name="connsiteX20" fmla="*/ 0 w 125063"/>
                <a:gd name="connsiteY20" fmla="*/ 3239 h 154114"/>
                <a:gd name="connsiteX21" fmla="*/ 13335 w 125063"/>
                <a:gd name="connsiteY21" fmla="*/ 24003 h 154114"/>
                <a:gd name="connsiteX22" fmla="*/ 13335 w 125063"/>
                <a:gd name="connsiteY22" fmla="*/ 130969 h 154114"/>
                <a:gd name="connsiteX23" fmla="*/ 0 w 125063"/>
                <a:gd name="connsiteY23" fmla="*/ 150876 h 154114"/>
                <a:gd name="connsiteX24" fmla="*/ 0 w 125063"/>
                <a:gd name="connsiteY24" fmla="*/ 154114 h 154114"/>
                <a:gd name="connsiteX25" fmla="*/ 65913 w 125063"/>
                <a:gd name="connsiteY25" fmla="*/ 154114 h 154114"/>
                <a:gd name="connsiteX26" fmla="*/ 105632 w 125063"/>
                <a:gd name="connsiteY26" fmla="*/ 146304 h 154114"/>
                <a:gd name="connsiteX27" fmla="*/ 125063 w 125063"/>
                <a:gd name="connsiteY27" fmla="*/ 111347 h 154114"/>
                <a:gd name="connsiteX28" fmla="*/ 86201 w 125063"/>
                <a:gd name="connsiteY28" fmla="*/ 70771 h 154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5063" h="154114">
                  <a:moveTo>
                    <a:pt x="84487" y="131921"/>
                  </a:moveTo>
                  <a:cubicBezTo>
                    <a:pt x="77724" y="136969"/>
                    <a:pt x="67247" y="138208"/>
                    <a:pt x="58484" y="138208"/>
                  </a:cubicBezTo>
                  <a:cubicBezTo>
                    <a:pt x="43244" y="138208"/>
                    <a:pt x="42958" y="129445"/>
                    <a:pt x="42958" y="118777"/>
                  </a:cubicBezTo>
                  <a:lnTo>
                    <a:pt x="42958" y="81248"/>
                  </a:lnTo>
                  <a:lnTo>
                    <a:pt x="58007" y="81248"/>
                  </a:lnTo>
                  <a:cubicBezTo>
                    <a:pt x="64961" y="81248"/>
                    <a:pt x="73724" y="81439"/>
                    <a:pt x="81820" y="86487"/>
                  </a:cubicBezTo>
                  <a:cubicBezTo>
                    <a:pt x="86011" y="89059"/>
                    <a:pt x="94012" y="96107"/>
                    <a:pt x="94012" y="110490"/>
                  </a:cubicBezTo>
                  <a:cubicBezTo>
                    <a:pt x="94012" y="121158"/>
                    <a:pt x="89249" y="128207"/>
                    <a:pt x="84392" y="131921"/>
                  </a:cubicBezTo>
                  <a:moveTo>
                    <a:pt x="43053" y="16192"/>
                  </a:moveTo>
                  <a:lnTo>
                    <a:pt x="52197" y="16192"/>
                  </a:lnTo>
                  <a:cubicBezTo>
                    <a:pt x="61151" y="16192"/>
                    <a:pt x="68104" y="16383"/>
                    <a:pt x="74295" y="19050"/>
                  </a:cubicBezTo>
                  <a:cubicBezTo>
                    <a:pt x="83058" y="22955"/>
                    <a:pt x="86773" y="30670"/>
                    <a:pt x="86773" y="40862"/>
                  </a:cubicBezTo>
                  <a:cubicBezTo>
                    <a:pt x="86773" y="60484"/>
                    <a:pt x="69533" y="64865"/>
                    <a:pt x="54673" y="64865"/>
                  </a:cubicBezTo>
                  <a:lnTo>
                    <a:pt x="43053" y="64865"/>
                  </a:lnTo>
                  <a:lnTo>
                    <a:pt x="43053" y="16192"/>
                  </a:lnTo>
                  <a:close/>
                  <a:moveTo>
                    <a:pt x="86201" y="70771"/>
                  </a:moveTo>
                  <a:cubicBezTo>
                    <a:pt x="102775" y="66389"/>
                    <a:pt x="117443" y="56769"/>
                    <a:pt x="117443" y="36290"/>
                  </a:cubicBezTo>
                  <a:cubicBezTo>
                    <a:pt x="117443" y="23431"/>
                    <a:pt x="111728" y="10287"/>
                    <a:pt x="96679" y="4191"/>
                  </a:cubicBezTo>
                  <a:cubicBezTo>
                    <a:pt x="88202" y="667"/>
                    <a:pt x="77724" y="0"/>
                    <a:pt x="64198" y="0"/>
                  </a:cubicBezTo>
                  <a:lnTo>
                    <a:pt x="0" y="0"/>
                  </a:lnTo>
                  <a:lnTo>
                    <a:pt x="0" y="3239"/>
                  </a:lnTo>
                  <a:cubicBezTo>
                    <a:pt x="13335" y="4953"/>
                    <a:pt x="13335" y="12668"/>
                    <a:pt x="13335" y="24003"/>
                  </a:cubicBezTo>
                  <a:lnTo>
                    <a:pt x="13335" y="130969"/>
                  </a:lnTo>
                  <a:cubicBezTo>
                    <a:pt x="13335" y="142970"/>
                    <a:pt x="11811" y="148685"/>
                    <a:pt x="0" y="150876"/>
                  </a:cubicBezTo>
                  <a:lnTo>
                    <a:pt x="0" y="154114"/>
                  </a:lnTo>
                  <a:lnTo>
                    <a:pt x="65913" y="154114"/>
                  </a:lnTo>
                  <a:cubicBezTo>
                    <a:pt x="77724" y="154114"/>
                    <a:pt x="92774" y="154114"/>
                    <a:pt x="105632" y="146304"/>
                  </a:cubicBezTo>
                  <a:cubicBezTo>
                    <a:pt x="115634" y="140208"/>
                    <a:pt x="125063" y="128397"/>
                    <a:pt x="125063" y="111347"/>
                  </a:cubicBezTo>
                  <a:cubicBezTo>
                    <a:pt x="125063" y="87344"/>
                    <a:pt x="107156" y="75152"/>
                    <a:pt x="86201" y="70771"/>
                  </a:cubicBezTo>
                </a:path>
              </a:pathLst>
            </a:custGeom>
            <a:grpFill/>
            <a:ln w="0" cap="flat">
              <a:noFill/>
              <a:prstDash val="solid"/>
              <a:miter/>
            </a:ln>
          </p:spPr>
          <p:txBody>
            <a:bodyPr rtlCol="0" anchor="ctr"/>
            <a:lstStyle/>
            <a:p>
              <a:endParaRPr lang="en-CA" dirty="0"/>
            </a:p>
          </p:txBody>
        </p:sp>
        <p:sp>
          <p:nvSpPr>
            <p:cNvPr id="32" name="Freeform: Shape 107">
              <a:extLst>
                <a:ext uri="{FF2B5EF4-FFF2-40B4-BE49-F238E27FC236}">
                  <a16:creationId xmlns:a16="http://schemas.microsoft.com/office/drawing/2014/main" id="{557849AE-6968-75EF-D6EF-2D16B27E2853}"/>
                </a:ext>
              </a:extLst>
            </p:cNvPr>
            <p:cNvSpPr/>
            <p:nvPr/>
          </p:nvSpPr>
          <p:spPr>
            <a:xfrm>
              <a:off x="489533" y="629897"/>
              <a:ext cx="86867" cy="104775"/>
            </a:xfrm>
            <a:custGeom>
              <a:avLst/>
              <a:gdLst>
                <a:gd name="connsiteX0" fmla="*/ 42101 w 86867"/>
                <a:gd name="connsiteY0" fmla="*/ 18764 h 104775"/>
                <a:gd name="connsiteX1" fmla="*/ 42101 w 86867"/>
                <a:gd name="connsiteY1" fmla="*/ 0 h 104775"/>
                <a:gd name="connsiteX2" fmla="*/ 0 w 86867"/>
                <a:gd name="connsiteY2" fmla="*/ 22098 h 104775"/>
                <a:gd name="connsiteX3" fmla="*/ 1048 w 86867"/>
                <a:gd name="connsiteY3" fmla="*/ 24479 h 104775"/>
                <a:gd name="connsiteX4" fmla="*/ 15049 w 86867"/>
                <a:gd name="connsiteY4" fmla="*/ 46291 h 104775"/>
                <a:gd name="connsiteX5" fmla="*/ 15049 w 86867"/>
                <a:gd name="connsiteY5" fmla="*/ 78581 h 104775"/>
                <a:gd name="connsiteX6" fmla="*/ 13335 w 86867"/>
                <a:gd name="connsiteY6" fmla="*/ 92583 h 104775"/>
                <a:gd name="connsiteX7" fmla="*/ 2191 w 86867"/>
                <a:gd name="connsiteY7" fmla="*/ 101727 h 104775"/>
                <a:gd name="connsiteX8" fmla="*/ 2191 w 86867"/>
                <a:gd name="connsiteY8" fmla="*/ 104775 h 104775"/>
                <a:gd name="connsiteX9" fmla="*/ 55435 w 86867"/>
                <a:gd name="connsiteY9" fmla="*/ 104775 h 104775"/>
                <a:gd name="connsiteX10" fmla="*/ 55435 w 86867"/>
                <a:gd name="connsiteY10" fmla="*/ 101727 h 104775"/>
                <a:gd name="connsiteX11" fmla="*/ 42101 w 86867"/>
                <a:gd name="connsiteY11" fmla="*/ 78581 h 104775"/>
                <a:gd name="connsiteX12" fmla="*/ 42101 w 86867"/>
                <a:gd name="connsiteY12" fmla="*/ 48673 h 104775"/>
                <a:gd name="connsiteX13" fmla="*/ 46482 w 86867"/>
                <a:gd name="connsiteY13" fmla="*/ 30956 h 104775"/>
                <a:gd name="connsiteX14" fmla="*/ 63532 w 86867"/>
                <a:gd name="connsiteY14" fmla="*/ 22193 h 104775"/>
                <a:gd name="connsiteX15" fmla="*/ 79724 w 86867"/>
                <a:gd name="connsiteY15" fmla="*/ 32861 h 104775"/>
                <a:gd name="connsiteX16" fmla="*/ 82296 w 86867"/>
                <a:gd name="connsiteY16" fmla="*/ 32861 h 104775"/>
                <a:gd name="connsiteX17" fmla="*/ 86868 w 86867"/>
                <a:gd name="connsiteY17" fmla="*/ 3619 h 104775"/>
                <a:gd name="connsiteX18" fmla="*/ 74200 w 86867"/>
                <a:gd name="connsiteY18" fmla="*/ 1238 h 104775"/>
                <a:gd name="connsiteX19" fmla="*/ 42101 w 86867"/>
                <a:gd name="connsiteY19" fmla="*/ 186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6867" h="104775">
                  <a:moveTo>
                    <a:pt x="42101" y="18764"/>
                  </a:moveTo>
                  <a:lnTo>
                    <a:pt x="42101" y="0"/>
                  </a:lnTo>
                  <a:lnTo>
                    <a:pt x="0" y="22098"/>
                  </a:lnTo>
                  <a:lnTo>
                    <a:pt x="1048" y="24479"/>
                  </a:lnTo>
                  <a:cubicBezTo>
                    <a:pt x="14764" y="24479"/>
                    <a:pt x="15049" y="35147"/>
                    <a:pt x="15049" y="46291"/>
                  </a:cubicBezTo>
                  <a:lnTo>
                    <a:pt x="15049" y="78581"/>
                  </a:lnTo>
                  <a:cubicBezTo>
                    <a:pt x="15049" y="82772"/>
                    <a:pt x="14859" y="88582"/>
                    <a:pt x="13335" y="92583"/>
                  </a:cubicBezTo>
                  <a:cubicBezTo>
                    <a:pt x="10477" y="98870"/>
                    <a:pt x="5429" y="100679"/>
                    <a:pt x="2191" y="101727"/>
                  </a:cubicBezTo>
                  <a:lnTo>
                    <a:pt x="2191" y="104775"/>
                  </a:lnTo>
                  <a:lnTo>
                    <a:pt x="55435" y="104775"/>
                  </a:lnTo>
                  <a:lnTo>
                    <a:pt x="55435" y="101727"/>
                  </a:lnTo>
                  <a:cubicBezTo>
                    <a:pt x="43434" y="97345"/>
                    <a:pt x="42101" y="94774"/>
                    <a:pt x="42101" y="78581"/>
                  </a:cubicBezTo>
                  <a:lnTo>
                    <a:pt x="42101" y="48673"/>
                  </a:lnTo>
                  <a:cubicBezTo>
                    <a:pt x="42101" y="43434"/>
                    <a:pt x="42101" y="37052"/>
                    <a:pt x="46482" y="30956"/>
                  </a:cubicBezTo>
                  <a:cubicBezTo>
                    <a:pt x="50387" y="25527"/>
                    <a:pt x="56293" y="22193"/>
                    <a:pt x="63532" y="22193"/>
                  </a:cubicBezTo>
                  <a:cubicBezTo>
                    <a:pt x="73152" y="22193"/>
                    <a:pt x="77057" y="28289"/>
                    <a:pt x="79724" y="32861"/>
                  </a:cubicBezTo>
                  <a:lnTo>
                    <a:pt x="82296" y="32861"/>
                  </a:lnTo>
                  <a:lnTo>
                    <a:pt x="86868" y="3619"/>
                  </a:lnTo>
                  <a:cubicBezTo>
                    <a:pt x="84487" y="2762"/>
                    <a:pt x="80296" y="1238"/>
                    <a:pt x="74200" y="1238"/>
                  </a:cubicBezTo>
                  <a:cubicBezTo>
                    <a:pt x="57626" y="1238"/>
                    <a:pt x="48863" y="11049"/>
                    <a:pt x="42101" y="18669"/>
                  </a:cubicBezTo>
                </a:path>
              </a:pathLst>
            </a:custGeom>
            <a:grpFill/>
            <a:ln w="0" cap="flat">
              <a:noFill/>
              <a:prstDash val="solid"/>
              <a:miter/>
            </a:ln>
          </p:spPr>
          <p:txBody>
            <a:bodyPr rtlCol="0" anchor="ctr"/>
            <a:lstStyle/>
            <a:p>
              <a:endParaRPr lang="en-CA" dirty="0"/>
            </a:p>
          </p:txBody>
        </p:sp>
        <p:sp>
          <p:nvSpPr>
            <p:cNvPr id="33" name="Freeform: Shape 108">
              <a:extLst>
                <a:ext uri="{FF2B5EF4-FFF2-40B4-BE49-F238E27FC236}">
                  <a16:creationId xmlns:a16="http://schemas.microsoft.com/office/drawing/2014/main" id="{ABD0226B-76E9-9562-2D8E-5E67D6B95211}"/>
                </a:ext>
              </a:extLst>
            </p:cNvPr>
            <p:cNvSpPr/>
            <p:nvPr/>
          </p:nvSpPr>
          <p:spPr>
            <a:xfrm>
              <a:off x="580211" y="631802"/>
              <a:ext cx="124586" cy="107251"/>
            </a:xfrm>
            <a:custGeom>
              <a:avLst/>
              <a:gdLst>
                <a:gd name="connsiteX0" fmla="*/ 112014 w 124586"/>
                <a:gd name="connsiteY0" fmla="*/ 66199 h 107251"/>
                <a:gd name="connsiteX1" fmla="*/ 112014 w 124586"/>
                <a:gd name="connsiteY1" fmla="*/ 95 h 107251"/>
                <a:gd name="connsiteX2" fmla="*/ 71818 w 124586"/>
                <a:gd name="connsiteY2" fmla="*/ 8192 h 107251"/>
                <a:gd name="connsiteX3" fmla="*/ 71818 w 124586"/>
                <a:gd name="connsiteY3" fmla="*/ 11240 h 107251"/>
                <a:gd name="connsiteX4" fmla="*/ 84677 w 124586"/>
                <a:gd name="connsiteY4" fmla="*/ 27337 h 107251"/>
                <a:gd name="connsiteX5" fmla="*/ 84677 w 124586"/>
                <a:gd name="connsiteY5" fmla="*/ 62484 h 107251"/>
                <a:gd name="connsiteX6" fmla="*/ 79439 w 124586"/>
                <a:gd name="connsiteY6" fmla="*/ 79534 h 107251"/>
                <a:gd name="connsiteX7" fmla="*/ 60484 w 124586"/>
                <a:gd name="connsiteY7" fmla="*/ 87344 h 107251"/>
                <a:gd name="connsiteX8" fmla="*/ 41053 w 124586"/>
                <a:gd name="connsiteY8" fmla="*/ 74295 h 107251"/>
                <a:gd name="connsiteX9" fmla="*/ 39529 w 124586"/>
                <a:gd name="connsiteY9" fmla="*/ 62484 h 107251"/>
                <a:gd name="connsiteX10" fmla="*/ 39529 w 124586"/>
                <a:gd name="connsiteY10" fmla="*/ 0 h 107251"/>
                <a:gd name="connsiteX11" fmla="*/ 0 w 124586"/>
                <a:gd name="connsiteY11" fmla="*/ 8096 h 107251"/>
                <a:gd name="connsiteX12" fmla="*/ 0 w 124586"/>
                <a:gd name="connsiteY12" fmla="*/ 11144 h 107251"/>
                <a:gd name="connsiteX13" fmla="*/ 12192 w 124586"/>
                <a:gd name="connsiteY13" fmla="*/ 29909 h 107251"/>
                <a:gd name="connsiteX14" fmla="*/ 12192 w 124586"/>
                <a:gd name="connsiteY14" fmla="*/ 68104 h 107251"/>
                <a:gd name="connsiteX15" fmla="*/ 19145 w 124586"/>
                <a:gd name="connsiteY15" fmla="*/ 94107 h 107251"/>
                <a:gd name="connsiteX16" fmla="*/ 48196 w 124586"/>
                <a:gd name="connsiteY16" fmla="*/ 106585 h 107251"/>
                <a:gd name="connsiteX17" fmla="*/ 86201 w 124586"/>
                <a:gd name="connsiteY17" fmla="*/ 87154 h 107251"/>
                <a:gd name="connsiteX18" fmla="*/ 100584 w 124586"/>
                <a:gd name="connsiteY18" fmla="*/ 107252 h 107251"/>
                <a:gd name="connsiteX19" fmla="*/ 124587 w 124586"/>
                <a:gd name="connsiteY19" fmla="*/ 89344 h 107251"/>
                <a:gd name="connsiteX20" fmla="*/ 123253 w 124586"/>
                <a:gd name="connsiteY20" fmla="*/ 87154 h 107251"/>
                <a:gd name="connsiteX21" fmla="*/ 111919 w 124586"/>
                <a:gd name="connsiteY21" fmla="*/ 66199 h 107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4586" h="107251">
                  <a:moveTo>
                    <a:pt x="112014" y="66199"/>
                  </a:moveTo>
                  <a:lnTo>
                    <a:pt x="112014" y="95"/>
                  </a:lnTo>
                  <a:lnTo>
                    <a:pt x="71818" y="8192"/>
                  </a:lnTo>
                  <a:lnTo>
                    <a:pt x="71818" y="11240"/>
                  </a:lnTo>
                  <a:cubicBezTo>
                    <a:pt x="82487" y="12764"/>
                    <a:pt x="84677" y="16955"/>
                    <a:pt x="84677" y="27337"/>
                  </a:cubicBezTo>
                  <a:lnTo>
                    <a:pt x="84677" y="62484"/>
                  </a:lnTo>
                  <a:cubicBezTo>
                    <a:pt x="84677" y="67056"/>
                    <a:pt x="84487" y="73628"/>
                    <a:pt x="79439" y="79534"/>
                  </a:cubicBezTo>
                  <a:cubicBezTo>
                    <a:pt x="75533" y="84106"/>
                    <a:pt x="68961" y="87344"/>
                    <a:pt x="60484" y="87344"/>
                  </a:cubicBezTo>
                  <a:cubicBezTo>
                    <a:pt x="50387" y="87344"/>
                    <a:pt x="43720" y="82296"/>
                    <a:pt x="41053" y="74295"/>
                  </a:cubicBezTo>
                  <a:cubicBezTo>
                    <a:pt x="40005" y="70771"/>
                    <a:pt x="39529" y="67342"/>
                    <a:pt x="39529" y="62484"/>
                  </a:cubicBezTo>
                  <a:lnTo>
                    <a:pt x="39529" y="0"/>
                  </a:lnTo>
                  <a:lnTo>
                    <a:pt x="0" y="8096"/>
                  </a:lnTo>
                  <a:lnTo>
                    <a:pt x="0" y="11144"/>
                  </a:lnTo>
                  <a:cubicBezTo>
                    <a:pt x="11144" y="12668"/>
                    <a:pt x="12192" y="18383"/>
                    <a:pt x="12192" y="29909"/>
                  </a:cubicBezTo>
                  <a:lnTo>
                    <a:pt x="12192" y="68104"/>
                  </a:lnTo>
                  <a:cubicBezTo>
                    <a:pt x="12192" y="76200"/>
                    <a:pt x="12668" y="85820"/>
                    <a:pt x="19145" y="94107"/>
                  </a:cubicBezTo>
                  <a:cubicBezTo>
                    <a:pt x="22003" y="97822"/>
                    <a:pt x="30099" y="106585"/>
                    <a:pt x="48196" y="106585"/>
                  </a:cubicBezTo>
                  <a:cubicBezTo>
                    <a:pt x="66294" y="106585"/>
                    <a:pt x="78772" y="97155"/>
                    <a:pt x="86201" y="87154"/>
                  </a:cubicBezTo>
                  <a:cubicBezTo>
                    <a:pt x="87725" y="93250"/>
                    <a:pt x="90583" y="99822"/>
                    <a:pt x="100584" y="107252"/>
                  </a:cubicBezTo>
                  <a:lnTo>
                    <a:pt x="124587" y="89344"/>
                  </a:lnTo>
                  <a:lnTo>
                    <a:pt x="123253" y="87154"/>
                  </a:lnTo>
                  <a:cubicBezTo>
                    <a:pt x="111919" y="84963"/>
                    <a:pt x="111919" y="76867"/>
                    <a:pt x="111919" y="66199"/>
                  </a:cubicBezTo>
                </a:path>
              </a:pathLst>
            </a:custGeom>
            <a:grpFill/>
            <a:ln w="0" cap="flat">
              <a:noFill/>
              <a:prstDash val="solid"/>
              <a:miter/>
            </a:ln>
          </p:spPr>
          <p:txBody>
            <a:bodyPr rtlCol="0" anchor="ctr"/>
            <a:lstStyle/>
            <a:p>
              <a:endParaRPr lang="en-CA" dirty="0"/>
            </a:p>
          </p:txBody>
        </p:sp>
        <p:sp>
          <p:nvSpPr>
            <p:cNvPr id="34" name="Freeform: Shape 109">
              <a:extLst>
                <a:ext uri="{FF2B5EF4-FFF2-40B4-BE49-F238E27FC236}">
                  <a16:creationId xmlns:a16="http://schemas.microsoft.com/office/drawing/2014/main" id="{BF30BE8B-D43B-3C64-189F-9209748B72D0}"/>
                </a:ext>
              </a:extLst>
            </p:cNvPr>
            <p:cNvSpPr/>
            <p:nvPr/>
          </p:nvSpPr>
          <p:spPr>
            <a:xfrm>
              <a:off x="705178" y="629897"/>
              <a:ext cx="127825" cy="104775"/>
            </a:xfrm>
            <a:custGeom>
              <a:avLst/>
              <a:gdLst>
                <a:gd name="connsiteX0" fmla="*/ 114586 w 127825"/>
                <a:gd name="connsiteY0" fmla="*/ 79629 h 104775"/>
                <a:gd name="connsiteX1" fmla="*/ 114586 w 127825"/>
                <a:gd name="connsiteY1" fmla="*/ 42101 h 104775"/>
                <a:gd name="connsiteX2" fmla="*/ 107823 w 127825"/>
                <a:gd name="connsiteY2" fmla="*/ 14383 h 104775"/>
                <a:gd name="connsiteX3" fmla="*/ 79248 w 127825"/>
                <a:gd name="connsiteY3" fmla="*/ 1905 h 104775"/>
                <a:gd name="connsiteX4" fmla="*/ 42386 w 127825"/>
                <a:gd name="connsiteY4" fmla="*/ 18955 h 104775"/>
                <a:gd name="connsiteX5" fmla="*/ 42386 w 127825"/>
                <a:gd name="connsiteY5" fmla="*/ 0 h 104775"/>
                <a:gd name="connsiteX6" fmla="*/ 0 w 127825"/>
                <a:gd name="connsiteY6" fmla="*/ 22003 h 104775"/>
                <a:gd name="connsiteX7" fmla="*/ 1524 w 127825"/>
                <a:gd name="connsiteY7" fmla="*/ 24670 h 104775"/>
                <a:gd name="connsiteX8" fmla="*/ 15050 w 127825"/>
                <a:gd name="connsiteY8" fmla="*/ 46101 h 104775"/>
                <a:gd name="connsiteX9" fmla="*/ 15050 w 127825"/>
                <a:gd name="connsiteY9" fmla="*/ 79248 h 104775"/>
                <a:gd name="connsiteX10" fmla="*/ 1905 w 127825"/>
                <a:gd name="connsiteY10" fmla="*/ 101727 h 104775"/>
                <a:gd name="connsiteX11" fmla="*/ 1905 w 127825"/>
                <a:gd name="connsiteY11" fmla="*/ 104775 h 104775"/>
                <a:gd name="connsiteX12" fmla="*/ 54769 w 127825"/>
                <a:gd name="connsiteY12" fmla="*/ 104775 h 104775"/>
                <a:gd name="connsiteX13" fmla="*/ 54578 w 127825"/>
                <a:gd name="connsiteY13" fmla="*/ 101727 h 104775"/>
                <a:gd name="connsiteX14" fmla="*/ 42386 w 127825"/>
                <a:gd name="connsiteY14" fmla="*/ 81820 h 104775"/>
                <a:gd name="connsiteX15" fmla="*/ 42386 w 127825"/>
                <a:gd name="connsiteY15" fmla="*/ 44482 h 104775"/>
                <a:gd name="connsiteX16" fmla="*/ 50292 w 127825"/>
                <a:gd name="connsiteY16" fmla="*/ 25908 h 104775"/>
                <a:gd name="connsiteX17" fmla="*/ 65818 w 127825"/>
                <a:gd name="connsiteY17" fmla="*/ 21145 h 104775"/>
                <a:gd name="connsiteX18" fmla="*/ 87440 w 127825"/>
                <a:gd name="connsiteY18" fmla="*/ 44482 h 104775"/>
                <a:gd name="connsiteX19" fmla="*/ 87440 w 127825"/>
                <a:gd name="connsiteY19" fmla="*/ 81820 h 104775"/>
                <a:gd name="connsiteX20" fmla="*/ 75438 w 127825"/>
                <a:gd name="connsiteY20" fmla="*/ 101727 h 104775"/>
                <a:gd name="connsiteX21" fmla="*/ 75438 w 127825"/>
                <a:gd name="connsiteY21" fmla="*/ 104775 h 104775"/>
                <a:gd name="connsiteX22" fmla="*/ 127826 w 127825"/>
                <a:gd name="connsiteY22" fmla="*/ 104775 h 104775"/>
                <a:gd name="connsiteX23" fmla="*/ 127826 w 127825"/>
                <a:gd name="connsiteY23" fmla="*/ 101727 h 104775"/>
                <a:gd name="connsiteX24" fmla="*/ 114681 w 127825"/>
                <a:gd name="connsiteY24" fmla="*/ 7962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825" h="104775">
                  <a:moveTo>
                    <a:pt x="114586" y="79629"/>
                  </a:moveTo>
                  <a:lnTo>
                    <a:pt x="114586" y="42101"/>
                  </a:lnTo>
                  <a:cubicBezTo>
                    <a:pt x="114586" y="32480"/>
                    <a:pt x="114395" y="22669"/>
                    <a:pt x="107823" y="14383"/>
                  </a:cubicBezTo>
                  <a:cubicBezTo>
                    <a:pt x="103061" y="8096"/>
                    <a:pt x="93440" y="1905"/>
                    <a:pt x="79248" y="1905"/>
                  </a:cubicBezTo>
                  <a:cubicBezTo>
                    <a:pt x="60484" y="1905"/>
                    <a:pt x="49530" y="12192"/>
                    <a:pt x="42386" y="18955"/>
                  </a:cubicBezTo>
                  <a:lnTo>
                    <a:pt x="42386" y="0"/>
                  </a:lnTo>
                  <a:lnTo>
                    <a:pt x="0" y="22003"/>
                  </a:lnTo>
                  <a:lnTo>
                    <a:pt x="1524" y="24670"/>
                  </a:lnTo>
                  <a:cubicBezTo>
                    <a:pt x="14859" y="25146"/>
                    <a:pt x="15050" y="32099"/>
                    <a:pt x="15050" y="46101"/>
                  </a:cubicBezTo>
                  <a:lnTo>
                    <a:pt x="15050" y="79248"/>
                  </a:lnTo>
                  <a:cubicBezTo>
                    <a:pt x="15050" y="90202"/>
                    <a:pt x="14859" y="99727"/>
                    <a:pt x="1905" y="101727"/>
                  </a:cubicBezTo>
                  <a:lnTo>
                    <a:pt x="1905" y="104775"/>
                  </a:lnTo>
                  <a:lnTo>
                    <a:pt x="54769" y="104775"/>
                  </a:lnTo>
                  <a:lnTo>
                    <a:pt x="54578" y="101727"/>
                  </a:lnTo>
                  <a:cubicBezTo>
                    <a:pt x="42767" y="98489"/>
                    <a:pt x="42386" y="93631"/>
                    <a:pt x="42386" y="81820"/>
                  </a:cubicBezTo>
                  <a:lnTo>
                    <a:pt x="42386" y="44482"/>
                  </a:lnTo>
                  <a:cubicBezTo>
                    <a:pt x="42386" y="39243"/>
                    <a:pt x="42577" y="31814"/>
                    <a:pt x="50292" y="25908"/>
                  </a:cubicBezTo>
                  <a:cubicBezTo>
                    <a:pt x="53816" y="23336"/>
                    <a:pt x="58769" y="21145"/>
                    <a:pt x="65818" y="21145"/>
                  </a:cubicBezTo>
                  <a:cubicBezTo>
                    <a:pt x="87249" y="21145"/>
                    <a:pt x="87440" y="39052"/>
                    <a:pt x="87440" y="44482"/>
                  </a:cubicBezTo>
                  <a:lnTo>
                    <a:pt x="87440" y="81820"/>
                  </a:lnTo>
                  <a:cubicBezTo>
                    <a:pt x="87440" y="93154"/>
                    <a:pt x="87249" y="99060"/>
                    <a:pt x="75438" y="101727"/>
                  </a:cubicBezTo>
                  <a:lnTo>
                    <a:pt x="75438" y="104775"/>
                  </a:lnTo>
                  <a:lnTo>
                    <a:pt x="127826" y="104775"/>
                  </a:lnTo>
                  <a:lnTo>
                    <a:pt x="127826" y="101727"/>
                  </a:lnTo>
                  <a:cubicBezTo>
                    <a:pt x="114967" y="99346"/>
                    <a:pt x="114681" y="93250"/>
                    <a:pt x="114681" y="79629"/>
                  </a:cubicBezTo>
                </a:path>
              </a:pathLst>
            </a:custGeom>
            <a:grpFill/>
            <a:ln w="0" cap="flat">
              <a:noFill/>
              <a:prstDash val="solid"/>
              <a:miter/>
            </a:ln>
          </p:spPr>
          <p:txBody>
            <a:bodyPr rtlCol="0" anchor="ctr"/>
            <a:lstStyle/>
            <a:p>
              <a:endParaRPr lang="en-CA" dirty="0"/>
            </a:p>
          </p:txBody>
        </p:sp>
        <p:sp>
          <p:nvSpPr>
            <p:cNvPr id="35" name="Freeform: Shape 110">
              <a:extLst>
                <a:ext uri="{FF2B5EF4-FFF2-40B4-BE49-F238E27FC236}">
                  <a16:creationId xmlns:a16="http://schemas.microsoft.com/office/drawing/2014/main" id="{C1C721BF-CB57-2D79-0D98-F6FA29AB1761}"/>
                </a:ext>
              </a:extLst>
            </p:cNvPr>
            <p:cNvSpPr/>
            <p:nvPr/>
          </p:nvSpPr>
          <p:spPr>
            <a:xfrm>
              <a:off x="838528" y="631897"/>
              <a:ext cx="72009" cy="106584"/>
            </a:xfrm>
            <a:custGeom>
              <a:avLst/>
              <a:gdLst>
                <a:gd name="connsiteX0" fmla="*/ 51911 w 72009"/>
                <a:gd name="connsiteY0" fmla="*/ 45530 h 106584"/>
                <a:gd name="connsiteX1" fmla="*/ 43625 w 72009"/>
                <a:gd name="connsiteY1" fmla="*/ 41624 h 106584"/>
                <a:gd name="connsiteX2" fmla="*/ 28289 w 72009"/>
                <a:gd name="connsiteY2" fmla="*/ 25908 h 106584"/>
                <a:gd name="connsiteX3" fmla="*/ 44863 w 72009"/>
                <a:gd name="connsiteY3" fmla="*/ 13049 h 106584"/>
                <a:gd name="connsiteX4" fmla="*/ 65151 w 72009"/>
                <a:gd name="connsiteY4" fmla="*/ 29432 h 106584"/>
                <a:gd name="connsiteX5" fmla="*/ 68199 w 72009"/>
                <a:gd name="connsiteY5" fmla="*/ 29432 h 106584"/>
                <a:gd name="connsiteX6" fmla="*/ 68199 w 72009"/>
                <a:gd name="connsiteY6" fmla="*/ 5239 h 106584"/>
                <a:gd name="connsiteX7" fmla="*/ 40005 w 72009"/>
                <a:gd name="connsiteY7" fmla="*/ 0 h 106584"/>
                <a:gd name="connsiteX8" fmla="*/ 1333 w 72009"/>
                <a:gd name="connsiteY8" fmla="*/ 30575 h 106584"/>
                <a:gd name="connsiteX9" fmla="*/ 18383 w 72009"/>
                <a:gd name="connsiteY9" fmla="*/ 55245 h 106584"/>
                <a:gd name="connsiteX10" fmla="*/ 27527 w 72009"/>
                <a:gd name="connsiteY10" fmla="*/ 59627 h 106584"/>
                <a:gd name="connsiteX11" fmla="*/ 44768 w 72009"/>
                <a:gd name="connsiteY11" fmla="*/ 78200 h 106584"/>
                <a:gd name="connsiteX12" fmla="*/ 25527 w 72009"/>
                <a:gd name="connsiteY12" fmla="*/ 93250 h 106584"/>
                <a:gd name="connsiteX13" fmla="*/ 3239 w 72009"/>
                <a:gd name="connsiteY13" fmla="*/ 75533 h 106584"/>
                <a:gd name="connsiteX14" fmla="*/ 0 w 72009"/>
                <a:gd name="connsiteY14" fmla="*/ 75533 h 106584"/>
                <a:gd name="connsiteX15" fmla="*/ 0 w 72009"/>
                <a:gd name="connsiteY15" fmla="*/ 101537 h 106584"/>
                <a:gd name="connsiteX16" fmla="*/ 29718 w 72009"/>
                <a:gd name="connsiteY16" fmla="*/ 106585 h 106584"/>
                <a:gd name="connsiteX17" fmla="*/ 61341 w 72009"/>
                <a:gd name="connsiteY17" fmla="*/ 96774 h 106584"/>
                <a:gd name="connsiteX18" fmla="*/ 72009 w 72009"/>
                <a:gd name="connsiteY18" fmla="*/ 73152 h 106584"/>
                <a:gd name="connsiteX19" fmla="*/ 51721 w 72009"/>
                <a:gd name="connsiteY19" fmla="*/ 45625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2009" h="106584">
                  <a:moveTo>
                    <a:pt x="51911" y="45530"/>
                  </a:moveTo>
                  <a:lnTo>
                    <a:pt x="43625" y="41624"/>
                  </a:lnTo>
                  <a:cubicBezTo>
                    <a:pt x="36576" y="38386"/>
                    <a:pt x="28289" y="34385"/>
                    <a:pt x="28289" y="25908"/>
                  </a:cubicBezTo>
                  <a:cubicBezTo>
                    <a:pt x="28289" y="18669"/>
                    <a:pt x="35052" y="13049"/>
                    <a:pt x="44863" y="13049"/>
                  </a:cubicBezTo>
                  <a:cubicBezTo>
                    <a:pt x="60579" y="13049"/>
                    <a:pt x="63627" y="24003"/>
                    <a:pt x="65151" y="29432"/>
                  </a:cubicBezTo>
                  <a:lnTo>
                    <a:pt x="68199" y="29432"/>
                  </a:lnTo>
                  <a:lnTo>
                    <a:pt x="68199" y="5239"/>
                  </a:lnTo>
                  <a:cubicBezTo>
                    <a:pt x="63437" y="3524"/>
                    <a:pt x="53816" y="0"/>
                    <a:pt x="40005" y="0"/>
                  </a:cubicBezTo>
                  <a:cubicBezTo>
                    <a:pt x="14859" y="0"/>
                    <a:pt x="1333" y="14002"/>
                    <a:pt x="1333" y="30575"/>
                  </a:cubicBezTo>
                  <a:cubicBezTo>
                    <a:pt x="1333" y="45815"/>
                    <a:pt x="12478" y="52007"/>
                    <a:pt x="18383" y="55245"/>
                  </a:cubicBezTo>
                  <a:lnTo>
                    <a:pt x="27527" y="59627"/>
                  </a:lnTo>
                  <a:cubicBezTo>
                    <a:pt x="35147" y="63532"/>
                    <a:pt x="44768" y="68580"/>
                    <a:pt x="44768" y="78200"/>
                  </a:cubicBezTo>
                  <a:cubicBezTo>
                    <a:pt x="44768" y="89154"/>
                    <a:pt x="34766" y="93250"/>
                    <a:pt x="25527" y="93250"/>
                  </a:cubicBezTo>
                  <a:cubicBezTo>
                    <a:pt x="9144" y="93250"/>
                    <a:pt x="5239" y="81915"/>
                    <a:pt x="3239" y="75533"/>
                  </a:cubicBezTo>
                  <a:lnTo>
                    <a:pt x="0" y="75533"/>
                  </a:lnTo>
                  <a:lnTo>
                    <a:pt x="0" y="101537"/>
                  </a:lnTo>
                  <a:cubicBezTo>
                    <a:pt x="8287" y="104203"/>
                    <a:pt x="15907" y="106585"/>
                    <a:pt x="29718" y="106585"/>
                  </a:cubicBezTo>
                  <a:cubicBezTo>
                    <a:pt x="46958" y="106585"/>
                    <a:pt x="56578" y="100870"/>
                    <a:pt x="61341" y="96774"/>
                  </a:cubicBezTo>
                  <a:cubicBezTo>
                    <a:pt x="68104" y="90869"/>
                    <a:pt x="72009" y="81915"/>
                    <a:pt x="72009" y="73152"/>
                  </a:cubicBezTo>
                  <a:cubicBezTo>
                    <a:pt x="72009" y="55245"/>
                    <a:pt x="56959" y="48006"/>
                    <a:pt x="51721" y="45625"/>
                  </a:cubicBezTo>
                </a:path>
              </a:pathLst>
            </a:custGeom>
            <a:grpFill/>
            <a:ln w="0" cap="flat">
              <a:noFill/>
              <a:prstDash val="solid"/>
              <a:miter/>
            </a:ln>
          </p:spPr>
          <p:txBody>
            <a:bodyPr rtlCol="0" anchor="ctr"/>
            <a:lstStyle/>
            <a:p>
              <a:endParaRPr lang="en-CA" dirty="0"/>
            </a:p>
          </p:txBody>
        </p:sp>
        <p:sp>
          <p:nvSpPr>
            <p:cNvPr id="36" name="Freeform: Shape 111">
              <a:extLst>
                <a:ext uri="{FF2B5EF4-FFF2-40B4-BE49-F238E27FC236}">
                  <a16:creationId xmlns:a16="http://schemas.microsoft.com/office/drawing/2014/main" id="{BEA5DC53-48CF-7938-3D18-CE56B2EC949F}"/>
                </a:ext>
              </a:extLst>
            </p:cNvPr>
            <p:cNvSpPr/>
            <p:nvPr/>
          </p:nvSpPr>
          <p:spPr>
            <a:xfrm>
              <a:off x="912157" y="635422"/>
              <a:ext cx="182689" cy="101060"/>
            </a:xfrm>
            <a:custGeom>
              <a:avLst/>
              <a:gdLst>
                <a:gd name="connsiteX0" fmla="*/ 182690 w 182689"/>
                <a:gd name="connsiteY0" fmla="*/ 95 h 101060"/>
                <a:gd name="connsiteX1" fmla="*/ 143827 w 182689"/>
                <a:gd name="connsiteY1" fmla="*/ 95 h 101060"/>
                <a:gd name="connsiteX2" fmla="*/ 143827 w 182689"/>
                <a:gd name="connsiteY2" fmla="*/ 3143 h 101060"/>
                <a:gd name="connsiteX3" fmla="*/ 152971 w 182689"/>
                <a:gd name="connsiteY3" fmla="*/ 12287 h 101060"/>
                <a:gd name="connsiteX4" fmla="*/ 150781 w 182689"/>
                <a:gd name="connsiteY4" fmla="*/ 19907 h 101060"/>
                <a:gd name="connsiteX5" fmla="*/ 129635 w 182689"/>
                <a:gd name="connsiteY5" fmla="*/ 67913 h 101060"/>
                <a:gd name="connsiteX6" fmla="*/ 109538 w 182689"/>
                <a:gd name="connsiteY6" fmla="*/ 19907 h 101060"/>
                <a:gd name="connsiteX7" fmla="*/ 108014 w 182689"/>
                <a:gd name="connsiteY7" fmla="*/ 12668 h 101060"/>
                <a:gd name="connsiteX8" fmla="*/ 116777 w 182689"/>
                <a:gd name="connsiteY8" fmla="*/ 3048 h 101060"/>
                <a:gd name="connsiteX9" fmla="*/ 116777 w 182689"/>
                <a:gd name="connsiteY9" fmla="*/ 0 h 101060"/>
                <a:gd name="connsiteX10" fmla="*/ 66389 w 182689"/>
                <a:gd name="connsiteY10" fmla="*/ 0 h 101060"/>
                <a:gd name="connsiteX11" fmla="*/ 66389 w 182689"/>
                <a:gd name="connsiteY11" fmla="*/ 3048 h 101060"/>
                <a:gd name="connsiteX12" fmla="*/ 78200 w 182689"/>
                <a:gd name="connsiteY12" fmla="*/ 12859 h 101060"/>
                <a:gd name="connsiteX13" fmla="*/ 83248 w 182689"/>
                <a:gd name="connsiteY13" fmla="*/ 23527 h 101060"/>
                <a:gd name="connsiteX14" fmla="*/ 63151 w 182689"/>
                <a:gd name="connsiteY14" fmla="*/ 67818 h 101060"/>
                <a:gd name="connsiteX15" fmla="*/ 43720 w 182689"/>
                <a:gd name="connsiteY15" fmla="*/ 20479 h 101060"/>
                <a:gd name="connsiteX16" fmla="*/ 41720 w 182689"/>
                <a:gd name="connsiteY16" fmla="*/ 12668 h 101060"/>
                <a:gd name="connsiteX17" fmla="*/ 50673 w 182689"/>
                <a:gd name="connsiteY17" fmla="*/ 3048 h 101060"/>
                <a:gd name="connsiteX18" fmla="*/ 50673 w 182689"/>
                <a:gd name="connsiteY18" fmla="*/ 0 h 101060"/>
                <a:gd name="connsiteX19" fmla="*/ 0 w 182689"/>
                <a:gd name="connsiteY19" fmla="*/ 0 h 101060"/>
                <a:gd name="connsiteX20" fmla="*/ 0 w 182689"/>
                <a:gd name="connsiteY20" fmla="*/ 3048 h 101060"/>
                <a:gd name="connsiteX21" fmla="*/ 14192 w 182689"/>
                <a:gd name="connsiteY21" fmla="*/ 18764 h 101060"/>
                <a:gd name="connsiteX22" fmla="*/ 50006 w 182689"/>
                <a:gd name="connsiteY22" fmla="*/ 101060 h 101060"/>
                <a:gd name="connsiteX23" fmla="*/ 62865 w 182689"/>
                <a:gd name="connsiteY23" fmla="*/ 101060 h 101060"/>
                <a:gd name="connsiteX24" fmla="*/ 90583 w 182689"/>
                <a:gd name="connsiteY24" fmla="*/ 41624 h 101060"/>
                <a:gd name="connsiteX25" fmla="*/ 116777 w 182689"/>
                <a:gd name="connsiteY25" fmla="*/ 101060 h 101060"/>
                <a:gd name="connsiteX26" fmla="*/ 129635 w 182689"/>
                <a:gd name="connsiteY26" fmla="*/ 101060 h 101060"/>
                <a:gd name="connsiteX27" fmla="*/ 168307 w 182689"/>
                <a:gd name="connsiteY27" fmla="*/ 18764 h 101060"/>
                <a:gd name="connsiteX28" fmla="*/ 182690 w 182689"/>
                <a:gd name="connsiteY28" fmla="*/ 3048 h 101060"/>
                <a:gd name="connsiteX29" fmla="*/ 182690 w 182689"/>
                <a:gd name="connsiteY29" fmla="*/ 0 h 101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82689" h="101060">
                  <a:moveTo>
                    <a:pt x="182690" y="95"/>
                  </a:moveTo>
                  <a:lnTo>
                    <a:pt x="143827" y="95"/>
                  </a:lnTo>
                  <a:lnTo>
                    <a:pt x="143827" y="3143"/>
                  </a:lnTo>
                  <a:cubicBezTo>
                    <a:pt x="146209" y="3619"/>
                    <a:pt x="152971" y="4667"/>
                    <a:pt x="152971" y="12287"/>
                  </a:cubicBezTo>
                  <a:cubicBezTo>
                    <a:pt x="152971" y="14668"/>
                    <a:pt x="151924" y="17335"/>
                    <a:pt x="150781" y="19907"/>
                  </a:cubicBezTo>
                  <a:lnTo>
                    <a:pt x="129635" y="67913"/>
                  </a:lnTo>
                  <a:lnTo>
                    <a:pt x="109538" y="19907"/>
                  </a:lnTo>
                  <a:cubicBezTo>
                    <a:pt x="108871" y="17716"/>
                    <a:pt x="108014" y="14859"/>
                    <a:pt x="108014" y="12668"/>
                  </a:cubicBezTo>
                  <a:cubicBezTo>
                    <a:pt x="108014" y="5048"/>
                    <a:pt x="113919" y="3715"/>
                    <a:pt x="116777" y="3048"/>
                  </a:cubicBezTo>
                  <a:lnTo>
                    <a:pt x="116777" y="0"/>
                  </a:lnTo>
                  <a:lnTo>
                    <a:pt x="66389" y="0"/>
                  </a:lnTo>
                  <a:lnTo>
                    <a:pt x="66389" y="3048"/>
                  </a:lnTo>
                  <a:cubicBezTo>
                    <a:pt x="72104" y="4096"/>
                    <a:pt x="74676" y="5620"/>
                    <a:pt x="78200" y="12859"/>
                  </a:cubicBezTo>
                  <a:lnTo>
                    <a:pt x="83248" y="23527"/>
                  </a:lnTo>
                  <a:lnTo>
                    <a:pt x="63151" y="67818"/>
                  </a:lnTo>
                  <a:lnTo>
                    <a:pt x="43720" y="20479"/>
                  </a:lnTo>
                  <a:cubicBezTo>
                    <a:pt x="42863" y="18288"/>
                    <a:pt x="41720" y="15430"/>
                    <a:pt x="41720" y="12668"/>
                  </a:cubicBezTo>
                  <a:cubicBezTo>
                    <a:pt x="41720" y="6953"/>
                    <a:pt x="45053" y="3905"/>
                    <a:pt x="50673" y="3048"/>
                  </a:cubicBezTo>
                  <a:lnTo>
                    <a:pt x="50673" y="0"/>
                  </a:lnTo>
                  <a:lnTo>
                    <a:pt x="0" y="0"/>
                  </a:lnTo>
                  <a:lnTo>
                    <a:pt x="0" y="3048"/>
                  </a:lnTo>
                  <a:cubicBezTo>
                    <a:pt x="8287" y="5905"/>
                    <a:pt x="9430" y="7620"/>
                    <a:pt x="14192" y="18764"/>
                  </a:cubicBezTo>
                  <a:lnTo>
                    <a:pt x="50006" y="101060"/>
                  </a:lnTo>
                  <a:lnTo>
                    <a:pt x="62865" y="101060"/>
                  </a:lnTo>
                  <a:lnTo>
                    <a:pt x="90583" y="41624"/>
                  </a:lnTo>
                  <a:lnTo>
                    <a:pt x="116777" y="101060"/>
                  </a:lnTo>
                  <a:lnTo>
                    <a:pt x="129635" y="101060"/>
                  </a:lnTo>
                  <a:lnTo>
                    <a:pt x="168307" y="18764"/>
                  </a:lnTo>
                  <a:cubicBezTo>
                    <a:pt x="172879" y="8953"/>
                    <a:pt x="174212" y="5905"/>
                    <a:pt x="182690" y="3048"/>
                  </a:cubicBezTo>
                  <a:lnTo>
                    <a:pt x="182690" y="0"/>
                  </a:lnTo>
                  <a:close/>
                </a:path>
              </a:pathLst>
            </a:custGeom>
            <a:grpFill/>
            <a:ln w="0" cap="flat">
              <a:noFill/>
              <a:prstDash val="solid"/>
              <a:miter/>
            </a:ln>
          </p:spPr>
          <p:txBody>
            <a:bodyPr rtlCol="0" anchor="ctr"/>
            <a:lstStyle/>
            <a:p>
              <a:endParaRPr lang="en-CA" dirty="0"/>
            </a:p>
          </p:txBody>
        </p:sp>
        <p:sp>
          <p:nvSpPr>
            <p:cNvPr id="37" name="Freeform: Shape 112">
              <a:extLst>
                <a:ext uri="{FF2B5EF4-FFF2-40B4-BE49-F238E27FC236}">
                  <a16:creationId xmlns:a16="http://schemas.microsoft.com/office/drawing/2014/main" id="{4884A3F6-3E55-6073-CE02-AFAAFB864727}"/>
                </a:ext>
              </a:extLst>
            </p:cNvPr>
            <p:cNvSpPr/>
            <p:nvPr/>
          </p:nvSpPr>
          <p:spPr>
            <a:xfrm>
              <a:off x="606690" y="577605"/>
              <a:ext cx="74009" cy="40957"/>
            </a:xfrm>
            <a:custGeom>
              <a:avLst/>
              <a:gdLst>
                <a:gd name="connsiteX0" fmla="*/ 5810 w 74009"/>
                <a:gd name="connsiteY0" fmla="*/ 7620 h 40957"/>
                <a:gd name="connsiteX1" fmla="*/ 20288 w 74009"/>
                <a:gd name="connsiteY1" fmla="*/ 40958 h 40957"/>
                <a:gd name="connsiteX2" fmla="*/ 25527 w 74009"/>
                <a:gd name="connsiteY2" fmla="*/ 40958 h 40957"/>
                <a:gd name="connsiteX3" fmla="*/ 36767 w 74009"/>
                <a:gd name="connsiteY3" fmla="*/ 16859 h 40957"/>
                <a:gd name="connsiteX4" fmla="*/ 47339 w 74009"/>
                <a:gd name="connsiteY4" fmla="*/ 40958 h 40957"/>
                <a:gd name="connsiteX5" fmla="*/ 52578 w 74009"/>
                <a:gd name="connsiteY5" fmla="*/ 40958 h 40957"/>
                <a:gd name="connsiteX6" fmla="*/ 68199 w 74009"/>
                <a:gd name="connsiteY6" fmla="*/ 7620 h 40957"/>
                <a:gd name="connsiteX7" fmla="*/ 74009 w 74009"/>
                <a:gd name="connsiteY7" fmla="*/ 1238 h 40957"/>
                <a:gd name="connsiteX8" fmla="*/ 74009 w 74009"/>
                <a:gd name="connsiteY8" fmla="*/ 0 h 40957"/>
                <a:gd name="connsiteX9" fmla="*/ 58293 w 74009"/>
                <a:gd name="connsiteY9" fmla="*/ 0 h 40957"/>
                <a:gd name="connsiteX10" fmla="*/ 58293 w 74009"/>
                <a:gd name="connsiteY10" fmla="*/ 1238 h 40957"/>
                <a:gd name="connsiteX11" fmla="*/ 62008 w 74009"/>
                <a:gd name="connsiteY11" fmla="*/ 4953 h 40957"/>
                <a:gd name="connsiteX12" fmla="*/ 61151 w 74009"/>
                <a:gd name="connsiteY12" fmla="*/ 8096 h 40957"/>
                <a:gd name="connsiteX13" fmla="*/ 52578 w 74009"/>
                <a:gd name="connsiteY13" fmla="*/ 27527 h 40957"/>
                <a:gd name="connsiteX14" fmla="*/ 44482 w 74009"/>
                <a:gd name="connsiteY14" fmla="*/ 8096 h 40957"/>
                <a:gd name="connsiteX15" fmla="*/ 43815 w 74009"/>
                <a:gd name="connsiteY15" fmla="*/ 5144 h 40957"/>
                <a:gd name="connsiteX16" fmla="*/ 47339 w 74009"/>
                <a:gd name="connsiteY16" fmla="*/ 1238 h 40957"/>
                <a:gd name="connsiteX17" fmla="*/ 47339 w 74009"/>
                <a:gd name="connsiteY17" fmla="*/ 0 h 40957"/>
                <a:gd name="connsiteX18" fmla="*/ 26860 w 74009"/>
                <a:gd name="connsiteY18" fmla="*/ 0 h 40957"/>
                <a:gd name="connsiteX19" fmla="*/ 26860 w 74009"/>
                <a:gd name="connsiteY19" fmla="*/ 1238 h 40957"/>
                <a:gd name="connsiteX20" fmla="*/ 31623 w 74009"/>
                <a:gd name="connsiteY20" fmla="*/ 5239 h 40957"/>
                <a:gd name="connsiteX21" fmla="*/ 33623 w 74009"/>
                <a:gd name="connsiteY21" fmla="*/ 9620 h 40957"/>
                <a:gd name="connsiteX22" fmla="*/ 25527 w 74009"/>
                <a:gd name="connsiteY22" fmla="*/ 27527 h 40957"/>
                <a:gd name="connsiteX23" fmla="*/ 17621 w 74009"/>
                <a:gd name="connsiteY23" fmla="*/ 8287 h 40957"/>
                <a:gd name="connsiteX24" fmla="*/ 16859 w 74009"/>
                <a:gd name="connsiteY24" fmla="*/ 5144 h 40957"/>
                <a:gd name="connsiteX25" fmla="*/ 20479 w 74009"/>
                <a:gd name="connsiteY25" fmla="*/ 1238 h 40957"/>
                <a:gd name="connsiteX26" fmla="*/ 20479 w 74009"/>
                <a:gd name="connsiteY26" fmla="*/ 0 h 40957"/>
                <a:gd name="connsiteX27" fmla="*/ 0 w 74009"/>
                <a:gd name="connsiteY27" fmla="*/ 0 h 40957"/>
                <a:gd name="connsiteX28" fmla="*/ 0 w 74009"/>
                <a:gd name="connsiteY28" fmla="*/ 1238 h 40957"/>
                <a:gd name="connsiteX29" fmla="*/ 5715 w 74009"/>
                <a:gd name="connsiteY29" fmla="*/ 7620 h 40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4009" h="40957">
                  <a:moveTo>
                    <a:pt x="5810" y="7620"/>
                  </a:moveTo>
                  <a:lnTo>
                    <a:pt x="20288" y="40958"/>
                  </a:lnTo>
                  <a:lnTo>
                    <a:pt x="25527" y="40958"/>
                  </a:lnTo>
                  <a:lnTo>
                    <a:pt x="36767" y="16859"/>
                  </a:lnTo>
                  <a:lnTo>
                    <a:pt x="47339" y="40958"/>
                  </a:lnTo>
                  <a:lnTo>
                    <a:pt x="52578" y="40958"/>
                  </a:lnTo>
                  <a:lnTo>
                    <a:pt x="68199" y="7620"/>
                  </a:lnTo>
                  <a:cubicBezTo>
                    <a:pt x="70104" y="3620"/>
                    <a:pt x="70580" y="2381"/>
                    <a:pt x="74009" y="1238"/>
                  </a:cubicBezTo>
                  <a:lnTo>
                    <a:pt x="74009" y="0"/>
                  </a:lnTo>
                  <a:lnTo>
                    <a:pt x="58293" y="0"/>
                  </a:lnTo>
                  <a:lnTo>
                    <a:pt x="58293" y="1238"/>
                  </a:lnTo>
                  <a:cubicBezTo>
                    <a:pt x="59246" y="1429"/>
                    <a:pt x="62008" y="1810"/>
                    <a:pt x="62008" y="4953"/>
                  </a:cubicBezTo>
                  <a:cubicBezTo>
                    <a:pt x="62008" y="5906"/>
                    <a:pt x="61532" y="6953"/>
                    <a:pt x="61151" y="8096"/>
                  </a:cubicBezTo>
                  <a:lnTo>
                    <a:pt x="52578" y="27527"/>
                  </a:lnTo>
                  <a:lnTo>
                    <a:pt x="44482" y="8096"/>
                  </a:lnTo>
                  <a:cubicBezTo>
                    <a:pt x="44196" y="7239"/>
                    <a:pt x="43815" y="6096"/>
                    <a:pt x="43815" y="5144"/>
                  </a:cubicBezTo>
                  <a:cubicBezTo>
                    <a:pt x="43815" y="2000"/>
                    <a:pt x="46196" y="1524"/>
                    <a:pt x="47339" y="1238"/>
                  </a:cubicBezTo>
                  <a:lnTo>
                    <a:pt x="47339" y="0"/>
                  </a:lnTo>
                  <a:lnTo>
                    <a:pt x="26860" y="0"/>
                  </a:lnTo>
                  <a:lnTo>
                    <a:pt x="26860" y="1238"/>
                  </a:lnTo>
                  <a:cubicBezTo>
                    <a:pt x="29147" y="1715"/>
                    <a:pt x="30194" y="2286"/>
                    <a:pt x="31623" y="5239"/>
                  </a:cubicBezTo>
                  <a:lnTo>
                    <a:pt x="33623" y="9620"/>
                  </a:lnTo>
                  <a:lnTo>
                    <a:pt x="25527" y="27527"/>
                  </a:lnTo>
                  <a:lnTo>
                    <a:pt x="17621" y="8287"/>
                  </a:lnTo>
                  <a:cubicBezTo>
                    <a:pt x="17240" y="7430"/>
                    <a:pt x="16859" y="6287"/>
                    <a:pt x="16859" y="5144"/>
                  </a:cubicBezTo>
                  <a:cubicBezTo>
                    <a:pt x="16859" y="2858"/>
                    <a:pt x="18193" y="1619"/>
                    <a:pt x="20479" y="1238"/>
                  </a:cubicBezTo>
                  <a:lnTo>
                    <a:pt x="20479" y="0"/>
                  </a:lnTo>
                  <a:lnTo>
                    <a:pt x="0" y="0"/>
                  </a:lnTo>
                  <a:lnTo>
                    <a:pt x="0" y="1238"/>
                  </a:lnTo>
                  <a:cubicBezTo>
                    <a:pt x="3334" y="2381"/>
                    <a:pt x="3810" y="3048"/>
                    <a:pt x="5715" y="7620"/>
                  </a:cubicBezTo>
                </a:path>
              </a:pathLst>
            </a:custGeom>
            <a:grpFill/>
            <a:ln w="0" cap="flat">
              <a:noFill/>
              <a:prstDash val="solid"/>
              <a:miter/>
            </a:ln>
          </p:spPr>
          <p:txBody>
            <a:bodyPr rtlCol="0" anchor="ctr"/>
            <a:lstStyle/>
            <a:p>
              <a:endParaRPr lang="en-CA" dirty="0"/>
            </a:p>
          </p:txBody>
        </p:sp>
        <p:sp>
          <p:nvSpPr>
            <p:cNvPr id="38" name="Freeform: Shape 113">
              <a:extLst>
                <a:ext uri="{FF2B5EF4-FFF2-40B4-BE49-F238E27FC236}">
                  <a16:creationId xmlns:a16="http://schemas.microsoft.com/office/drawing/2014/main" id="{BC5421AC-4E3A-58F0-C8A6-AF9CE1B45B97}"/>
                </a:ext>
              </a:extLst>
            </p:cNvPr>
            <p:cNvSpPr/>
            <p:nvPr/>
          </p:nvSpPr>
          <p:spPr>
            <a:xfrm>
              <a:off x="1093513" y="629802"/>
              <a:ext cx="55435" cy="104679"/>
            </a:xfrm>
            <a:custGeom>
              <a:avLst/>
              <a:gdLst>
                <a:gd name="connsiteX0" fmla="*/ 41910 w 55435"/>
                <a:gd name="connsiteY0" fmla="*/ 81439 h 104679"/>
                <a:gd name="connsiteX1" fmla="*/ 41910 w 55435"/>
                <a:gd name="connsiteY1" fmla="*/ 0 h 104679"/>
                <a:gd name="connsiteX2" fmla="*/ 0 w 55435"/>
                <a:gd name="connsiteY2" fmla="*/ 20479 h 104679"/>
                <a:gd name="connsiteX3" fmla="*/ 1333 w 55435"/>
                <a:gd name="connsiteY3" fmla="*/ 22860 h 104679"/>
                <a:gd name="connsiteX4" fmla="*/ 14859 w 55435"/>
                <a:gd name="connsiteY4" fmla="*/ 39433 h 104679"/>
                <a:gd name="connsiteX5" fmla="*/ 14859 w 55435"/>
                <a:gd name="connsiteY5" fmla="*/ 80010 h 104679"/>
                <a:gd name="connsiteX6" fmla="*/ 1715 w 55435"/>
                <a:gd name="connsiteY6" fmla="*/ 101632 h 104679"/>
                <a:gd name="connsiteX7" fmla="*/ 1715 w 55435"/>
                <a:gd name="connsiteY7" fmla="*/ 104680 h 104679"/>
                <a:gd name="connsiteX8" fmla="*/ 55435 w 55435"/>
                <a:gd name="connsiteY8" fmla="*/ 104680 h 104679"/>
                <a:gd name="connsiteX9" fmla="*/ 55435 w 55435"/>
                <a:gd name="connsiteY9" fmla="*/ 101632 h 104679"/>
                <a:gd name="connsiteX10" fmla="*/ 41910 w 55435"/>
                <a:gd name="connsiteY10" fmla="*/ 81343 h 104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35" h="104679">
                  <a:moveTo>
                    <a:pt x="41910" y="81439"/>
                  </a:moveTo>
                  <a:lnTo>
                    <a:pt x="41910" y="0"/>
                  </a:lnTo>
                  <a:lnTo>
                    <a:pt x="0" y="20479"/>
                  </a:lnTo>
                  <a:lnTo>
                    <a:pt x="1333" y="22860"/>
                  </a:lnTo>
                  <a:cubicBezTo>
                    <a:pt x="14192" y="22193"/>
                    <a:pt x="14859" y="28099"/>
                    <a:pt x="14859" y="39433"/>
                  </a:cubicBezTo>
                  <a:lnTo>
                    <a:pt x="14859" y="80010"/>
                  </a:lnTo>
                  <a:cubicBezTo>
                    <a:pt x="14859" y="92488"/>
                    <a:pt x="14859" y="97727"/>
                    <a:pt x="1715" y="101632"/>
                  </a:cubicBezTo>
                  <a:lnTo>
                    <a:pt x="1715" y="104680"/>
                  </a:lnTo>
                  <a:lnTo>
                    <a:pt x="55435" y="104680"/>
                  </a:lnTo>
                  <a:lnTo>
                    <a:pt x="55435" y="101632"/>
                  </a:lnTo>
                  <a:cubicBezTo>
                    <a:pt x="43625" y="98774"/>
                    <a:pt x="41910" y="95726"/>
                    <a:pt x="41910" y="81343"/>
                  </a:cubicBezTo>
                </a:path>
              </a:pathLst>
            </a:custGeom>
            <a:grpFill/>
            <a:ln w="0" cap="flat">
              <a:noFill/>
              <a:prstDash val="solid"/>
              <a:miter/>
            </a:ln>
          </p:spPr>
          <p:txBody>
            <a:bodyPr rtlCol="0" anchor="ctr"/>
            <a:lstStyle/>
            <a:p>
              <a:endParaRPr lang="en-CA" dirty="0"/>
            </a:p>
          </p:txBody>
        </p:sp>
        <p:sp>
          <p:nvSpPr>
            <p:cNvPr id="39" name="Freeform: Shape 114">
              <a:extLst>
                <a:ext uri="{FF2B5EF4-FFF2-40B4-BE49-F238E27FC236}">
                  <a16:creationId xmlns:a16="http://schemas.microsoft.com/office/drawing/2014/main" id="{E6A9957F-663B-8943-96A0-F409705630FC}"/>
                </a:ext>
              </a:extLst>
            </p:cNvPr>
            <p:cNvSpPr/>
            <p:nvPr/>
          </p:nvSpPr>
          <p:spPr>
            <a:xfrm>
              <a:off x="1148948" y="631802"/>
              <a:ext cx="93821" cy="106584"/>
            </a:xfrm>
            <a:custGeom>
              <a:avLst/>
              <a:gdLst>
                <a:gd name="connsiteX0" fmla="*/ 90678 w 93821"/>
                <a:gd name="connsiteY0" fmla="*/ 70104 h 106584"/>
                <a:gd name="connsiteX1" fmla="*/ 58769 w 93821"/>
                <a:gd name="connsiteY1" fmla="*/ 85439 h 106584"/>
                <a:gd name="connsiteX2" fmla="*/ 24479 w 93821"/>
                <a:gd name="connsiteY2" fmla="*/ 47625 h 106584"/>
                <a:gd name="connsiteX3" fmla="*/ 54388 w 93821"/>
                <a:gd name="connsiteY3" fmla="*/ 12668 h 106584"/>
                <a:gd name="connsiteX4" fmla="*/ 82296 w 93821"/>
                <a:gd name="connsiteY4" fmla="*/ 36005 h 106584"/>
                <a:gd name="connsiteX5" fmla="*/ 85344 w 93821"/>
                <a:gd name="connsiteY5" fmla="*/ 36005 h 106584"/>
                <a:gd name="connsiteX6" fmla="*/ 90392 w 93821"/>
                <a:gd name="connsiteY6" fmla="*/ 11144 h 106584"/>
                <a:gd name="connsiteX7" fmla="*/ 54388 w 93821"/>
                <a:gd name="connsiteY7" fmla="*/ 0 h 106584"/>
                <a:gd name="connsiteX8" fmla="*/ 0 w 93821"/>
                <a:gd name="connsiteY8" fmla="*/ 55912 h 106584"/>
                <a:gd name="connsiteX9" fmla="*/ 48006 w 93821"/>
                <a:gd name="connsiteY9" fmla="*/ 106585 h 106584"/>
                <a:gd name="connsiteX10" fmla="*/ 93821 w 93821"/>
                <a:gd name="connsiteY10" fmla="*/ 71914 h 106584"/>
                <a:gd name="connsiteX11" fmla="*/ 90583 w 93821"/>
                <a:gd name="connsiteY11" fmla="*/ 70199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3821" h="106584">
                  <a:moveTo>
                    <a:pt x="90678" y="70104"/>
                  </a:moveTo>
                  <a:cubicBezTo>
                    <a:pt x="84106" y="76676"/>
                    <a:pt x="75343" y="85439"/>
                    <a:pt x="58769" y="85439"/>
                  </a:cubicBezTo>
                  <a:cubicBezTo>
                    <a:pt x="33242" y="85439"/>
                    <a:pt x="24479" y="64008"/>
                    <a:pt x="24479" y="47625"/>
                  </a:cubicBezTo>
                  <a:cubicBezTo>
                    <a:pt x="24479" y="30194"/>
                    <a:pt x="33242" y="12668"/>
                    <a:pt x="54388" y="12668"/>
                  </a:cubicBezTo>
                  <a:cubicBezTo>
                    <a:pt x="74009" y="12668"/>
                    <a:pt x="78867" y="26384"/>
                    <a:pt x="82296" y="36005"/>
                  </a:cubicBezTo>
                  <a:lnTo>
                    <a:pt x="85344" y="36005"/>
                  </a:lnTo>
                  <a:lnTo>
                    <a:pt x="90392" y="11144"/>
                  </a:lnTo>
                  <a:cubicBezTo>
                    <a:pt x="85535" y="7906"/>
                    <a:pt x="73819" y="0"/>
                    <a:pt x="54388" y="0"/>
                  </a:cubicBezTo>
                  <a:cubicBezTo>
                    <a:pt x="21241" y="0"/>
                    <a:pt x="0" y="25146"/>
                    <a:pt x="0" y="55912"/>
                  </a:cubicBezTo>
                  <a:cubicBezTo>
                    <a:pt x="0" y="77724"/>
                    <a:pt x="12668" y="106585"/>
                    <a:pt x="48006" y="106585"/>
                  </a:cubicBezTo>
                  <a:cubicBezTo>
                    <a:pt x="64770" y="106585"/>
                    <a:pt x="81153" y="100679"/>
                    <a:pt x="93821" y="71914"/>
                  </a:cubicBezTo>
                  <a:lnTo>
                    <a:pt x="90583" y="70199"/>
                  </a:lnTo>
                  <a:close/>
                </a:path>
              </a:pathLst>
            </a:custGeom>
            <a:grpFill/>
            <a:ln w="0" cap="flat">
              <a:noFill/>
              <a:prstDash val="solid"/>
              <a:miter/>
            </a:ln>
          </p:spPr>
          <p:txBody>
            <a:bodyPr rtlCol="0" anchor="ctr"/>
            <a:lstStyle/>
            <a:p>
              <a:endParaRPr lang="en-CA" dirty="0"/>
            </a:p>
          </p:txBody>
        </p:sp>
        <p:sp>
          <p:nvSpPr>
            <p:cNvPr id="40" name="Freeform: Shape 115">
              <a:extLst>
                <a:ext uri="{FF2B5EF4-FFF2-40B4-BE49-F238E27FC236}">
                  <a16:creationId xmlns:a16="http://schemas.microsoft.com/office/drawing/2014/main" id="{AE777273-8A0C-6F7A-319F-8624D7629A88}"/>
                </a:ext>
              </a:extLst>
            </p:cNvPr>
            <p:cNvSpPr/>
            <p:nvPr/>
          </p:nvSpPr>
          <p:spPr>
            <a:xfrm>
              <a:off x="1238007" y="577795"/>
              <a:ext cx="125825" cy="156876"/>
            </a:xfrm>
            <a:custGeom>
              <a:avLst/>
              <a:gdLst>
                <a:gd name="connsiteX0" fmla="*/ 111633 w 125825"/>
                <a:gd name="connsiteY0" fmla="*/ 141542 h 156876"/>
                <a:gd name="connsiteX1" fmla="*/ 69914 w 125825"/>
                <a:gd name="connsiteY1" fmla="*/ 97631 h 156876"/>
                <a:gd name="connsiteX2" fmla="*/ 100489 w 125825"/>
                <a:gd name="connsiteY2" fmla="*/ 70295 h 156876"/>
                <a:gd name="connsiteX3" fmla="*/ 115348 w 125825"/>
                <a:gd name="connsiteY3" fmla="*/ 60674 h 156876"/>
                <a:gd name="connsiteX4" fmla="*/ 115348 w 125825"/>
                <a:gd name="connsiteY4" fmla="*/ 57626 h 156876"/>
                <a:gd name="connsiteX5" fmla="*/ 72771 w 125825"/>
                <a:gd name="connsiteY5" fmla="*/ 57626 h 156876"/>
                <a:gd name="connsiteX6" fmla="*/ 72771 w 125825"/>
                <a:gd name="connsiteY6" fmla="*/ 60674 h 156876"/>
                <a:gd name="connsiteX7" fmla="*/ 78867 w 125825"/>
                <a:gd name="connsiteY7" fmla="*/ 65913 h 156876"/>
                <a:gd name="connsiteX8" fmla="*/ 72771 w 125825"/>
                <a:gd name="connsiteY8" fmla="*/ 74867 h 156876"/>
                <a:gd name="connsiteX9" fmla="*/ 42196 w 125825"/>
                <a:gd name="connsiteY9" fmla="*/ 101727 h 156876"/>
                <a:gd name="connsiteX10" fmla="*/ 42196 w 125825"/>
                <a:gd name="connsiteY10" fmla="*/ 0 h 156876"/>
                <a:gd name="connsiteX11" fmla="*/ 0 w 125825"/>
                <a:gd name="connsiteY11" fmla="*/ 21622 h 156876"/>
                <a:gd name="connsiteX12" fmla="*/ 1333 w 125825"/>
                <a:gd name="connsiteY12" fmla="*/ 24289 h 156876"/>
                <a:gd name="connsiteX13" fmla="*/ 5525 w 125825"/>
                <a:gd name="connsiteY13" fmla="*/ 23622 h 156876"/>
                <a:gd name="connsiteX14" fmla="*/ 15145 w 125825"/>
                <a:gd name="connsiteY14" fmla="*/ 40862 h 156876"/>
                <a:gd name="connsiteX15" fmla="*/ 15145 w 125825"/>
                <a:gd name="connsiteY15" fmla="*/ 136303 h 156876"/>
                <a:gd name="connsiteX16" fmla="*/ 2667 w 125825"/>
                <a:gd name="connsiteY16" fmla="*/ 153734 h 156876"/>
                <a:gd name="connsiteX17" fmla="*/ 2667 w 125825"/>
                <a:gd name="connsiteY17" fmla="*/ 156781 h 156876"/>
                <a:gd name="connsiteX18" fmla="*/ 54674 w 125825"/>
                <a:gd name="connsiteY18" fmla="*/ 156781 h 156876"/>
                <a:gd name="connsiteX19" fmla="*/ 54674 w 125825"/>
                <a:gd name="connsiteY19" fmla="*/ 153734 h 156876"/>
                <a:gd name="connsiteX20" fmla="*/ 42196 w 125825"/>
                <a:gd name="connsiteY20" fmla="*/ 134303 h 156876"/>
                <a:gd name="connsiteX21" fmla="*/ 42196 w 125825"/>
                <a:gd name="connsiteY21" fmla="*/ 105728 h 156876"/>
                <a:gd name="connsiteX22" fmla="*/ 76010 w 125825"/>
                <a:gd name="connsiteY22" fmla="*/ 141542 h 156876"/>
                <a:gd name="connsiteX23" fmla="*/ 110109 w 125825"/>
                <a:gd name="connsiteY23" fmla="*/ 156877 h 156876"/>
                <a:gd name="connsiteX24" fmla="*/ 125825 w 125825"/>
                <a:gd name="connsiteY24" fmla="*/ 156877 h 156876"/>
                <a:gd name="connsiteX25" fmla="*/ 125825 w 125825"/>
                <a:gd name="connsiteY25" fmla="*/ 153829 h 156876"/>
                <a:gd name="connsiteX26" fmla="*/ 111633 w 125825"/>
                <a:gd name="connsiteY26" fmla="*/ 141637 h 156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5825" h="156876">
                  <a:moveTo>
                    <a:pt x="111633" y="141542"/>
                  </a:moveTo>
                  <a:lnTo>
                    <a:pt x="69914" y="97631"/>
                  </a:lnTo>
                  <a:lnTo>
                    <a:pt x="100489" y="70295"/>
                  </a:lnTo>
                  <a:cubicBezTo>
                    <a:pt x="108966" y="62865"/>
                    <a:pt x="109252" y="62675"/>
                    <a:pt x="115348" y="60674"/>
                  </a:cubicBezTo>
                  <a:lnTo>
                    <a:pt x="115348" y="57626"/>
                  </a:lnTo>
                  <a:lnTo>
                    <a:pt x="72771" y="57626"/>
                  </a:lnTo>
                  <a:lnTo>
                    <a:pt x="72771" y="60674"/>
                  </a:lnTo>
                  <a:cubicBezTo>
                    <a:pt x="74771" y="61151"/>
                    <a:pt x="78867" y="62008"/>
                    <a:pt x="78867" y="65913"/>
                  </a:cubicBezTo>
                  <a:cubicBezTo>
                    <a:pt x="78867" y="68771"/>
                    <a:pt x="76867" y="70771"/>
                    <a:pt x="72771" y="74867"/>
                  </a:cubicBezTo>
                  <a:lnTo>
                    <a:pt x="42196" y="101727"/>
                  </a:lnTo>
                  <a:lnTo>
                    <a:pt x="42196" y="0"/>
                  </a:lnTo>
                  <a:lnTo>
                    <a:pt x="0" y="21622"/>
                  </a:lnTo>
                  <a:lnTo>
                    <a:pt x="1333" y="24289"/>
                  </a:lnTo>
                  <a:cubicBezTo>
                    <a:pt x="2858" y="23813"/>
                    <a:pt x="4191" y="23622"/>
                    <a:pt x="5525" y="23622"/>
                  </a:cubicBezTo>
                  <a:cubicBezTo>
                    <a:pt x="14859" y="23622"/>
                    <a:pt x="15145" y="32099"/>
                    <a:pt x="15145" y="40862"/>
                  </a:cubicBezTo>
                  <a:lnTo>
                    <a:pt x="15145" y="136303"/>
                  </a:lnTo>
                  <a:cubicBezTo>
                    <a:pt x="15145" y="145733"/>
                    <a:pt x="14097" y="151828"/>
                    <a:pt x="2667" y="153734"/>
                  </a:cubicBezTo>
                  <a:lnTo>
                    <a:pt x="2667" y="156781"/>
                  </a:lnTo>
                  <a:lnTo>
                    <a:pt x="54674" y="156781"/>
                  </a:lnTo>
                  <a:lnTo>
                    <a:pt x="54674" y="153734"/>
                  </a:lnTo>
                  <a:cubicBezTo>
                    <a:pt x="42481" y="151067"/>
                    <a:pt x="42196" y="144304"/>
                    <a:pt x="42196" y="134303"/>
                  </a:cubicBezTo>
                  <a:lnTo>
                    <a:pt x="42196" y="105728"/>
                  </a:lnTo>
                  <a:lnTo>
                    <a:pt x="76010" y="141542"/>
                  </a:lnTo>
                  <a:cubicBezTo>
                    <a:pt x="86963" y="152876"/>
                    <a:pt x="91059" y="156591"/>
                    <a:pt x="110109" y="156877"/>
                  </a:cubicBezTo>
                  <a:lnTo>
                    <a:pt x="125825" y="156877"/>
                  </a:lnTo>
                  <a:lnTo>
                    <a:pt x="125825" y="153829"/>
                  </a:lnTo>
                  <a:cubicBezTo>
                    <a:pt x="120110" y="151448"/>
                    <a:pt x="115824" y="146399"/>
                    <a:pt x="111633" y="141637"/>
                  </a:cubicBezTo>
                </a:path>
              </a:pathLst>
            </a:custGeom>
            <a:grpFill/>
            <a:ln w="0" cap="flat">
              <a:noFill/>
              <a:prstDash val="solid"/>
              <a:miter/>
            </a:ln>
          </p:spPr>
          <p:txBody>
            <a:bodyPr rtlCol="0" anchor="ctr"/>
            <a:lstStyle/>
            <a:p>
              <a:endParaRPr lang="en-CA" dirty="0"/>
            </a:p>
          </p:txBody>
        </p:sp>
        <p:sp>
          <p:nvSpPr>
            <p:cNvPr id="41" name="Freeform: Shape 116">
              <a:extLst>
                <a:ext uri="{FF2B5EF4-FFF2-40B4-BE49-F238E27FC236}">
                  <a16:creationId xmlns:a16="http://schemas.microsoft.com/office/drawing/2014/main" id="{F696B8CB-F139-9CD4-F0B1-AFEDA85BAEB0}"/>
                </a:ext>
              </a:extLst>
            </p:cNvPr>
            <p:cNvSpPr/>
            <p:nvPr/>
          </p:nvSpPr>
          <p:spPr>
            <a:xfrm>
              <a:off x="896917" y="555316"/>
              <a:ext cx="67056" cy="63245"/>
            </a:xfrm>
            <a:custGeom>
              <a:avLst/>
              <a:gdLst>
                <a:gd name="connsiteX0" fmla="*/ 17717 w 67056"/>
                <a:gd name="connsiteY0" fmla="*/ 61436 h 63245"/>
                <a:gd name="connsiteX1" fmla="*/ 12382 w 67056"/>
                <a:gd name="connsiteY1" fmla="*/ 53721 h 63245"/>
                <a:gd name="connsiteX2" fmla="*/ 12382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2" y="59722"/>
                    <a:pt x="12382" y="53721"/>
                  </a:cubicBezTo>
                  <a:lnTo>
                    <a:pt x="12382"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4" y="58579"/>
                    <a:pt x="3810" y="60007"/>
                  </a:cubicBezTo>
                  <a:cubicBezTo>
                    <a:pt x="2667" y="61151"/>
                    <a:pt x="1333"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dirty="0"/>
            </a:p>
          </p:txBody>
        </p:sp>
        <p:sp>
          <p:nvSpPr>
            <p:cNvPr id="42" name="Freeform: Shape 117">
              <a:extLst>
                <a:ext uri="{FF2B5EF4-FFF2-40B4-BE49-F238E27FC236}">
                  <a16:creationId xmlns:a16="http://schemas.microsoft.com/office/drawing/2014/main" id="{363BDE0C-9D90-A666-6162-3676BD501FAF}"/>
                </a:ext>
              </a:extLst>
            </p:cNvPr>
            <p:cNvSpPr/>
            <p:nvPr/>
          </p:nvSpPr>
          <p:spPr>
            <a:xfrm>
              <a:off x="498867" y="555316"/>
              <a:ext cx="67056" cy="63245"/>
            </a:xfrm>
            <a:custGeom>
              <a:avLst/>
              <a:gdLst>
                <a:gd name="connsiteX0" fmla="*/ 17717 w 67056"/>
                <a:gd name="connsiteY0" fmla="*/ 61436 h 63245"/>
                <a:gd name="connsiteX1" fmla="*/ 12383 w 67056"/>
                <a:gd name="connsiteY1" fmla="*/ 53721 h 63245"/>
                <a:gd name="connsiteX2" fmla="*/ 12383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3" y="59722"/>
                    <a:pt x="12383" y="53721"/>
                  </a:cubicBezTo>
                  <a:lnTo>
                    <a:pt x="12383"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3" y="58579"/>
                    <a:pt x="3810" y="60007"/>
                  </a:cubicBezTo>
                  <a:cubicBezTo>
                    <a:pt x="2667" y="61151"/>
                    <a:pt x="1334"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dirty="0"/>
            </a:p>
          </p:txBody>
        </p:sp>
        <p:sp>
          <p:nvSpPr>
            <p:cNvPr id="43" name="Freeform: Shape 118">
              <a:extLst>
                <a:ext uri="{FF2B5EF4-FFF2-40B4-BE49-F238E27FC236}">
                  <a16:creationId xmlns:a16="http://schemas.microsoft.com/office/drawing/2014/main" id="{81CEB437-240C-7F9E-C037-9641539065EF}"/>
                </a:ext>
              </a:extLst>
            </p:cNvPr>
            <p:cNvSpPr/>
            <p:nvPr/>
          </p:nvSpPr>
          <p:spPr>
            <a:xfrm>
              <a:off x="963973" y="575986"/>
              <a:ext cx="44767" cy="43433"/>
            </a:xfrm>
            <a:custGeom>
              <a:avLst/>
              <a:gdLst>
                <a:gd name="connsiteX0" fmla="*/ 14859 w 44767"/>
                <a:gd name="connsiteY0" fmla="*/ 8953 h 43433"/>
                <a:gd name="connsiteX1" fmla="*/ 22003 w 44767"/>
                <a:gd name="connsiteY1" fmla="*/ 5334 h 43433"/>
                <a:gd name="connsiteX2" fmla="*/ 28670 w 44767"/>
                <a:gd name="connsiteY2" fmla="*/ 8287 h 43433"/>
                <a:gd name="connsiteX3" fmla="*/ 32956 w 44767"/>
                <a:gd name="connsiteY3" fmla="*/ 22669 h 43433"/>
                <a:gd name="connsiteX4" fmla="*/ 27337 w 44767"/>
                <a:gd name="connsiteY4" fmla="*/ 37433 h 43433"/>
                <a:gd name="connsiteX5" fmla="*/ 23146 w 44767"/>
                <a:gd name="connsiteY5" fmla="*/ 38481 h 43433"/>
                <a:gd name="connsiteX6" fmla="*/ 11716 w 44767"/>
                <a:gd name="connsiteY6" fmla="*/ 20669 h 43433"/>
                <a:gd name="connsiteX7" fmla="*/ 14859 w 44767"/>
                <a:gd name="connsiteY7" fmla="*/ 8953 h 43433"/>
                <a:gd name="connsiteX8" fmla="*/ 5810 w 44767"/>
                <a:gd name="connsiteY8" fmla="*/ 37433 h 43433"/>
                <a:gd name="connsiteX9" fmla="*/ 21812 w 44767"/>
                <a:gd name="connsiteY9" fmla="*/ 43434 h 43433"/>
                <a:gd name="connsiteX10" fmla="*/ 44767 w 44767"/>
                <a:gd name="connsiteY10" fmla="*/ 21526 h 43433"/>
                <a:gd name="connsiteX11" fmla="*/ 22669 w 44767"/>
                <a:gd name="connsiteY11" fmla="*/ 0 h 43433"/>
                <a:gd name="connsiteX12" fmla="*/ 0 w 44767"/>
                <a:gd name="connsiteY12" fmla="*/ 22003 h 43433"/>
                <a:gd name="connsiteX13" fmla="*/ 5905 w 44767"/>
                <a:gd name="connsiteY13" fmla="*/ 37338 h 43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4767" h="43433">
                  <a:moveTo>
                    <a:pt x="14859" y="8953"/>
                  </a:moveTo>
                  <a:cubicBezTo>
                    <a:pt x="16288" y="7144"/>
                    <a:pt x="18764" y="5334"/>
                    <a:pt x="22003" y="5334"/>
                  </a:cubicBezTo>
                  <a:cubicBezTo>
                    <a:pt x="24670" y="5334"/>
                    <a:pt x="27051" y="6572"/>
                    <a:pt x="28670" y="8287"/>
                  </a:cubicBezTo>
                  <a:cubicBezTo>
                    <a:pt x="30956" y="10763"/>
                    <a:pt x="32956" y="16097"/>
                    <a:pt x="32956" y="22669"/>
                  </a:cubicBezTo>
                  <a:cubicBezTo>
                    <a:pt x="32956" y="25717"/>
                    <a:pt x="32671" y="34195"/>
                    <a:pt x="27337" y="37433"/>
                  </a:cubicBezTo>
                  <a:cubicBezTo>
                    <a:pt x="26098" y="38100"/>
                    <a:pt x="24575" y="38481"/>
                    <a:pt x="23146" y="38481"/>
                  </a:cubicBezTo>
                  <a:cubicBezTo>
                    <a:pt x="14954" y="38481"/>
                    <a:pt x="11716" y="28575"/>
                    <a:pt x="11716" y="20669"/>
                  </a:cubicBezTo>
                  <a:cubicBezTo>
                    <a:pt x="11716" y="16002"/>
                    <a:pt x="12668" y="11716"/>
                    <a:pt x="14859" y="8953"/>
                  </a:cubicBezTo>
                  <a:moveTo>
                    <a:pt x="5810" y="37433"/>
                  </a:moveTo>
                  <a:cubicBezTo>
                    <a:pt x="10763" y="42672"/>
                    <a:pt x="16859" y="43434"/>
                    <a:pt x="21812" y="43434"/>
                  </a:cubicBezTo>
                  <a:cubicBezTo>
                    <a:pt x="38290" y="43434"/>
                    <a:pt x="44767" y="32004"/>
                    <a:pt x="44767" y="21526"/>
                  </a:cubicBezTo>
                  <a:cubicBezTo>
                    <a:pt x="44767" y="10287"/>
                    <a:pt x="37528" y="0"/>
                    <a:pt x="22669" y="0"/>
                  </a:cubicBezTo>
                  <a:cubicBezTo>
                    <a:pt x="8668" y="0"/>
                    <a:pt x="0" y="10096"/>
                    <a:pt x="0" y="22003"/>
                  </a:cubicBezTo>
                  <a:cubicBezTo>
                    <a:pt x="0" y="28003"/>
                    <a:pt x="2191" y="33623"/>
                    <a:pt x="5905" y="37338"/>
                  </a:cubicBezTo>
                </a:path>
              </a:pathLst>
            </a:custGeom>
            <a:grpFill/>
            <a:ln w="0" cap="flat">
              <a:noFill/>
              <a:prstDash val="solid"/>
              <a:miter/>
            </a:ln>
          </p:spPr>
          <p:txBody>
            <a:bodyPr rtlCol="0" anchor="ctr"/>
            <a:lstStyle/>
            <a:p>
              <a:endParaRPr lang="en-CA" dirty="0"/>
            </a:p>
          </p:txBody>
        </p:sp>
        <p:sp>
          <p:nvSpPr>
            <p:cNvPr id="44" name="Freeform: Shape 119">
              <a:extLst>
                <a:ext uri="{FF2B5EF4-FFF2-40B4-BE49-F238E27FC236}">
                  <a16:creationId xmlns:a16="http://schemas.microsoft.com/office/drawing/2014/main" id="{0756FA6C-124A-C9E7-1BAE-CABE750BD93F}"/>
                </a:ext>
              </a:extLst>
            </p:cNvPr>
            <p:cNvSpPr/>
            <p:nvPr/>
          </p:nvSpPr>
          <p:spPr>
            <a:xfrm>
              <a:off x="1008645"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5"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385"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dirty="0"/>
            </a:p>
          </p:txBody>
        </p:sp>
        <p:sp>
          <p:nvSpPr>
            <p:cNvPr id="45" name="Freeform: Shape 120">
              <a:extLst>
                <a:ext uri="{FF2B5EF4-FFF2-40B4-BE49-F238E27FC236}">
                  <a16:creationId xmlns:a16="http://schemas.microsoft.com/office/drawing/2014/main" id="{7F344DD4-8131-4B3F-51D2-371C0AF919F5}"/>
                </a:ext>
              </a:extLst>
            </p:cNvPr>
            <p:cNvSpPr/>
            <p:nvPr/>
          </p:nvSpPr>
          <p:spPr>
            <a:xfrm>
              <a:off x="1100180" y="576176"/>
              <a:ext cx="41814" cy="43338"/>
            </a:xfrm>
            <a:custGeom>
              <a:avLst/>
              <a:gdLst>
                <a:gd name="connsiteX0" fmla="*/ 13145 w 41814"/>
                <a:gd name="connsiteY0" fmla="*/ 8763 h 43338"/>
                <a:gd name="connsiteX1" fmla="*/ 21241 w 41814"/>
                <a:gd name="connsiteY1" fmla="*/ 5048 h 43338"/>
                <a:gd name="connsiteX2" fmla="*/ 29147 w 41814"/>
                <a:gd name="connsiteY2" fmla="*/ 8954 h 43338"/>
                <a:gd name="connsiteX3" fmla="*/ 30956 w 41814"/>
                <a:gd name="connsiteY3" fmla="*/ 15240 h 43338"/>
                <a:gd name="connsiteX4" fmla="*/ 10192 w 41814"/>
                <a:gd name="connsiteY4" fmla="*/ 15240 h 43338"/>
                <a:gd name="connsiteX5" fmla="*/ 13145 w 41814"/>
                <a:gd name="connsiteY5" fmla="*/ 8763 h 43338"/>
                <a:gd name="connsiteX6" fmla="*/ 21431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8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145" y="8763"/>
                  </a:moveTo>
                  <a:cubicBezTo>
                    <a:pt x="16002" y="5239"/>
                    <a:pt x="19622" y="5048"/>
                    <a:pt x="21241" y="5048"/>
                  </a:cubicBezTo>
                  <a:cubicBezTo>
                    <a:pt x="23241" y="5048"/>
                    <a:pt x="26765" y="5429"/>
                    <a:pt x="29147" y="8954"/>
                  </a:cubicBezTo>
                  <a:cubicBezTo>
                    <a:pt x="30575" y="11049"/>
                    <a:pt x="30861" y="13049"/>
                    <a:pt x="30956" y="15240"/>
                  </a:cubicBezTo>
                  <a:lnTo>
                    <a:pt x="10192" y="15240"/>
                  </a:lnTo>
                  <a:cubicBezTo>
                    <a:pt x="10763" y="13240"/>
                    <a:pt x="11335" y="10859"/>
                    <a:pt x="13145" y="8763"/>
                  </a:cubicBezTo>
                  <a:moveTo>
                    <a:pt x="21431" y="43339"/>
                  </a:moveTo>
                  <a:cubicBezTo>
                    <a:pt x="32766" y="43339"/>
                    <a:pt x="37243"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9" y="572"/>
                    <a:pt x="25622" y="0"/>
                    <a:pt x="21908"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dirty="0"/>
            </a:p>
          </p:txBody>
        </p:sp>
        <p:sp>
          <p:nvSpPr>
            <p:cNvPr id="46" name="Freeform: Shape 121">
              <a:extLst>
                <a:ext uri="{FF2B5EF4-FFF2-40B4-BE49-F238E27FC236}">
                  <a16:creationId xmlns:a16="http://schemas.microsoft.com/office/drawing/2014/main" id="{49CA2E14-1688-C7E0-73EA-D64B02744878}"/>
                </a:ext>
              </a:extLst>
            </p:cNvPr>
            <p:cNvSpPr/>
            <p:nvPr/>
          </p:nvSpPr>
          <p:spPr>
            <a:xfrm>
              <a:off x="566495" y="576176"/>
              <a:ext cx="41814" cy="43338"/>
            </a:xfrm>
            <a:custGeom>
              <a:avLst/>
              <a:gdLst>
                <a:gd name="connsiteX0" fmla="*/ 13049 w 41814"/>
                <a:gd name="connsiteY0" fmla="*/ 8763 h 43338"/>
                <a:gd name="connsiteX1" fmla="*/ 21145 w 41814"/>
                <a:gd name="connsiteY1" fmla="*/ 5048 h 43338"/>
                <a:gd name="connsiteX2" fmla="*/ 29051 w 41814"/>
                <a:gd name="connsiteY2" fmla="*/ 8954 h 43338"/>
                <a:gd name="connsiteX3" fmla="*/ 30956 w 41814"/>
                <a:gd name="connsiteY3" fmla="*/ 15240 h 43338"/>
                <a:gd name="connsiteX4" fmla="*/ 10192 w 41814"/>
                <a:gd name="connsiteY4" fmla="*/ 15240 h 43338"/>
                <a:gd name="connsiteX5" fmla="*/ 13144 w 41814"/>
                <a:gd name="connsiteY5" fmla="*/ 8763 h 43338"/>
                <a:gd name="connsiteX6" fmla="*/ 21336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7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049" y="8763"/>
                  </a:moveTo>
                  <a:cubicBezTo>
                    <a:pt x="15907" y="5239"/>
                    <a:pt x="19526" y="5048"/>
                    <a:pt x="21145" y="5048"/>
                  </a:cubicBezTo>
                  <a:cubicBezTo>
                    <a:pt x="23146" y="5048"/>
                    <a:pt x="26670" y="5429"/>
                    <a:pt x="29051" y="8954"/>
                  </a:cubicBezTo>
                  <a:cubicBezTo>
                    <a:pt x="30480" y="11049"/>
                    <a:pt x="30766" y="13049"/>
                    <a:pt x="30956" y="15240"/>
                  </a:cubicBezTo>
                  <a:lnTo>
                    <a:pt x="10192" y="15240"/>
                  </a:lnTo>
                  <a:cubicBezTo>
                    <a:pt x="10763" y="13240"/>
                    <a:pt x="11335" y="10859"/>
                    <a:pt x="13144" y="8763"/>
                  </a:cubicBezTo>
                  <a:moveTo>
                    <a:pt x="21336" y="43339"/>
                  </a:moveTo>
                  <a:cubicBezTo>
                    <a:pt x="32671" y="43339"/>
                    <a:pt x="37147"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8" y="572"/>
                    <a:pt x="25622" y="0"/>
                    <a:pt x="21907"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dirty="0"/>
            </a:p>
          </p:txBody>
        </p:sp>
        <p:sp>
          <p:nvSpPr>
            <p:cNvPr id="47" name="Freeform: Shape 122">
              <a:extLst>
                <a:ext uri="{FF2B5EF4-FFF2-40B4-BE49-F238E27FC236}">
                  <a16:creationId xmlns:a16="http://schemas.microsoft.com/office/drawing/2014/main" id="{C863A496-314E-5830-C21B-6DC7414E8990}"/>
                </a:ext>
              </a:extLst>
            </p:cNvPr>
            <p:cNvSpPr/>
            <p:nvPr/>
          </p:nvSpPr>
          <p:spPr>
            <a:xfrm>
              <a:off x="1143519" y="576176"/>
              <a:ext cx="41814" cy="43529"/>
            </a:xfrm>
            <a:custGeom>
              <a:avLst/>
              <a:gdLst>
                <a:gd name="connsiteX0" fmla="*/ 19050 w 41814"/>
                <a:gd name="connsiteY0" fmla="*/ 22765 h 43529"/>
                <a:gd name="connsiteX1" fmla="*/ 25717 w 41814"/>
                <a:gd name="connsiteY1" fmla="*/ 19526 h 43529"/>
                <a:gd name="connsiteX2" fmla="*/ 25717 w 41814"/>
                <a:gd name="connsiteY2" fmla="*/ 30956 h 43529"/>
                <a:gd name="connsiteX3" fmla="*/ 16859 w 41814"/>
                <a:gd name="connsiteY3" fmla="*/ 35909 h 43529"/>
                <a:gd name="connsiteX4" fmla="*/ 11144 w 41814"/>
                <a:gd name="connsiteY4" fmla="*/ 30480 h 43529"/>
                <a:gd name="connsiteX5" fmla="*/ 19050 w 41814"/>
                <a:gd name="connsiteY5" fmla="*/ 22765 h 43529"/>
                <a:gd name="connsiteX6" fmla="*/ 12954 w 41814"/>
                <a:gd name="connsiteY6" fmla="*/ 43244 h 43529"/>
                <a:gd name="connsiteX7" fmla="*/ 26575 w 41814"/>
                <a:gd name="connsiteY7" fmla="*/ 36671 h 43529"/>
                <a:gd name="connsiteX8" fmla="*/ 31813 w 41814"/>
                <a:gd name="connsiteY8" fmla="*/ 43529 h 43529"/>
                <a:gd name="connsiteX9" fmla="*/ 41815 w 41814"/>
                <a:gd name="connsiteY9" fmla="*/ 36100 h 43529"/>
                <a:gd name="connsiteX10" fmla="*/ 41148 w 41814"/>
                <a:gd name="connsiteY10" fmla="*/ 35052 h 43529"/>
                <a:gd name="connsiteX11" fmla="*/ 36385 w 41814"/>
                <a:gd name="connsiteY11" fmla="*/ 26003 h 43529"/>
                <a:gd name="connsiteX12" fmla="*/ 36385 w 41814"/>
                <a:gd name="connsiteY12" fmla="*/ 16383 h 43529"/>
                <a:gd name="connsiteX13" fmla="*/ 33814 w 41814"/>
                <a:gd name="connsiteY13" fmla="*/ 5048 h 43529"/>
                <a:gd name="connsiteX14" fmla="*/ 20574 w 41814"/>
                <a:gd name="connsiteY14" fmla="*/ 0 h 43529"/>
                <a:gd name="connsiteX15" fmla="*/ 5239 w 41814"/>
                <a:gd name="connsiteY15" fmla="*/ 2858 h 43529"/>
                <a:gd name="connsiteX16" fmla="*/ 3810 w 41814"/>
                <a:gd name="connsiteY16" fmla="*/ 12287 h 43529"/>
                <a:gd name="connsiteX17" fmla="*/ 5239 w 41814"/>
                <a:gd name="connsiteY17" fmla="*/ 12287 h 43529"/>
                <a:gd name="connsiteX18" fmla="*/ 10096 w 41814"/>
                <a:gd name="connsiteY18" fmla="*/ 7715 h 43529"/>
                <a:gd name="connsiteX19" fmla="*/ 18288 w 41814"/>
                <a:gd name="connsiteY19" fmla="*/ 5429 h 43529"/>
                <a:gd name="connsiteX20" fmla="*/ 24860 w 41814"/>
                <a:gd name="connsiteY20" fmla="*/ 8668 h 43529"/>
                <a:gd name="connsiteX21" fmla="*/ 25432 w 41814"/>
                <a:gd name="connsiteY21" fmla="*/ 11621 h 43529"/>
                <a:gd name="connsiteX22" fmla="*/ 16859 w 41814"/>
                <a:gd name="connsiteY22" fmla="*/ 18479 h 43529"/>
                <a:gd name="connsiteX23" fmla="*/ 13811 w 41814"/>
                <a:gd name="connsiteY23" fmla="*/ 19145 h 43529"/>
                <a:gd name="connsiteX24" fmla="*/ 0 w 41814"/>
                <a:gd name="connsiteY24" fmla="*/ 31909 h 43529"/>
                <a:gd name="connsiteX25" fmla="*/ 12859 w 41814"/>
                <a:gd name="connsiteY25" fmla="*/ 43339 h 43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1814" h="43529">
                  <a:moveTo>
                    <a:pt x="19050" y="22765"/>
                  </a:moveTo>
                  <a:cubicBezTo>
                    <a:pt x="22288" y="21717"/>
                    <a:pt x="23050" y="21336"/>
                    <a:pt x="25717" y="19526"/>
                  </a:cubicBezTo>
                  <a:lnTo>
                    <a:pt x="25717" y="30956"/>
                  </a:lnTo>
                  <a:cubicBezTo>
                    <a:pt x="21812" y="35528"/>
                    <a:pt x="17812" y="35909"/>
                    <a:pt x="16859" y="35909"/>
                  </a:cubicBezTo>
                  <a:cubicBezTo>
                    <a:pt x="13525" y="35909"/>
                    <a:pt x="11144" y="33528"/>
                    <a:pt x="11144" y="30480"/>
                  </a:cubicBezTo>
                  <a:cubicBezTo>
                    <a:pt x="11144" y="25432"/>
                    <a:pt x="16764" y="23527"/>
                    <a:pt x="19050" y="22765"/>
                  </a:cubicBezTo>
                  <a:moveTo>
                    <a:pt x="12954" y="43244"/>
                  </a:moveTo>
                  <a:cubicBezTo>
                    <a:pt x="20002" y="43244"/>
                    <a:pt x="23622" y="39624"/>
                    <a:pt x="26575" y="36671"/>
                  </a:cubicBezTo>
                  <a:cubicBezTo>
                    <a:pt x="27527" y="39815"/>
                    <a:pt x="28670" y="41434"/>
                    <a:pt x="31813" y="43529"/>
                  </a:cubicBezTo>
                  <a:lnTo>
                    <a:pt x="41815" y="36100"/>
                  </a:lnTo>
                  <a:lnTo>
                    <a:pt x="41148" y="35052"/>
                  </a:lnTo>
                  <a:cubicBezTo>
                    <a:pt x="36481" y="33052"/>
                    <a:pt x="36385" y="31052"/>
                    <a:pt x="36385" y="26003"/>
                  </a:cubicBezTo>
                  <a:lnTo>
                    <a:pt x="36385" y="16383"/>
                  </a:lnTo>
                  <a:cubicBezTo>
                    <a:pt x="36385" y="11716"/>
                    <a:pt x="36385" y="8287"/>
                    <a:pt x="33814" y="5048"/>
                  </a:cubicBezTo>
                  <a:cubicBezTo>
                    <a:pt x="30099" y="286"/>
                    <a:pt x="23813" y="0"/>
                    <a:pt x="20574" y="0"/>
                  </a:cubicBezTo>
                  <a:cubicBezTo>
                    <a:pt x="16954" y="0"/>
                    <a:pt x="11621" y="572"/>
                    <a:pt x="5239" y="2858"/>
                  </a:cubicBezTo>
                  <a:lnTo>
                    <a:pt x="3810" y="12287"/>
                  </a:lnTo>
                  <a:lnTo>
                    <a:pt x="5239" y="12287"/>
                  </a:lnTo>
                  <a:cubicBezTo>
                    <a:pt x="6477" y="10763"/>
                    <a:pt x="7810" y="9144"/>
                    <a:pt x="10096" y="7715"/>
                  </a:cubicBezTo>
                  <a:cubicBezTo>
                    <a:pt x="12573" y="6191"/>
                    <a:pt x="15621" y="5429"/>
                    <a:pt x="18288" y="5429"/>
                  </a:cubicBezTo>
                  <a:cubicBezTo>
                    <a:pt x="20955" y="5429"/>
                    <a:pt x="23717" y="6286"/>
                    <a:pt x="24860" y="8668"/>
                  </a:cubicBezTo>
                  <a:cubicBezTo>
                    <a:pt x="25337" y="9620"/>
                    <a:pt x="25432" y="10668"/>
                    <a:pt x="25432" y="11621"/>
                  </a:cubicBezTo>
                  <a:cubicBezTo>
                    <a:pt x="25432" y="15907"/>
                    <a:pt x="21050" y="17335"/>
                    <a:pt x="16859" y="18479"/>
                  </a:cubicBezTo>
                  <a:lnTo>
                    <a:pt x="13811" y="19145"/>
                  </a:lnTo>
                  <a:cubicBezTo>
                    <a:pt x="9620" y="20193"/>
                    <a:pt x="0" y="22670"/>
                    <a:pt x="0" y="31909"/>
                  </a:cubicBezTo>
                  <a:cubicBezTo>
                    <a:pt x="0" y="36576"/>
                    <a:pt x="2953" y="43339"/>
                    <a:pt x="12859" y="43339"/>
                  </a:cubicBezTo>
                </a:path>
              </a:pathLst>
            </a:custGeom>
            <a:grpFill/>
            <a:ln w="0" cap="flat">
              <a:noFill/>
              <a:prstDash val="solid"/>
              <a:miter/>
            </a:ln>
          </p:spPr>
          <p:txBody>
            <a:bodyPr rtlCol="0" anchor="ctr"/>
            <a:lstStyle/>
            <a:p>
              <a:endParaRPr lang="en-CA" dirty="0"/>
            </a:p>
          </p:txBody>
        </p:sp>
        <p:sp>
          <p:nvSpPr>
            <p:cNvPr id="48" name="Freeform: Shape 123">
              <a:extLst>
                <a:ext uri="{FF2B5EF4-FFF2-40B4-BE49-F238E27FC236}">
                  <a16:creationId xmlns:a16="http://schemas.microsoft.com/office/drawing/2014/main" id="{FD126E8F-D5A8-BEEC-71B1-5C6D15AA2B59}"/>
                </a:ext>
              </a:extLst>
            </p:cNvPr>
            <p:cNvSpPr/>
            <p:nvPr/>
          </p:nvSpPr>
          <p:spPr>
            <a:xfrm>
              <a:off x="1183619"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4"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481"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dirty="0"/>
            </a:p>
          </p:txBody>
        </p:sp>
        <p:sp>
          <p:nvSpPr>
            <p:cNvPr id="49" name="Freeform: Shape 124">
              <a:extLst>
                <a:ext uri="{FF2B5EF4-FFF2-40B4-BE49-F238E27FC236}">
                  <a16:creationId xmlns:a16="http://schemas.microsoft.com/office/drawing/2014/main" id="{8A60F667-07B0-8C3A-540B-1CBF86DBBA0E}"/>
                </a:ext>
              </a:extLst>
            </p:cNvPr>
            <p:cNvSpPr/>
            <p:nvPr/>
          </p:nvSpPr>
          <p:spPr>
            <a:xfrm>
              <a:off x="675556" y="589225"/>
              <a:ext cx="123039" cy="33623"/>
            </a:xfrm>
            <a:custGeom>
              <a:avLst/>
              <a:gdLst>
                <a:gd name="connsiteX0" fmla="*/ 91821 w 123039"/>
                <a:gd name="connsiteY0" fmla="*/ 0 h 33623"/>
                <a:gd name="connsiteX1" fmla="*/ 0 w 123039"/>
                <a:gd name="connsiteY1" fmla="*/ 29813 h 33623"/>
                <a:gd name="connsiteX2" fmla="*/ 62008 w 123039"/>
                <a:gd name="connsiteY2" fmla="*/ 11906 h 33623"/>
                <a:gd name="connsiteX3" fmla="*/ 58579 w 123039"/>
                <a:gd name="connsiteY3" fmla="*/ 21336 h 33623"/>
                <a:gd name="connsiteX4" fmla="*/ 92393 w 123039"/>
                <a:gd name="connsiteY4" fmla="*/ 31147 h 33623"/>
                <a:gd name="connsiteX5" fmla="*/ 104108 w 123039"/>
                <a:gd name="connsiteY5" fmla="*/ 27242 h 33623"/>
                <a:gd name="connsiteX6" fmla="*/ 76772 w 123039"/>
                <a:gd name="connsiteY6" fmla="*/ 17717 h 33623"/>
                <a:gd name="connsiteX7" fmla="*/ 105347 w 123039"/>
                <a:gd name="connsiteY7" fmla="*/ 11240 h 33623"/>
                <a:gd name="connsiteX8" fmla="*/ 119920 w 123039"/>
                <a:gd name="connsiteY8" fmla="*/ 33623 h 33623"/>
                <a:gd name="connsiteX9" fmla="*/ 121444 w 123039"/>
                <a:gd name="connsiteY9" fmla="*/ 31052 h 33623"/>
                <a:gd name="connsiteX10" fmla="*/ 91821 w 123039"/>
                <a:gd name="connsiteY10" fmla="*/ 95 h 33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039" h="33623">
                  <a:moveTo>
                    <a:pt x="91821" y="0"/>
                  </a:moveTo>
                  <a:cubicBezTo>
                    <a:pt x="53435" y="1619"/>
                    <a:pt x="0" y="29813"/>
                    <a:pt x="0" y="29813"/>
                  </a:cubicBezTo>
                  <a:cubicBezTo>
                    <a:pt x="0" y="29813"/>
                    <a:pt x="29432" y="16573"/>
                    <a:pt x="62008" y="11906"/>
                  </a:cubicBezTo>
                  <a:cubicBezTo>
                    <a:pt x="59246" y="14954"/>
                    <a:pt x="57912" y="18193"/>
                    <a:pt x="58579" y="21336"/>
                  </a:cubicBezTo>
                  <a:cubicBezTo>
                    <a:pt x="60198" y="29242"/>
                    <a:pt x="77438" y="34195"/>
                    <a:pt x="92393" y="31147"/>
                  </a:cubicBezTo>
                  <a:cubicBezTo>
                    <a:pt x="96679" y="30194"/>
                    <a:pt x="100489" y="28575"/>
                    <a:pt x="104108" y="27242"/>
                  </a:cubicBezTo>
                  <a:cubicBezTo>
                    <a:pt x="100965" y="28384"/>
                    <a:pt x="76295" y="27242"/>
                    <a:pt x="76772" y="17717"/>
                  </a:cubicBezTo>
                  <a:cubicBezTo>
                    <a:pt x="77153" y="10573"/>
                    <a:pt x="93345" y="6858"/>
                    <a:pt x="105347" y="11240"/>
                  </a:cubicBezTo>
                  <a:cubicBezTo>
                    <a:pt x="115348" y="14859"/>
                    <a:pt x="122587" y="27813"/>
                    <a:pt x="119920" y="33623"/>
                  </a:cubicBezTo>
                  <a:cubicBezTo>
                    <a:pt x="120491" y="32766"/>
                    <a:pt x="120968" y="31909"/>
                    <a:pt x="121444" y="31052"/>
                  </a:cubicBezTo>
                  <a:cubicBezTo>
                    <a:pt x="126016" y="21145"/>
                    <a:pt x="122111" y="-1238"/>
                    <a:pt x="91821" y="95"/>
                  </a:cubicBezTo>
                </a:path>
              </a:pathLst>
            </a:custGeom>
            <a:grpFill/>
            <a:ln w="0" cap="flat">
              <a:noFill/>
              <a:prstDash val="solid"/>
              <a:miter/>
            </a:ln>
          </p:spPr>
          <p:txBody>
            <a:bodyPr rtlCol="0" anchor="ctr"/>
            <a:lstStyle/>
            <a:p>
              <a:endParaRPr lang="en-CA" dirty="0"/>
            </a:p>
          </p:txBody>
        </p:sp>
        <p:sp>
          <p:nvSpPr>
            <p:cNvPr id="50" name="Freeform: Shape 125">
              <a:extLst>
                <a:ext uri="{FF2B5EF4-FFF2-40B4-BE49-F238E27FC236}">
                  <a16:creationId xmlns:a16="http://schemas.microsoft.com/office/drawing/2014/main" id="{D66E868D-E1AE-240B-61DD-96342B29C441}"/>
                </a:ext>
              </a:extLst>
            </p:cNvPr>
            <p:cNvSpPr/>
            <p:nvPr/>
          </p:nvSpPr>
          <p:spPr>
            <a:xfrm>
              <a:off x="818717" y="587896"/>
              <a:ext cx="72245" cy="30725"/>
            </a:xfrm>
            <a:custGeom>
              <a:avLst/>
              <a:gdLst>
                <a:gd name="connsiteX0" fmla="*/ 72104 w 72245"/>
                <a:gd name="connsiteY0" fmla="*/ 10092 h 30725"/>
                <a:gd name="connsiteX1" fmla="*/ 42100 w 72245"/>
                <a:gd name="connsiteY1" fmla="*/ 948 h 30725"/>
                <a:gd name="connsiteX2" fmla="*/ 25527 w 72245"/>
                <a:gd name="connsiteY2" fmla="*/ 7425 h 30725"/>
                <a:gd name="connsiteX3" fmla="*/ 0 w 72245"/>
                <a:gd name="connsiteY3" fmla="*/ 26570 h 30725"/>
                <a:gd name="connsiteX4" fmla="*/ 13144 w 72245"/>
                <a:gd name="connsiteY4" fmla="*/ 19331 h 30725"/>
                <a:gd name="connsiteX5" fmla="*/ 52388 w 72245"/>
                <a:gd name="connsiteY5" fmla="*/ 14759 h 30725"/>
                <a:gd name="connsiteX6" fmla="*/ 33338 w 72245"/>
                <a:gd name="connsiteY6" fmla="*/ 27237 h 30725"/>
                <a:gd name="connsiteX7" fmla="*/ 21336 w 72245"/>
                <a:gd name="connsiteY7" fmla="*/ 26189 h 30725"/>
                <a:gd name="connsiteX8" fmla="*/ 47625 w 72245"/>
                <a:gd name="connsiteY8" fmla="*/ 29809 h 30725"/>
                <a:gd name="connsiteX9" fmla="*/ 72104 w 72245"/>
                <a:gd name="connsiteY9" fmla="*/ 10187 h 30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2245" h="30725">
                  <a:moveTo>
                    <a:pt x="72104" y="10092"/>
                  </a:moveTo>
                  <a:cubicBezTo>
                    <a:pt x="70580" y="2186"/>
                    <a:pt x="57150" y="-2005"/>
                    <a:pt x="42100" y="948"/>
                  </a:cubicBezTo>
                  <a:cubicBezTo>
                    <a:pt x="35719" y="2186"/>
                    <a:pt x="30004" y="4853"/>
                    <a:pt x="25527" y="7425"/>
                  </a:cubicBezTo>
                  <a:cubicBezTo>
                    <a:pt x="15049" y="13426"/>
                    <a:pt x="0" y="26570"/>
                    <a:pt x="0" y="26570"/>
                  </a:cubicBezTo>
                  <a:cubicBezTo>
                    <a:pt x="3619" y="23999"/>
                    <a:pt x="8287" y="21617"/>
                    <a:pt x="13144" y="19331"/>
                  </a:cubicBezTo>
                  <a:cubicBezTo>
                    <a:pt x="19431" y="16379"/>
                    <a:pt x="48863" y="4853"/>
                    <a:pt x="52388" y="14759"/>
                  </a:cubicBezTo>
                  <a:cubicBezTo>
                    <a:pt x="53912" y="19236"/>
                    <a:pt x="48387" y="25332"/>
                    <a:pt x="33338" y="27237"/>
                  </a:cubicBezTo>
                  <a:cubicBezTo>
                    <a:pt x="29337" y="27713"/>
                    <a:pt x="24098" y="27523"/>
                    <a:pt x="21336" y="26189"/>
                  </a:cubicBezTo>
                  <a:cubicBezTo>
                    <a:pt x="26575" y="30285"/>
                    <a:pt x="36671" y="31904"/>
                    <a:pt x="47625" y="29809"/>
                  </a:cubicBezTo>
                  <a:cubicBezTo>
                    <a:pt x="62674" y="26951"/>
                    <a:pt x="73628" y="18188"/>
                    <a:pt x="72104" y="10187"/>
                  </a:cubicBezTo>
                </a:path>
              </a:pathLst>
            </a:custGeom>
            <a:grpFill/>
            <a:ln w="0" cap="flat">
              <a:noFill/>
              <a:prstDash val="solid"/>
              <a:miter/>
            </a:ln>
          </p:spPr>
          <p:txBody>
            <a:bodyPr rtlCol="0" anchor="ctr"/>
            <a:lstStyle/>
            <a:p>
              <a:endParaRPr lang="en-CA" dirty="0"/>
            </a:p>
          </p:txBody>
        </p:sp>
        <p:sp>
          <p:nvSpPr>
            <p:cNvPr id="51" name="Freeform: Shape 126">
              <a:extLst>
                <a:ext uri="{FF2B5EF4-FFF2-40B4-BE49-F238E27FC236}">
                  <a16:creationId xmlns:a16="http://schemas.microsoft.com/office/drawing/2014/main" id="{A0E0BDC1-A1D3-141A-5773-8BDB732E9D2E}"/>
                </a:ext>
              </a:extLst>
            </p:cNvPr>
            <p:cNvSpPr/>
            <p:nvPr/>
          </p:nvSpPr>
          <p:spPr>
            <a:xfrm>
              <a:off x="669269" y="541975"/>
              <a:ext cx="205549" cy="81158"/>
            </a:xfrm>
            <a:custGeom>
              <a:avLst/>
              <a:gdLst>
                <a:gd name="connsiteX0" fmla="*/ 0 w 205549"/>
                <a:gd name="connsiteY0" fmla="*/ 74206 h 81158"/>
                <a:gd name="connsiteX1" fmla="*/ 180213 w 205549"/>
                <a:gd name="connsiteY1" fmla="*/ 20485 h 81158"/>
                <a:gd name="connsiteX2" fmla="*/ 130588 w 205549"/>
                <a:gd name="connsiteY2" fmla="*/ 81159 h 81158"/>
                <a:gd name="connsiteX3" fmla="*/ 205550 w 205549"/>
                <a:gd name="connsiteY3" fmla="*/ 5626 h 81158"/>
                <a:gd name="connsiteX4" fmla="*/ 0 w 205549"/>
                <a:gd name="connsiteY4" fmla="*/ 74206 h 811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549" h="81158">
                  <a:moveTo>
                    <a:pt x="0" y="74206"/>
                  </a:moveTo>
                  <a:cubicBezTo>
                    <a:pt x="0" y="74206"/>
                    <a:pt x="120491" y="11245"/>
                    <a:pt x="180213" y="20485"/>
                  </a:cubicBezTo>
                  <a:cubicBezTo>
                    <a:pt x="156877" y="55537"/>
                    <a:pt x="130588" y="81159"/>
                    <a:pt x="130588" y="81159"/>
                  </a:cubicBezTo>
                  <a:cubicBezTo>
                    <a:pt x="168497" y="55822"/>
                    <a:pt x="191643" y="29629"/>
                    <a:pt x="205550" y="5626"/>
                  </a:cubicBezTo>
                  <a:cubicBezTo>
                    <a:pt x="130493" y="-24188"/>
                    <a:pt x="0" y="74206"/>
                    <a:pt x="0" y="74206"/>
                  </a:cubicBezTo>
                </a:path>
              </a:pathLst>
            </a:custGeom>
            <a:grpFill/>
            <a:ln w="0" cap="flat">
              <a:noFill/>
              <a:prstDash val="solid"/>
              <a:miter/>
            </a:ln>
          </p:spPr>
          <p:txBody>
            <a:bodyPr rtlCol="0" anchor="ctr"/>
            <a:lstStyle/>
            <a:p>
              <a:endParaRPr lang="en-CA" dirty="0"/>
            </a:p>
          </p:txBody>
        </p:sp>
        <p:sp>
          <p:nvSpPr>
            <p:cNvPr id="52" name="Freeform: Shape 127">
              <a:extLst>
                <a:ext uri="{FF2B5EF4-FFF2-40B4-BE49-F238E27FC236}">
                  <a16:creationId xmlns:a16="http://schemas.microsoft.com/office/drawing/2014/main" id="{64567E74-DFCA-F695-A7AB-B6387CCA38D4}"/>
                </a:ext>
              </a:extLst>
            </p:cNvPr>
            <p:cNvSpPr/>
            <p:nvPr/>
          </p:nvSpPr>
          <p:spPr>
            <a:xfrm>
              <a:off x="705750" y="394630"/>
              <a:ext cx="187050" cy="184404"/>
            </a:xfrm>
            <a:custGeom>
              <a:avLst/>
              <a:gdLst>
                <a:gd name="connsiteX0" fmla="*/ 165735 w 187050"/>
                <a:gd name="connsiteY0" fmla="*/ 128397 h 184404"/>
                <a:gd name="connsiteX1" fmla="*/ 139827 w 187050"/>
                <a:gd name="connsiteY1" fmla="*/ 106299 h 184404"/>
                <a:gd name="connsiteX2" fmla="*/ 48387 w 187050"/>
                <a:gd name="connsiteY2" fmla="*/ 144018 h 184404"/>
                <a:gd name="connsiteX3" fmla="*/ 96679 w 187050"/>
                <a:gd name="connsiteY3" fmla="*/ 29242 h 184404"/>
                <a:gd name="connsiteX4" fmla="*/ 176498 w 187050"/>
                <a:gd name="connsiteY4" fmla="*/ 59150 h 184404"/>
                <a:gd name="connsiteX5" fmla="*/ 165830 w 187050"/>
                <a:gd name="connsiteY5" fmla="*/ 128302 h 184404"/>
                <a:gd name="connsiteX6" fmla="*/ 182594 w 187050"/>
                <a:gd name="connsiteY6" fmla="*/ 54578 h 184404"/>
                <a:gd name="connsiteX7" fmla="*/ 141161 w 187050"/>
                <a:gd name="connsiteY7" fmla="*/ 26765 h 184404"/>
                <a:gd name="connsiteX8" fmla="*/ 134112 w 187050"/>
                <a:gd name="connsiteY8" fmla="*/ 0 h 184404"/>
                <a:gd name="connsiteX9" fmla="*/ 135255 w 187050"/>
                <a:gd name="connsiteY9" fmla="*/ 24575 h 184404"/>
                <a:gd name="connsiteX10" fmla="*/ 64865 w 187050"/>
                <a:gd name="connsiteY10" fmla="*/ 15812 h 184404"/>
                <a:gd name="connsiteX11" fmla="*/ 0 w 187050"/>
                <a:gd name="connsiteY11" fmla="*/ 184404 h 184404"/>
                <a:gd name="connsiteX12" fmla="*/ 139827 w 187050"/>
                <a:gd name="connsiteY12" fmla="*/ 121825 h 184404"/>
                <a:gd name="connsiteX13" fmla="*/ 170212 w 187050"/>
                <a:gd name="connsiteY13" fmla="*/ 149828 h 184404"/>
                <a:gd name="connsiteX14" fmla="*/ 182594 w 187050"/>
                <a:gd name="connsiteY14" fmla="*/ 54673 h 184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7050" h="184404">
                  <a:moveTo>
                    <a:pt x="165735" y="128397"/>
                  </a:moveTo>
                  <a:cubicBezTo>
                    <a:pt x="153638" y="109442"/>
                    <a:pt x="139827" y="106299"/>
                    <a:pt x="139827" y="106299"/>
                  </a:cubicBezTo>
                  <a:cubicBezTo>
                    <a:pt x="104870" y="96965"/>
                    <a:pt x="48387" y="144018"/>
                    <a:pt x="48387" y="144018"/>
                  </a:cubicBezTo>
                  <a:cubicBezTo>
                    <a:pt x="123539" y="54293"/>
                    <a:pt x="96679" y="29242"/>
                    <a:pt x="96679" y="29242"/>
                  </a:cubicBezTo>
                  <a:cubicBezTo>
                    <a:pt x="153448" y="29242"/>
                    <a:pt x="176498" y="59150"/>
                    <a:pt x="176498" y="59150"/>
                  </a:cubicBezTo>
                  <a:cubicBezTo>
                    <a:pt x="183547" y="80963"/>
                    <a:pt x="175546" y="105823"/>
                    <a:pt x="165830" y="128302"/>
                  </a:cubicBezTo>
                  <a:moveTo>
                    <a:pt x="182594" y="54578"/>
                  </a:moveTo>
                  <a:cubicBezTo>
                    <a:pt x="182594" y="54578"/>
                    <a:pt x="170212" y="38291"/>
                    <a:pt x="141161" y="26765"/>
                  </a:cubicBezTo>
                  <a:cubicBezTo>
                    <a:pt x="139637" y="16669"/>
                    <a:pt x="137065" y="7811"/>
                    <a:pt x="134112" y="0"/>
                  </a:cubicBezTo>
                  <a:cubicBezTo>
                    <a:pt x="135731" y="6858"/>
                    <a:pt x="136017" y="16764"/>
                    <a:pt x="135255" y="24575"/>
                  </a:cubicBezTo>
                  <a:cubicBezTo>
                    <a:pt x="117539" y="18383"/>
                    <a:pt x="94393" y="14192"/>
                    <a:pt x="64865" y="15812"/>
                  </a:cubicBezTo>
                  <a:cubicBezTo>
                    <a:pt x="64865" y="15812"/>
                    <a:pt x="128111" y="45339"/>
                    <a:pt x="0" y="184404"/>
                  </a:cubicBezTo>
                  <a:cubicBezTo>
                    <a:pt x="0" y="184404"/>
                    <a:pt x="104966" y="112490"/>
                    <a:pt x="139827" y="121825"/>
                  </a:cubicBezTo>
                  <a:cubicBezTo>
                    <a:pt x="139827" y="121825"/>
                    <a:pt x="154876" y="123920"/>
                    <a:pt x="170212" y="149828"/>
                  </a:cubicBezTo>
                  <a:cubicBezTo>
                    <a:pt x="198501" y="96774"/>
                    <a:pt x="182594" y="54673"/>
                    <a:pt x="182594" y="54673"/>
                  </a:cubicBezTo>
                </a:path>
              </a:pathLst>
            </a:custGeom>
            <a:grpFill/>
            <a:ln w="0" cap="flat">
              <a:noFill/>
              <a:prstDash val="solid"/>
              <a:miter/>
            </a:ln>
          </p:spPr>
          <p:txBody>
            <a:bodyPr rtlCol="0" anchor="ctr"/>
            <a:lstStyle/>
            <a:p>
              <a:endParaRPr lang="en-CA" dirty="0"/>
            </a:p>
          </p:txBody>
        </p:sp>
        <p:sp>
          <p:nvSpPr>
            <p:cNvPr id="53" name="Freeform: Shape 128">
              <a:extLst>
                <a:ext uri="{FF2B5EF4-FFF2-40B4-BE49-F238E27FC236}">
                  <a16:creationId xmlns:a16="http://schemas.microsoft.com/office/drawing/2014/main" id="{98766CC9-F8A3-987E-3757-A0842A501A87}"/>
                </a:ext>
              </a:extLst>
            </p:cNvPr>
            <p:cNvSpPr/>
            <p:nvPr/>
          </p:nvSpPr>
          <p:spPr>
            <a:xfrm>
              <a:off x="781188" y="396019"/>
              <a:ext cx="54325" cy="15469"/>
            </a:xfrm>
            <a:custGeom>
              <a:avLst/>
              <a:gdLst>
                <a:gd name="connsiteX0" fmla="*/ 53721 w 54325"/>
                <a:gd name="connsiteY0" fmla="*/ 1277 h 15469"/>
                <a:gd name="connsiteX1" fmla="*/ 0 w 54325"/>
                <a:gd name="connsiteY1" fmla="*/ 7754 h 15469"/>
                <a:gd name="connsiteX2" fmla="*/ 54007 w 54325"/>
                <a:gd name="connsiteY2" fmla="*/ 15469 h 15469"/>
                <a:gd name="connsiteX3" fmla="*/ 53721 w 54325"/>
                <a:gd name="connsiteY3" fmla="*/ 1277 h 15469"/>
              </a:gdLst>
              <a:ahLst/>
              <a:cxnLst>
                <a:cxn ang="0">
                  <a:pos x="connsiteX0" y="connsiteY0"/>
                </a:cxn>
                <a:cxn ang="0">
                  <a:pos x="connsiteX1" y="connsiteY1"/>
                </a:cxn>
                <a:cxn ang="0">
                  <a:pos x="connsiteX2" y="connsiteY2"/>
                </a:cxn>
                <a:cxn ang="0">
                  <a:pos x="connsiteX3" y="connsiteY3"/>
                </a:cxn>
              </a:cxnLst>
              <a:rect l="l" t="t" r="r" b="b"/>
              <a:pathLst>
                <a:path w="54325" h="15469">
                  <a:moveTo>
                    <a:pt x="53721" y="1277"/>
                  </a:moveTo>
                  <a:cubicBezTo>
                    <a:pt x="20479" y="-3485"/>
                    <a:pt x="2096" y="6516"/>
                    <a:pt x="0" y="7754"/>
                  </a:cubicBezTo>
                  <a:cubicBezTo>
                    <a:pt x="34671" y="8707"/>
                    <a:pt x="41815" y="12421"/>
                    <a:pt x="54007" y="15469"/>
                  </a:cubicBezTo>
                  <a:cubicBezTo>
                    <a:pt x="54864" y="10802"/>
                    <a:pt x="53721" y="1277"/>
                    <a:pt x="53721" y="1277"/>
                  </a:cubicBezTo>
                </a:path>
              </a:pathLst>
            </a:custGeom>
            <a:grpFill/>
            <a:ln w="0" cap="flat">
              <a:noFill/>
              <a:prstDash val="solid"/>
              <a:miter/>
            </a:ln>
          </p:spPr>
          <p:txBody>
            <a:bodyPr rtlCol="0" anchor="ctr"/>
            <a:lstStyle/>
            <a:p>
              <a:endParaRPr lang="en-CA" dirty="0"/>
            </a:p>
          </p:txBody>
        </p:sp>
      </p:grpSp>
    </p:spTree>
    <p:extLst>
      <p:ext uri="{BB962C8B-B14F-4D97-AF65-F5344CB8AC3E}">
        <p14:creationId xmlns:p14="http://schemas.microsoft.com/office/powerpoint/2010/main" val="3913304355"/>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Lst>
  <p:txStyles>
    <p:titleStyle>
      <a:lvl1pPr algn="l" defTabSz="914400" rtl="0" eaLnBrk="1" latinLnBrk="0" hangingPunct="1">
        <a:lnSpc>
          <a:spcPct val="90000"/>
        </a:lnSpc>
        <a:spcBef>
          <a:spcPct val="0"/>
        </a:spcBef>
        <a:buNone/>
        <a:defRPr sz="4400" b="0" i="0" kern="1200">
          <a:solidFill>
            <a:schemeClr val="tx2"/>
          </a:solidFill>
          <a:latin typeface="DM Serif Text"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6F6448-F91A-4134-8BCD-303E72486C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5184788-587C-4F2A-B93C-F8E025908B61}"/>
              </a:ext>
            </a:extLst>
          </p:cNvPr>
          <p:cNvSpPr>
            <a:spLocks noGrp="1"/>
          </p:cNvSpPr>
          <p:nvPr>
            <p:ph type="body" idx="1"/>
          </p:nvPr>
        </p:nvSpPr>
        <p:spPr>
          <a:xfrm>
            <a:off x="838200" y="1825625"/>
            <a:ext cx="10515600" cy="300516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grpSp>
        <p:nvGrpSpPr>
          <p:cNvPr id="4" name="Group 3">
            <a:extLst>
              <a:ext uri="{FF2B5EF4-FFF2-40B4-BE49-F238E27FC236}">
                <a16:creationId xmlns:a16="http://schemas.microsoft.com/office/drawing/2014/main" id="{D37492BF-1484-94DD-2C70-7DDEDD76F59E}"/>
              </a:ext>
            </a:extLst>
          </p:cNvPr>
          <p:cNvGrpSpPr/>
          <p:nvPr userDrawn="1"/>
        </p:nvGrpSpPr>
        <p:grpSpPr>
          <a:xfrm>
            <a:off x="0" y="6724259"/>
            <a:ext cx="12192000" cy="133741"/>
            <a:chOff x="0" y="6724259"/>
            <a:chExt cx="12192000" cy="133741"/>
          </a:xfrm>
        </p:grpSpPr>
        <p:sp>
          <p:nvSpPr>
            <p:cNvPr id="22" name="Rectangle 21">
              <a:extLst>
                <a:ext uri="{FF2B5EF4-FFF2-40B4-BE49-F238E27FC236}">
                  <a16:creationId xmlns:a16="http://schemas.microsoft.com/office/drawing/2014/main" id="{7C0F7025-2575-496F-A5A9-BE0508471484}"/>
                </a:ext>
              </a:extLst>
            </p:cNvPr>
            <p:cNvSpPr/>
            <p:nvPr userDrawn="1"/>
          </p:nvSpPr>
          <p:spPr>
            <a:xfrm flipH="1" flipV="1">
              <a:off x="9132164" y="6724259"/>
              <a:ext cx="3059836" cy="133741"/>
            </a:xfrm>
            <a:prstGeom prst="rect">
              <a:avLst/>
            </a:prstGeom>
            <a:solidFill>
              <a:srgbClr val="5D6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7" name="Rectangle 56">
              <a:extLst>
                <a:ext uri="{FF2B5EF4-FFF2-40B4-BE49-F238E27FC236}">
                  <a16:creationId xmlns:a16="http://schemas.microsoft.com/office/drawing/2014/main" id="{A84403E5-7EA6-483B-8740-391CD5911D0F}"/>
                </a:ext>
              </a:extLst>
            </p:cNvPr>
            <p:cNvSpPr/>
            <p:nvPr userDrawn="1"/>
          </p:nvSpPr>
          <p:spPr>
            <a:xfrm flipH="1" flipV="1">
              <a:off x="6088110" y="6724259"/>
              <a:ext cx="3059836" cy="133741"/>
            </a:xfrm>
            <a:prstGeom prst="rect">
              <a:avLst/>
            </a:prstGeom>
            <a:solidFill>
              <a:srgbClr val="FDD6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8" name="Rectangle 57">
              <a:extLst>
                <a:ext uri="{FF2B5EF4-FFF2-40B4-BE49-F238E27FC236}">
                  <a16:creationId xmlns:a16="http://schemas.microsoft.com/office/drawing/2014/main" id="{EEB6F593-F09D-4367-B1AB-EAE5D1FED360}"/>
                </a:ext>
              </a:extLst>
            </p:cNvPr>
            <p:cNvSpPr/>
            <p:nvPr userDrawn="1"/>
          </p:nvSpPr>
          <p:spPr>
            <a:xfrm flipH="1" flipV="1">
              <a:off x="3044055" y="6724259"/>
              <a:ext cx="3059836" cy="133741"/>
            </a:xfrm>
            <a:prstGeom prst="rect">
              <a:avLst/>
            </a:prstGeom>
            <a:solidFill>
              <a:srgbClr val="1161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9" name="Rectangle 58">
              <a:extLst>
                <a:ext uri="{FF2B5EF4-FFF2-40B4-BE49-F238E27FC236}">
                  <a16:creationId xmlns:a16="http://schemas.microsoft.com/office/drawing/2014/main" id="{5BF978AB-4D8F-4DC8-9F5D-8692503B7CA0}"/>
                </a:ext>
              </a:extLst>
            </p:cNvPr>
            <p:cNvSpPr/>
            <p:nvPr userDrawn="1"/>
          </p:nvSpPr>
          <p:spPr>
            <a:xfrm flipH="1" flipV="1">
              <a:off x="0" y="6724259"/>
              <a:ext cx="3059836" cy="133741"/>
            </a:xfrm>
            <a:prstGeom prst="rect">
              <a:avLst/>
            </a:prstGeom>
            <a:solidFill>
              <a:srgbClr val="1420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FFFF00"/>
                </a:solidFill>
              </a:endParaRPr>
            </a:p>
          </p:txBody>
        </p:sp>
      </p:grpSp>
      <p:grpSp>
        <p:nvGrpSpPr>
          <p:cNvPr id="40" name="Graphic 37">
            <a:extLst>
              <a:ext uri="{FF2B5EF4-FFF2-40B4-BE49-F238E27FC236}">
                <a16:creationId xmlns:a16="http://schemas.microsoft.com/office/drawing/2014/main" id="{FF9C1125-A726-1C5C-6C01-F7D639F20FC6}"/>
              </a:ext>
            </a:extLst>
          </p:cNvPr>
          <p:cNvGrpSpPr/>
          <p:nvPr userDrawn="1"/>
        </p:nvGrpSpPr>
        <p:grpSpPr>
          <a:xfrm>
            <a:off x="10216950" y="5845874"/>
            <a:ext cx="1308568" cy="452240"/>
            <a:chOff x="10216950" y="5845874"/>
            <a:chExt cx="1308568" cy="452240"/>
          </a:xfrm>
          <a:solidFill>
            <a:srgbClr val="14203E"/>
          </a:solidFill>
        </p:grpSpPr>
        <p:sp>
          <p:nvSpPr>
            <p:cNvPr id="41" name="Freeform: Shape 79">
              <a:extLst>
                <a:ext uri="{FF2B5EF4-FFF2-40B4-BE49-F238E27FC236}">
                  <a16:creationId xmlns:a16="http://schemas.microsoft.com/office/drawing/2014/main" id="{32D93CDA-846B-B6DD-55A0-CDA7C3654F58}"/>
                </a:ext>
              </a:extLst>
            </p:cNvPr>
            <p:cNvSpPr/>
            <p:nvPr/>
          </p:nvSpPr>
          <p:spPr>
            <a:xfrm>
              <a:off x="11122805" y="6085876"/>
              <a:ext cx="61657" cy="54403"/>
            </a:xfrm>
            <a:custGeom>
              <a:avLst/>
              <a:gdLst>
                <a:gd name="connsiteX0" fmla="*/ 7379 w 61657"/>
                <a:gd name="connsiteY0" fmla="*/ 9130 h 54403"/>
                <a:gd name="connsiteX1" fmla="*/ 26639 w 61657"/>
                <a:gd name="connsiteY1" fmla="*/ 54404 h 54403"/>
                <a:gd name="connsiteX2" fmla="*/ 33643 w 61657"/>
                <a:gd name="connsiteY2" fmla="*/ 54404 h 54403"/>
                <a:gd name="connsiteX3" fmla="*/ 54529 w 61657"/>
                <a:gd name="connsiteY3" fmla="*/ 9130 h 54403"/>
                <a:gd name="connsiteX4" fmla="*/ 61658 w 61657"/>
                <a:gd name="connsiteY4" fmla="*/ 2001 h 54403"/>
                <a:gd name="connsiteX5" fmla="*/ 61658 w 61657"/>
                <a:gd name="connsiteY5" fmla="*/ 250 h 54403"/>
                <a:gd name="connsiteX6" fmla="*/ 41147 w 61657"/>
                <a:gd name="connsiteY6" fmla="*/ 250 h 54403"/>
                <a:gd name="connsiteX7" fmla="*/ 41147 w 61657"/>
                <a:gd name="connsiteY7" fmla="*/ 2001 h 54403"/>
                <a:gd name="connsiteX8" fmla="*/ 46024 w 61657"/>
                <a:gd name="connsiteY8" fmla="*/ 6503 h 54403"/>
                <a:gd name="connsiteX9" fmla="*/ 44899 w 61657"/>
                <a:gd name="connsiteY9" fmla="*/ 11006 h 54403"/>
                <a:gd name="connsiteX10" fmla="*/ 33643 w 61657"/>
                <a:gd name="connsiteY10" fmla="*/ 36519 h 54403"/>
                <a:gd name="connsiteX11" fmla="*/ 23262 w 61657"/>
                <a:gd name="connsiteY11" fmla="*/ 10130 h 54403"/>
                <a:gd name="connsiteX12" fmla="*/ 22262 w 61657"/>
                <a:gd name="connsiteY12" fmla="*/ 6253 h 54403"/>
                <a:gd name="connsiteX13" fmla="*/ 26639 w 61657"/>
                <a:gd name="connsiteY13" fmla="*/ 1751 h 54403"/>
                <a:gd name="connsiteX14" fmla="*/ 26639 w 61657"/>
                <a:gd name="connsiteY14" fmla="*/ 0 h 54403"/>
                <a:gd name="connsiteX15" fmla="*/ 0 w 61657"/>
                <a:gd name="connsiteY15" fmla="*/ 0 h 54403"/>
                <a:gd name="connsiteX16" fmla="*/ 0 w 61657"/>
                <a:gd name="connsiteY16" fmla="*/ 1751 h 54403"/>
                <a:gd name="connsiteX17" fmla="*/ 7379 w 61657"/>
                <a:gd name="connsiteY17" fmla="*/ 8880 h 544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1657" h="54403">
                  <a:moveTo>
                    <a:pt x="7379" y="9130"/>
                  </a:moveTo>
                  <a:lnTo>
                    <a:pt x="26639" y="54404"/>
                  </a:lnTo>
                  <a:lnTo>
                    <a:pt x="33643" y="54404"/>
                  </a:lnTo>
                  <a:lnTo>
                    <a:pt x="54529" y="9130"/>
                  </a:lnTo>
                  <a:cubicBezTo>
                    <a:pt x="57030" y="4002"/>
                    <a:pt x="58031" y="2501"/>
                    <a:pt x="61658" y="2001"/>
                  </a:cubicBezTo>
                  <a:lnTo>
                    <a:pt x="61658" y="250"/>
                  </a:lnTo>
                  <a:lnTo>
                    <a:pt x="41147" y="250"/>
                  </a:lnTo>
                  <a:lnTo>
                    <a:pt x="41147" y="2001"/>
                  </a:lnTo>
                  <a:cubicBezTo>
                    <a:pt x="42523" y="2126"/>
                    <a:pt x="46024" y="2626"/>
                    <a:pt x="46024" y="6503"/>
                  </a:cubicBezTo>
                  <a:cubicBezTo>
                    <a:pt x="46024" y="7879"/>
                    <a:pt x="45274" y="10130"/>
                    <a:pt x="44899" y="11006"/>
                  </a:cubicBezTo>
                  <a:lnTo>
                    <a:pt x="33643" y="36519"/>
                  </a:lnTo>
                  <a:lnTo>
                    <a:pt x="23262" y="10130"/>
                  </a:lnTo>
                  <a:cubicBezTo>
                    <a:pt x="22762" y="9005"/>
                    <a:pt x="22262" y="7504"/>
                    <a:pt x="22262" y="6253"/>
                  </a:cubicBezTo>
                  <a:cubicBezTo>
                    <a:pt x="22262" y="2626"/>
                    <a:pt x="25388" y="2001"/>
                    <a:pt x="26639" y="1751"/>
                  </a:cubicBezTo>
                  <a:lnTo>
                    <a:pt x="26639" y="0"/>
                  </a:lnTo>
                  <a:lnTo>
                    <a:pt x="0" y="0"/>
                  </a:lnTo>
                  <a:lnTo>
                    <a:pt x="0" y="1751"/>
                  </a:lnTo>
                  <a:cubicBezTo>
                    <a:pt x="3627" y="2251"/>
                    <a:pt x="5378" y="4252"/>
                    <a:pt x="7379" y="8880"/>
                  </a:cubicBezTo>
                </a:path>
              </a:pathLst>
            </a:custGeom>
            <a:grpFill/>
            <a:ln w="0" cap="flat">
              <a:noFill/>
              <a:prstDash val="solid"/>
              <a:miter/>
            </a:ln>
          </p:spPr>
          <p:txBody>
            <a:bodyPr rtlCol="0" anchor="ctr"/>
            <a:lstStyle/>
            <a:p>
              <a:endParaRPr lang="en-CA"/>
            </a:p>
          </p:txBody>
        </p:sp>
        <p:sp>
          <p:nvSpPr>
            <p:cNvPr id="42" name="Freeform: Shape 80">
              <a:extLst>
                <a:ext uri="{FF2B5EF4-FFF2-40B4-BE49-F238E27FC236}">
                  <a16:creationId xmlns:a16="http://schemas.microsoft.com/office/drawing/2014/main" id="{EC79C367-A580-9AEA-87AC-97326902AFEA}"/>
                </a:ext>
              </a:extLst>
            </p:cNvPr>
            <p:cNvSpPr/>
            <p:nvPr/>
          </p:nvSpPr>
          <p:spPr>
            <a:xfrm>
              <a:off x="10216950" y="6089878"/>
              <a:ext cx="164212" cy="202357"/>
            </a:xfrm>
            <a:custGeom>
              <a:avLst/>
              <a:gdLst>
                <a:gd name="connsiteX0" fmla="*/ 110934 w 164212"/>
                <a:gd name="connsiteY0" fmla="*/ 173217 h 202357"/>
                <a:gd name="connsiteX1" fmla="*/ 76791 w 164212"/>
                <a:gd name="connsiteY1" fmla="*/ 181471 h 202357"/>
                <a:gd name="connsiteX2" fmla="*/ 56405 w 164212"/>
                <a:gd name="connsiteY2" fmla="*/ 155958 h 202357"/>
                <a:gd name="connsiteX3" fmla="*/ 56405 w 164212"/>
                <a:gd name="connsiteY3" fmla="*/ 106682 h 202357"/>
                <a:gd name="connsiteX4" fmla="*/ 76165 w 164212"/>
                <a:gd name="connsiteY4" fmla="*/ 106682 h 202357"/>
                <a:gd name="connsiteX5" fmla="*/ 107432 w 164212"/>
                <a:gd name="connsiteY5" fmla="*/ 113560 h 202357"/>
                <a:gd name="connsiteX6" fmla="*/ 123440 w 164212"/>
                <a:gd name="connsiteY6" fmla="*/ 145077 h 202357"/>
                <a:gd name="connsiteX7" fmla="*/ 110809 w 164212"/>
                <a:gd name="connsiteY7" fmla="*/ 173217 h 202357"/>
                <a:gd name="connsiteX8" fmla="*/ 56530 w 164212"/>
                <a:gd name="connsiteY8" fmla="*/ 21261 h 202357"/>
                <a:gd name="connsiteX9" fmla="*/ 68536 w 164212"/>
                <a:gd name="connsiteY9" fmla="*/ 21261 h 202357"/>
                <a:gd name="connsiteX10" fmla="*/ 97552 w 164212"/>
                <a:gd name="connsiteY10" fmla="*/ 25013 h 202357"/>
                <a:gd name="connsiteX11" fmla="*/ 113935 w 164212"/>
                <a:gd name="connsiteY11" fmla="*/ 53653 h 202357"/>
                <a:gd name="connsiteX12" fmla="*/ 71788 w 164212"/>
                <a:gd name="connsiteY12" fmla="*/ 85170 h 202357"/>
                <a:gd name="connsiteX13" fmla="*/ 56530 w 164212"/>
                <a:gd name="connsiteY13" fmla="*/ 85170 h 202357"/>
                <a:gd name="connsiteX14" fmla="*/ 56530 w 164212"/>
                <a:gd name="connsiteY14" fmla="*/ 21261 h 202357"/>
                <a:gd name="connsiteX15" fmla="*/ 113185 w 164212"/>
                <a:gd name="connsiteY15" fmla="*/ 92924 h 202357"/>
                <a:gd name="connsiteX16" fmla="*/ 154207 w 164212"/>
                <a:gd name="connsiteY16" fmla="*/ 47650 h 202357"/>
                <a:gd name="connsiteX17" fmla="*/ 126942 w 164212"/>
                <a:gd name="connsiteY17" fmla="*/ 5503 h 202357"/>
                <a:gd name="connsiteX18" fmla="*/ 84295 w 164212"/>
                <a:gd name="connsiteY18" fmla="*/ 0 h 202357"/>
                <a:gd name="connsiteX19" fmla="*/ 0 w 164212"/>
                <a:gd name="connsiteY19" fmla="*/ 0 h 202357"/>
                <a:gd name="connsiteX20" fmla="*/ 0 w 164212"/>
                <a:gd name="connsiteY20" fmla="*/ 4252 h 202357"/>
                <a:gd name="connsiteX21" fmla="*/ 17509 w 164212"/>
                <a:gd name="connsiteY21" fmla="*/ 31517 h 202357"/>
                <a:gd name="connsiteX22" fmla="*/ 17509 w 164212"/>
                <a:gd name="connsiteY22" fmla="*/ 171966 h 202357"/>
                <a:gd name="connsiteX23" fmla="*/ 0 w 164212"/>
                <a:gd name="connsiteY23" fmla="*/ 198105 h 202357"/>
                <a:gd name="connsiteX24" fmla="*/ 0 w 164212"/>
                <a:gd name="connsiteY24" fmla="*/ 202357 h 202357"/>
                <a:gd name="connsiteX25" fmla="*/ 86546 w 164212"/>
                <a:gd name="connsiteY25" fmla="*/ 202357 h 202357"/>
                <a:gd name="connsiteX26" fmla="*/ 138699 w 164212"/>
                <a:gd name="connsiteY26" fmla="*/ 192102 h 202357"/>
                <a:gd name="connsiteX27" fmla="*/ 164212 w 164212"/>
                <a:gd name="connsiteY27" fmla="*/ 146203 h 202357"/>
                <a:gd name="connsiteX28" fmla="*/ 113185 w 164212"/>
                <a:gd name="connsiteY28" fmla="*/ 92924 h 202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64212" h="202357">
                  <a:moveTo>
                    <a:pt x="110934" y="173217"/>
                  </a:moveTo>
                  <a:cubicBezTo>
                    <a:pt x="102054" y="179845"/>
                    <a:pt x="88297" y="181471"/>
                    <a:pt x="76791" y="181471"/>
                  </a:cubicBezTo>
                  <a:cubicBezTo>
                    <a:pt x="56780" y="181471"/>
                    <a:pt x="56405" y="169965"/>
                    <a:pt x="56405" y="155958"/>
                  </a:cubicBezTo>
                  <a:lnTo>
                    <a:pt x="56405" y="106682"/>
                  </a:lnTo>
                  <a:lnTo>
                    <a:pt x="76165" y="106682"/>
                  </a:lnTo>
                  <a:cubicBezTo>
                    <a:pt x="85295" y="106682"/>
                    <a:pt x="96801" y="106932"/>
                    <a:pt x="107432" y="113560"/>
                  </a:cubicBezTo>
                  <a:cubicBezTo>
                    <a:pt x="112935" y="116937"/>
                    <a:pt x="123440" y="126192"/>
                    <a:pt x="123440" y="145077"/>
                  </a:cubicBezTo>
                  <a:cubicBezTo>
                    <a:pt x="123440" y="159084"/>
                    <a:pt x="117187" y="168339"/>
                    <a:pt x="110809" y="173217"/>
                  </a:cubicBezTo>
                  <a:moveTo>
                    <a:pt x="56530" y="21261"/>
                  </a:moveTo>
                  <a:lnTo>
                    <a:pt x="68536" y="21261"/>
                  </a:lnTo>
                  <a:cubicBezTo>
                    <a:pt x="80293" y="21261"/>
                    <a:pt x="89422" y="21511"/>
                    <a:pt x="97552" y="25013"/>
                  </a:cubicBezTo>
                  <a:cubicBezTo>
                    <a:pt x="109058" y="30141"/>
                    <a:pt x="113935" y="40271"/>
                    <a:pt x="113935" y="53653"/>
                  </a:cubicBezTo>
                  <a:cubicBezTo>
                    <a:pt x="113935" y="79417"/>
                    <a:pt x="91298" y="85170"/>
                    <a:pt x="71788" y="85170"/>
                  </a:cubicBezTo>
                  <a:lnTo>
                    <a:pt x="56530" y="85170"/>
                  </a:lnTo>
                  <a:lnTo>
                    <a:pt x="56530" y="21261"/>
                  </a:lnTo>
                  <a:close/>
                  <a:moveTo>
                    <a:pt x="113185" y="92924"/>
                  </a:moveTo>
                  <a:cubicBezTo>
                    <a:pt x="134947" y="87171"/>
                    <a:pt x="154207" y="74540"/>
                    <a:pt x="154207" y="47650"/>
                  </a:cubicBezTo>
                  <a:cubicBezTo>
                    <a:pt x="154207" y="30766"/>
                    <a:pt x="146703" y="13507"/>
                    <a:pt x="126942" y="5503"/>
                  </a:cubicBezTo>
                  <a:cubicBezTo>
                    <a:pt x="115811" y="875"/>
                    <a:pt x="102054" y="0"/>
                    <a:pt x="84295" y="0"/>
                  </a:cubicBezTo>
                  <a:lnTo>
                    <a:pt x="0" y="0"/>
                  </a:lnTo>
                  <a:lnTo>
                    <a:pt x="0" y="4252"/>
                  </a:lnTo>
                  <a:cubicBezTo>
                    <a:pt x="17509" y="6503"/>
                    <a:pt x="17509" y="16634"/>
                    <a:pt x="17509" y="31517"/>
                  </a:cubicBezTo>
                  <a:lnTo>
                    <a:pt x="17509" y="171966"/>
                  </a:lnTo>
                  <a:cubicBezTo>
                    <a:pt x="17509" y="187725"/>
                    <a:pt x="15508" y="195229"/>
                    <a:pt x="0" y="198105"/>
                  </a:cubicBezTo>
                  <a:lnTo>
                    <a:pt x="0" y="202357"/>
                  </a:lnTo>
                  <a:lnTo>
                    <a:pt x="86546" y="202357"/>
                  </a:lnTo>
                  <a:cubicBezTo>
                    <a:pt x="102054" y="202357"/>
                    <a:pt x="121815" y="202357"/>
                    <a:pt x="138699" y="192102"/>
                  </a:cubicBezTo>
                  <a:cubicBezTo>
                    <a:pt x="151830" y="184098"/>
                    <a:pt x="164212" y="168590"/>
                    <a:pt x="164212" y="146203"/>
                  </a:cubicBezTo>
                  <a:cubicBezTo>
                    <a:pt x="164212" y="114686"/>
                    <a:pt x="140700" y="98677"/>
                    <a:pt x="113185" y="92924"/>
                  </a:cubicBezTo>
                </a:path>
              </a:pathLst>
            </a:custGeom>
            <a:grpFill/>
            <a:ln w="0" cap="flat">
              <a:noFill/>
              <a:prstDash val="solid"/>
              <a:miter/>
            </a:ln>
          </p:spPr>
          <p:txBody>
            <a:bodyPr rtlCol="0" anchor="ctr"/>
            <a:lstStyle/>
            <a:p>
              <a:endParaRPr lang="en-CA"/>
            </a:p>
          </p:txBody>
        </p:sp>
        <p:sp>
          <p:nvSpPr>
            <p:cNvPr id="43" name="Freeform: Shape 81">
              <a:extLst>
                <a:ext uri="{FF2B5EF4-FFF2-40B4-BE49-F238E27FC236}">
                  <a16:creationId xmlns:a16="http://schemas.microsoft.com/office/drawing/2014/main" id="{32E1BBCD-371C-FE26-912D-F81C3BA51C92}"/>
                </a:ext>
              </a:extLst>
            </p:cNvPr>
            <p:cNvSpPr/>
            <p:nvPr/>
          </p:nvSpPr>
          <p:spPr>
            <a:xfrm>
              <a:off x="10377535" y="6154787"/>
              <a:ext cx="114060" cy="137573"/>
            </a:xfrm>
            <a:custGeom>
              <a:avLst/>
              <a:gdLst>
                <a:gd name="connsiteX0" fmla="*/ 55279 w 114060"/>
                <a:gd name="connsiteY0" fmla="*/ 24638 h 137573"/>
                <a:gd name="connsiteX1" fmla="*/ 55279 w 114060"/>
                <a:gd name="connsiteY1" fmla="*/ 0 h 137573"/>
                <a:gd name="connsiteX2" fmla="*/ 0 w 114060"/>
                <a:gd name="connsiteY2" fmla="*/ 29015 h 137573"/>
                <a:gd name="connsiteX3" fmla="*/ 1376 w 114060"/>
                <a:gd name="connsiteY3" fmla="*/ 32142 h 137573"/>
                <a:gd name="connsiteX4" fmla="*/ 19760 w 114060"/>
                <a:gd name="connsiteY4" fmla="*/ 60782 h 137573"/>
                <a:gd name="connsiteX5" fmla="*/ 19760 w 114060"/>
                <a:gd name="connsiteY5" fmla="*/ 103180 h 137573"/>
                <a:gd name="connsiteX6" fmla="*/ 17509 w 114060"/>
                <a:gd name="connsiteY6" fmla="*/ 121565 h 137573"/>
                <a:gd name="connsiteX7" fmla="*/ 2877 w 114060"/>
                <a:gd name="connsiteY7" fmla="*/ 133571 h 137573"/>
                <a:gd name="connsiteX8" fmla="*/ 2877 w 114060"/>
                <a:gd name="connsiteY8" fmla="*/ 137573 h 137573"/>
                <a:gd name="connsiteX9" fmla="*/ 72789 w 114060"/>
                <a:gd name="connsiteY9" fmla="*/ 137573 h 137573"/>
                <a:gd name="connsiteX10" fmla="*/ 72789 w 114060"/>
                <a:gd name="connsiteY10" fmla="*/ 133571 h 137573"/>
                <a:gd name="connsiteX11" fmla="*/ 55279 w 114060"/>
                <a:gd name="connsiteY11" fmla="*/ 103180 h 137573"/>
                <a:gd name="connsiteX12" fmla="*/ 55279 w 114060"/>
                <a:gd name="connsiteY12" fmla="*/ 63909 h 137573"/>
                <a:gd name="connsiteX13" fmla="*/ 61032 w 114060"/>
                <a:gd name="connsiteY13" fmla="*/ 40647 h 137573"/>
                <a:gd name="connsiteX14" fmla="*/ 83419 w 114060"/>
                <a:gd name="connsiteY14" fmla="*/ 29140 h 137573"/>
                <a:gd name="connsiteX15" fmla="*/ 104680 w 114060"/>
                <a:gd name="connsiteY15" fmla="*/ 43148 h 137573"/>
                <a:gd name="connsiteX16" fmla="*/ 108057 w 114060"/>
                <a:gd name="connsiteY16" fmla="*/ 43148 h 137573"/>
                <a:gd name="connsiteX17" fmla="*/ 114060 w 114060"/>
                <a:gd name="connsiteY17" fmla="*/ 4753 h 137573"/>
                <a:gd name="connsiteX18" fmla="*/ 97427 w 114060"/>
                <a:gd name="connsiteY18" fmla="*/ 1626 h 137573"/>
                <a:gd name="connsiteX19" fmla="*/ 55279 w 114060"/>
                <a:gd name="connsiteY19" fmla="*/ 24513 h 137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4060" h="137573">
                  <a:moveTo>
                    <a:pt x="55279" y="24638"/>
                  </a:moveTo>
                  <a:lnTo>
                    <a:pt x="55279" y="0"/>
                  </a:lnTo>
                  <a:lnTo>
                    <a:pt x="0" y="29015"/>
                  </a:lnTo>
                  <a:lnTo>
                    <a:pt x="1376" y="32142"/>
                  </a:lnTo>
                  <a:cubicBezTo>
                    <a:pt x="19385" y="32142"/>
                    <a:pt x="19760" y="46149"/>
                    <a:pt x="19760" y="60782"/>
                  </a:cubicBezTo>
                  <a:lnTo>
                    <a:pt x="19760" y="103180"/>
                  </a:lnTo>
                  <a:cubicBezTo>
                    <a:pt x="19760" y="108683"/>
                    <a:pt x="19510" y="116312"/>
                    <a:pt x="17509" y="121565"/>
                  </a:cubicBezTo>
                  <a:cubicBezTo>
                    <a:pt x="13757" y="129819"/>
                    <a:pt x="7129" y="132195"/>
                    <a:pt x="2877" y="133571"/>
                  </a:cubicBezTo>
                  <a:lnTo>
                    <a:pt x="2877" y="137573"/>
                  </a:lnTo>
                  <a:lnTo>
                    <a:pt x="72789" y="137573"/>
                  </a:lnTo>
                  <a:lnTo>
                    <a:pt x="72789" y="133571"/>
                  </a:lnTo>
                  <a:cubicBezTo>
                    <a:pt x="57030" y="127818"/>
                    <a:pt x="55279" y="124441"/>
                    <a:pt x="55279" y="103180"/>
                  </a:cubicBezTo>
                  <a:lnTo>
                    <a:pt x="55279" y="63909"/>
                  </a:lnTo>
                  <a:cubicBezTo>
                    <a:pt x="55279" y="57030"/>
                    <a:pt x="55279" y="48651"/>
                    <a:pt x="61032" y="40647"/>
                  </a:cubicBezTo>
                  <a:cubicBezTo>
                    <a:pt x="66160" y="33518"/>
                    <a:pt x="73914" y="29140"/>
                    <a:pt x="83419" y="29140"/>
                  </a:cubicBezTo>
                  <a:cubicBezTo>
                    <a:pt x="96051" y="29140"/>
                    <a:pt x="101179" y="37145"/>
                    <a:pt x="104680" y="43148"/>
                  </a:cubicBezTo>
                  <a:lnTo>
                    <a:pt x="108057" y="43148"/>
                  </a:lnTo>
                  <a:lnTo>
                    <a:pt x="114060" y="4753"/>
                  </a:lnTo>
                  <a:cubicBezTo>
                    <a:pt x="110934" y="3627"/>
                    <a:pt x="105431" y="1626"/>
                    <a:pt x="97427" y="1626"/>
                  </a:cubicBezTo>
                  <a:cubicBezTo>
                    <a:pt x="75665" y="1626"/>
                    <a:pt x="64159" y="14508"/>
                    <a:pt x="55279" y="24513"/>
                  </a:cubicBezTo>
                </a:path>
              </a:pathLst>
            </a:custGeom>
            <a:grpFill/>
            <a:ln w="0" cap="flat">
              <a:noFill/>
              <a:prstDash val="solid"/>
              <a:miter/>
            </a:ln>
          </p:spPr>
          <p:txBody>
            <a:bodyPr rtlCol="0" anchor="ctr"/>
            <a:lstStyle/>
            <a:p>
              <a:endParaRPr lang="en-CA"/>
            </a:p>
          </p:txBody>
        </p:sp>
        <p:sp>
          <p:nvSpPr>
            <p:cNvPr id="44" name="Freeform: Shape 82">
              <a:extLst>
                <a:ext uri="{FF2B5EF4-FFF2-40B4-BE49-F238E27FC236}">
                  <a16:creationId xmlns:a16="http://schemas.microsoft.com/office/drawing/2014/main" id="{94B33A58-0C99-817D-3466-1954DD53EE2C}"/>
                </a:ext>
              </a:extLst>
            </p:cNvPr>
            <p:cNvSpPr/>
            <p:nvPr/>
          </p:nvSpPr>
          <p:spPr>
            <a:xfrm>
              <a:off x="10496598" y="6157289"/>
              <a:ext cx="163586" cy="140824"/>
            </a:xfrm>
            <a:custGeom>
              <a:avLst/>
              <a:gdLst>
                <a:gd name="connsiteX0" fmla="*/ 147078 w 163586"/>
                <a:gd name="connsiteY0" fmla="*/ 86921 h 140824"/>
                <a:gd name="connsiteX1" fmla="*/ 147078 w 163586"/>
                <a:gd name="connsiteY1" fmla="*/ 125 h 140824"/>
                <a:gd name="connsiteX2" fmla="*/ 94300 w 163586"/>
                <a:gd name="connsiteY2" fmla="*/ 10756 h 140824"/>
                <a:gd name="connsiteX3" fmla="*/ 94300 w 163586"/>
                <a:gd name="connsiteY3" fmla="*/ 14758 h 140824"/>
                <a:gd name="connsiteX4" fmla="*/ 111184 w 163586"/>
                <a:gd name="connsiteY4" fmla="*/ 35894 h 140824"/>
                <a:gd name="connsiteX5" fmla="*/ 111184 w 163586"/>
                <a:gd name="connsiteY5" fmla="*/ 82044 h 140824"/>
                <a:gd name="connsiteX6" fmla="*/ 104305 w 163586"/>
                <a:gd name="connsiteY6" fmla="*/ 104430 h 140824"/>
                <a:gd name="connsiteX7" fmla="*/ 79417 w 163586"/>
                <a:gd name="connsiteY7" fmla="*/ 114686 h 140824"/>
                <a:gd name="connsiteX8" fmla="*/ 53904 w 163586"/>
                <a:gd name="connsiteY8" fmla="*/ 97552 h 140824"/>
                <a:gd name="connsiteX9" fmla="*/ 51903 w 163586"/>
                <a:gd name="connsiteY9" fmla="*/ 82044 h 140824"/>
                <a:gd name="connsiteX10" fmla="*/ 51903 w 163586"/>
                <a:gd name="connsiteY10" fmla="*/ 0 h 140824"/>
                <a:gd name="connsiteX11" fmla="*/ 0 w 163586"/>
                <a:gd name="connsiteY11" fmla="*/ 10631 h 140824"/>
                <a:gd name="connsiteX12" fmla="*/ 0 w 163586"/>
                <a:gd name="connsiteY12" fmla="*/ 14633 h 140824"/>
                <a:gd name="connsiteX13" fmla="*/ 16008 w 163586"/>
                <a:gd name="connsiteY13" fmla="*/ 39271 h 140824"/>
                <a:gd name="connsiteX14" fmla="*/ 16008 w 163586"/>
                <a:gd name="connsiteY14" fmla="*/ 89422 h 140824"/>
                <a:gd name="connsiteX15" fmla="*/ 25138 w 163586"/>
                <a:gd name="connsiteY15" fmla="*/ 123566 h 140824"/>
                <a:gd name="connsiteX16" fmla="*/ 63284 w 163586"/>
                <a:gd name="connsiteY16" fmla="*/ 139949 h 140824"/>
                <a:gd name="connsiteX17" fmla="*/ 113185 w 163586"/>
                <a:gd name="connsiteY17" fmla="*/ 114436 h 140824"/>
                <a:gd name="connsiteX18" fmla="*/ 132070 w 163586"/>
                <a:gd name="connsiteY18" fmla="*/ 140825 h 140824"/>
                <a:gd name="connsiteX19" fmla="*/ 163587 w 163586"/>
                <a:gd name="connsiteY19" fmla="*/ 117312 h 140824"/>
                <a:gd name="connsiteX20" fmla="*/ 161836 w 163586"/>
                <a:gd name="connsiteY20" fmla="*/ 114436 h 140824"/>
                <a:gd name="connsiteX21" fmla="*/ 146953 w 163586"/>
                <a:gd name="connsiteY21" fmla="*/ 86921 h 1408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3586" h="140824">
                  <a:moveTo>
                    <a:pt x="147078" y="86921"/>
                  </a:moveTo>
                  <a:lnTo>
                    <a:pt x="147078" y="125"/>
                  </a:lnTo>
                  <a:lnTo>
                    <a:pt x="94300" y="10756"/>
                  </a:lnTo>
                  <a:lnTo>
                    <a:pt x="94300" y="14758"/>
                  </a:lnTo>
                  <a:cubicBezTo>
                    <a:pt x="108307" y="16759"/>
                    <a:pt x="111184" y="22262"/>
                    <a:pt x="111184" y="35894"/>
                  </a:cubicBezTo>
                  <a:lnTo>
                    <a:pt x="111184" y="82044"/>
                  </a:lnTo>
                  <a:cubicBezTo>
                    <a:pt x="111184" y="88047"/>
                    <a:pt x="110934" y="96676"/>
                    <a:pt x="104305" y="104430"/>
                  </a:cubicBezTo>
                  <a:cubicBezTo>
                    <a:pt x="99178" y="110434"/>
                    <a:pt x="90548" y="114686"/>
                    <a:pt x="79417" y="114686"/>
                  </a:cubicBezTo>
                  <a:cubicBezTo>
                    <a:pt x="66160" y="114686"/>
                    <a:pt x="57405" y="108057"/>
                    <a:pt x="53904" y="97552"/>
                  </a:cubicBezTo>
                  <a:cubicBezTo>
                    <a:pt x="52528" y="92924"/>
                    <a:pt x="51903" y="88422"/>
                    <a:pt x="51903" y="82044"/>
                  </a:cubicBezTo>
                  <a:lnTo>
                    <a:pt x="51903" y="0"/>
                  </a:lnTo>
                  <a:lnTo>
                    <a:pt x="0" y="10631"/>
                  </a:lnTo>
                  <a:lnTo>
                    <a:pt x="0" y="14633"/>
                  </a:lnTo>
                  <a:cubicBezTo>
                    <a:pt x="14633" y="16634"/>
                    <a:pt x="16008" y="24138"/>
                    <a:pt x="16008" y="39271"/>
                  </a:cubicBezTo>
                  <a:lnTo>
                    <a:pt x="16008" y="89422"/>
                  </a:lnTo>
                  <a:cubicBezTo>
                    <a:pt x="16008" y="100053"/>
                    <a:pt x="16634" y="112685"/>
                    <a:pt x="25138" y="123566"/>
                  </a:cubicBezTo>
                  <a:cubicBezTo>
                    <a:pt x="28890" y="128443"/>
                    <a:pt x="39521" y="139949"/>
                    <a:pt x="63284" y="139949"/>
                  </a:cubicBezTo>
                  <a:cubicBezTo>
                    <a:pt x="87046" y="139949"/>
                    <a:pt x="103430" y="127568"/>
                    <a:pt x="113185" y="114436"/>
                  </a:cubicBezTo>
                  <a:cubicBezTo>
                    <a:pt x="115186" y="122440"/>
                    <a:pt x="118938" y="131070"/>
                    <a:pt x="132070" y="140825"/>
                  </a:cubicBezTo>
                  <a:lnTo>
                    <a:pt x="163587" y="117312"/>
                  </a:lnTo>
                  <a:lnTo>
                    <a:pt x="161836" y="114436"/>
                  </a:lnTo>
                  <a:cubicBezTo>
                    <a:pt x="146953" y="111559"/>
                    <a:pt x="146953" y="100929"/>
                    <a:pt x="146953" y="86921"/>
                  </a:cubicBezTo>
                </a:path>
              </a:pathLst>
            </a:custGeom>
            <a:grpFill/>
            <a:ln w="0" cap="flat">
              <a:noFill/>
              <a:prstDash val="solid"/>
              <a:miter/>
            </a:ln>
          </p:spPr>
          <p:txBody>
            <a:bodyPr rtlCol="0" anchor="ctr"/>
            <a:lstStyle/>
            <a:p>
              <a:endParaRPr lang="en-CA"/>
            </a:p>
          </p:txBody>
        </p:sp>
        <p:sp>
          <p:nvSpPr>
            <p:cNvPr id="45" name="Freeform: Shape 83">
              <a:extLst>
                <a:ext uri="{FF2B5EF4-FFF2-40B4-BE49-F238E27FC236}">
                  <a16:creationId xmlns:a16="http://schemas.microsoft.com/office/drawing/2014/main" id="{8ABD56AA-A71F-1AD5-686F-F3FF03ED4F67}"/>
                </a:ext>
              </a:extLst>
            </p:cNvPr>
            <p:cNvSpPr/>
            <p:nvPr/>
          </p:nvSpPr>
          <p:spPr>
            <a:xfrm>
              <a:off x="10660685" y="6154787"/>
              <a:ext cx="167838" cy="137573"/>
            </a:xfrm>
            <a:custGeom>
              <a:avLst/>
              <a:gdLst>
                <a:gd name="connsiteX0" fmla="*/ 150455 w 167838"/>
                <a:gd name="connsiteY0" fmla="*/ 104556 h 137573"/>
                <a:gd name="connsiteX1" fmla="*/ 150455 w 167838"/>
                <a:gd name="connsiteY1" fmla="*/ 55279 h 137573"/>
                <a:gd name="connsiteX2" fmla="*/ 141575 w 167838"/>
                <a:gd name="connsiteY2" fmla="*/ 18885 h 137573"/>
                <a:gd name="connsiteX3" fmla="*/ 104055 w 167838"/>
                <a:gd name="connsiteY3" fmla="*/ 2501 h 137573"/>
                <a:gd name="connsiteX4" fmla="*/ 55655 w 167838"/>
                <a:gd name="connsiteY4" fmla="*/ 24888 h 137573"/>
                <a:gd name="connsiteX5" fmla="*/ 55655 w 167838"/>
                <a:gd name="connsiteY5" fmla="*/ 0 h 137573"/>
                <a:gd name="connsiteX6" fmla="*/ 0 w 167838"/>
                <a:gd name="connsiteY6" fmla="*/ 28890 h 137573"/>
                <a:gd name="connsiteX7" fmla="*/ 2001 w 167838"/>
                <a:gd name="connsiteY7" fmla="*/ 32392 h 137573"/>
                <a:gd name="connsiteX8" fmla="*/ 19760 w 167838"/>
                <a:gd name="connsiteY8" fmla="*/ 60532 h 137573"/>
                <a:gd name="connsiteX9" fmla="*/ 19760 w 167838"/>
                <a:gd name="connsiteY9" fmla="*/ 104055 h 137573"/>
                <a:gd name="connsiteX10" fmla="*/ 2501 w 167838"/>
                <a:gd name="connsiteY10" fmla="*/ 133571 h 137573"/>
                <a:gd name="connsiteX11" fmla="*/ 2501 w 167838"/>
                <a:gd name="connsiteY11" fmla="*/ 137573 h 137573"/>
                <a:gd name="connsiteX12" fmla="*/ 71913 w 167838"/>
                <a:gd name="connsiteY12" fmla="*/ 137573 h 137573"/>
                <a:gd name="connsiteX13" fmla="*/ 71663 w 167838"/>
                <a:gd name="connsiteY13" fmla="*/ 133571 h 137573"/>
                <a:gd name="connsiteX14" fmla="*/ 55655 w 167838"/>
                <a:gd name="connsiteY14" fmla="*/ 107432 h 137573"/>
                <a:gd name="connsiteX15" fmla="*/ 55655 w 167838"/>
                <a:gd name="connsiteY15" fmla="*/ 58406 h 137573"/>
                <a:gd name="connsiteX16" fmla="*/ 66035 w 167838"/>
                <a:gd name="connsiteY16" fmla="*/ 34018 h 137573"/>
                <a:gd name="connsiteX17" fmla="*/ 86421 w 167838"/>
                <a:gd name="connsiteY17" fmla="*/ 27765 h 137573"/>
                <a:gd name="connsiteX18" fmla="*/ 114811 w 167838"/>
                <a:gd name="connsiteY18" fmla="*/ 58406 h 137573"/>
                <a:gd name="connsiteX19" fmla="*/ 114811 w 167838"/>
                <a:gd name="connsiteY19" fmla="*/ 107432 h 137573"/>
                <a:gd name="connsiteX20" fmla="*/ 99053 w 167838"/>
                <a:gd name="connsiteY20" fmla="*/ 133571 h 137573"/>
                <a:gd name="connsiteX21" fmla="*/ 99053 w 167838"/>
                <a:gd name="connsiteY21" fmla="*/ 137573 h 137573"/>
                <a:gd name="connsiteX22" fmla="*/ 167839 w 167838"/>
                <a:gd name="connsiteY22" fmla="*/ 137573 h 137573"/>
                <a:gd name="connsiteX23" fmla="*/ 167839 w 167838"/>
                <a:gd name="connsiteY23" fmla="*/ 133571 h 137573"/>
                <a:gd name="connsiteX24" fmla="*/ 150580 w 167838"/>
                <a:gd name="connsiteY24" fmla="*/ 104556 h 137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7838" h="137573">
                  <a:moveTo>
                    <a:pt x="150455" y="104556"/>
                  </a:moveTo>
                  <a:lnTo>
                    <a:pt x="150455" y="55279"/>
                  </a:lnTo>
                  <a:cubicBezTo>
                    <a:pt x="150455" y="42648"/>
                    <a:pt x="150205" y="29766"/>
                    <a:pt x="141575" y="18885"/>
                  </a:cubicBezTo>
                  <a:cubicBezTo>
                    <a:pt x="135322" y="10631"/>
                    <a:pt x="122690" y="2501"/>
                    <a:pt x="104055" y="2501"/>
                  </a:cubicBezTo>
                  <a:cubicBezTo>
                    <a:pt x="79417" y="2501"/>
                    <a:pt x="65034" y="16008"/>
                    <a:pt x="55655" y="24888"/>
                  </a:cubicBezTo>
                  <a:lnTo>
                    <a:pt x="55655" y="0"/>
                  </a:lnTo>
                  <a:lnTo>
                    <a:pt x="0" y="28890"/>
                  </a:lnTo>
                  <a:lnTo>
                    <a:pt x="2001" y="32392"/>
                  </a:lnTo>
                  <a:cubicBezTo>
                    <a:pt x="19510" y="33018"/>
                    <a:pt x="19760" y="42147"/>
                    <a:pt x="19760" y="60532"/>
                  </a:cubicBezTo>
                  <a:lnTo>
                    <a:pt x="19760" y="104055"/>
                  </a:lnTo>
                  <a:cubicBezTo>
                    <a:pt x="19760" y="118438"/>
                    <a:pt x="19510" y="130944"/>
                    <a:pt x="2501" y="133571"/>
                  </a:cubicBezTo>
                  <a:lnTo>
                    <a:pt x="2501" y="137573"/>
                  </a:lnTo>
                  <a:lnTo>
                    <a:pt x="71913" y="137573"/>
                  </a:lnTo>
                  <a:lnTo>
                    <a:pt x="71663" y="133571"/>
                  </a:lnTo>
                  <a:cubicBezTo>
                    <a:pt x="56155" y="129319"/>
                    <a:pt x="55655" y="122940"/>
                    <a:pt x="55655" y="107432"/>
                  </a:cubicBezTo>
                  <a:lnTo>
                    <a:pt x="55655" y="58406"/>
                  </a:lnTo>
                  <a:cubicBezTo>
                    <a:pt x="55655" y="51527"/>
                    <a:pt x="55905" y="41772"/>
                    <a:pt x="66035" y="34018"/>
                  </a:cubicBezTo>
                  <a:cubicBezTo>
                    <a:pt x="70662" y="30641"/>
                    <a:pt x="77166" y="27765"/>
                    <a:pt x="86421" y="27765"/>
                  </a:cubicBezTo>
                  <a:cubicBezTo>
                    <a:pt x="114561" y="27765"/>
                    <a:pt x="114811" y="51277"/>
                    <a:pt x="114811" y="58406"/>
                  </a:cubicBezTo>
                  <a:lnTo>
                    <a:pt x="114811" y="107432"/>
                  </a:lnTo>
                  <a:cubicBezTo>
                    <a:pt x="114811" y="122315"/>
                    <a:pt x="114561" y="130069"/>
                    <a:pt x="99053" y="133571"/>
                  </a:cubicBezTo>
                  <a:lnTo>
                    <a:pt x="99053" y="137573"/>
                  </a:lnTo>
                  <a:lnTo>
                    <a:pt x="167839" y="137573"/>
                  </a:lnTo>
                  <a:lnTo>
                    <a:pt x="167839" y="133571"/>
                  </a:lnTo>
                  <a:cubicBezTo>
                    <a:pt x="150955" y="130444"/>
                    <a:pt x="150580" y="122440"/>
                    <a:pt x="150580" y="104556"/>
                  </a:cubicBezTo>
                </a:path>
              </a:pathLst>
            </a:custGeom>
            <a:grpFill/>
            <a:ln w="0" cap="flat">
              <a:noFill/>
              <a:prstDash val="solid"/>
              <a:miter/>
            </a:ln>
          </p:spPr>
          <p:txBody>
            <a:bodyPr rtlCol="0" anchor="ctr"/>
            <a:lstStyle/>
            <a:p>
              <a:endParaRPr lang="en-CA"/>
            </a:p>
          </p:txBody>
        </p:sp>
        <p:sp>
          <p:nvSpPr>
            <p:cNvPr id="46" name="Freeform: Shape 84">
              <a:extLst>
                <a:ext uri="{FF2B5EF4-FFF2-40B4-BE49-F238E27FC236}">
                  <a16:creationId xmlns:a16="http://schemas.microsoft.com/office/drawing/2014/main" id="{ED6319AB-FD3F-174F-15F1-080EFBC76F79}"/>
                </a:ext>
              </a:extLst>
            </p:cNvPr>
            <p:cNvSpPr/>
            <p:nvPr/>
          </p:nvSpPr>
          <p:spPr>
            <a:xfrm>
              <a:off x="10835777" y="6157414"/>
              <a:ext cx="94550" cy="139949"/>
            </a:xfrm>
            <a:custGeom>
              <a:avLst/>
              <a:gdLst>
                <a:gd name="connsiteX0" fmla="*/ 68161 w 94550"/>
                <a:gd name="connsiteY0" fmla="*/ 59782 h 139949"/>
                <a:gd name="connsiteX1" fmla="*/ 57280 w 94550"/>
                <a:gd name="connsiteY1" fmla="*/ 54654 h 139949"/>
                <a:gd name="connsiteX2" fmla="*/ 37145 w 94550"/>
                <a:gd name="connsiteY2" fmla="*/ 34018 h 139949"/>
                <a:gd name="connsiteX3" fmla="*/ 58906 w 94550"/>
                <a:gd name="connsiteY3" fmla="*/ 17134 h 139949"/>
                <a:gd name="connsiteX4" fmla="*/ 85545 w 94550"/>
                <a:gd name="connsiteY4" fmla="*/ 38646 h 139949"/>
                <a:gd name="connsiteX5" fmla="*/ 89547 w 94550"/>
                <a:gd name="connsiteY5" fmla="*/ 38646 h 139949"/>
                <a:gd name="connsiteX6" fmla="*/ 89547 w 94550"/>
                <a:gd name="connsiteY6" fmla="*/ 6879 h 139949"/>
                <a:gd name="connsiteX7" fmla="*/ 52528 w 94550"/>
                <a:gd name="connsiteY7" fmla="*/ 0 h 139949"/>
                <a:gd name="connsiteX8" fmla="*/ 1751 w 94550"/>
                <a:gd name="connsiteY8" fmla="*/ 40146 h 139949"/>
                <a:gd name="connsiteX9" fmla="*/ 24138 w 94550"/>
                <a:gd name="connsiteY9" fmla="*/ 72538 h 139949"/>
                <a:gd name="connsiteX10" fmla="*/ 36144 w 94550"/>
                <a:gd name="connsiteY10" fmla="*/ 78292 h 139949"/>
                <a:gd name="connsiteX11" fmla="*/ 58781 w 94550"/>
                <a:gd name="connsiteY11" fmla="*/ 102679 h 139949"/>
                <a:gd name="connsiteX12" fmla="*/ 33518 w 94550"/>
                <a:gd name="connsiteY12" fmla="*/ 122440 h 139949"/>
                <a:gd name="connsiteX13" fmla="*/ 4252 w 94550"/>
                <a:gd name="connsiteY13" fmla="*/ 99178 h 139949"/>
                <a:gd name="connsiteX14" fmla="*/ 0 w 94550"/>
                <a:gd name="connsiteY14" fmla="*/ 99178 h 139949"/>
                <a:gd name="connsiteX15" fmla="*/ 0 w 94550"/>
                <a:gd name="connsiteY15" fmla="*/ 133321 h 139949"/>
                <a:gd name="connsiteX16" fmla="*/ 39021 w 94550"/>
                <a:gd name="connsiteY16" fmla="*/ 139949 h 139949"/>
                <a:gd name="connsiteX17" fmla="*/ 80543 w 94550"/>
                <a:gd name="connsiteY17" fmla="*/ 127067 h 139949"/>
                <a:gd name="connsiteX18" fmla="*/ 94550 w 94550"/>
                <a:gd name="connsiteY18" fmla="*/ 96051 h 139949"/>
                <a:gd name="connsiteX19" fmla="*/ 67911 w 94550"/>
                <a:gd name="connsiteY19" fmla="*/ 59907 h 139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4550" h="139949">
                  <a:moveTo>
                    <a:pt x="68161" y="59782"/>
                  </a:moveTo>
                  <a:lnTo>
                    <a:pt x="57280" y="54654"/>
                  </a:lnTo>
                  <a:cubicBezTo>
                    <a:pt x="48025" y="50402"/>
                    <a:pt x="37145" y="45149"/>
                    <a:pt x="37145" y="34018"/>
                  </a:cubicBezTo>
                  <a:cubicBezTo>
                    <a:pt x="37145" y="24513"/>
                    <a:pt x="46024" y="17134"/>
                    <a:pt x="58906" y="17134"/>
                  </a:cubicBezTo>
                  <a:cubicBezTo>
                    <a:pt x="79542" y="17134"/>
                    <a:pt x="83544" y="31517"/>
                    <a:pt x="85545" y="38646"/>
                  </a:cubicBezTo>
                  <a:lnTo>
                    <a:pt x="89547" y="38646"/>
                  </a:lnTo>
                  <a:lnTo>
                    <a:pt x="89547" y="6879"/>
                  </a:lnTo>
                  <a:cubicBezTo>
                    <a:pt x="83294" y="4627"/>
                    <a:pt x="70662" y="0"/>
                    <a:pt x="52528" y="0"/>
                  </a:cubicBezTo>
                  <a:cubicBezTo>
                    <a:pt x="19510" y="0"/>
                    <a:pt x="1751" y="18385"/>
                    <a:pt x="1751" y="40146"/>
                  </a:cubicBezTo>
                  <a:cubicBezTo>
                    <a:pt x="1751" y="60157"/>
                    <a:pt x="16384" y="68286"/>
                    <a:pt x="24138" y="72538"/>
                  </a:cubicBezTo>
                  <a:lnTo>
                    <a:pt x="36144" y="78292"/>
                  </a:lnTo>
                  <a:cubicBezTo>
                    <a:pt x="46149" y="83419"/>
                    <a:pt x="58781" y="90048"/>
                    <a:pt x="58781" y="102679"/>
                  </a:cubicBezTo>
                  <a:cubicBezTo>
                    <a:pt x="58781" y="117062"/>
                    <a:pt x="45649" y="122440"/>
                    <a:pt x="33518" y="122440"/>
                  </a:cubicBezTo>
                  <a:cubicBezTo>
                    <a:pt x="12006" y="122440"/>
                    <a:pt x="6879" y="107557"/>
                    <a:pt x="4252" y="99178"/>
                  </a:cubicBezTo>
                  <a:lnTo>
                    <a:pt x="0" y="99178"/>
                  </a:lnTo>
                  <a:lnTo>
                    <a:pt x="0" y="133321"/>
                  </a:lnTo>
                  <a:cubicBezTo>
                    <a:pt x="10881" y="136823"/>
                    <a:pt x="20886" y="139949"/>
                    <a:pt x="39021" y="139949"/>
                  </a:cubicBezTo>
                  <a:cubicBezTo>
                    <a:pt x="61658" y="139949"/>
                    <a:pt x="74289" y="132445"/>
                    <a:pt x="80543" y="127067"/>
                  </a:cubicBezTo>
                  <a:cubicBezTo>
                    <a:pt x="89422" y="119313"/>
                    <a:pt x="94550" y="107557"/>
                    <a:pt x="94550" y="96051"/>
                  </a:cubicBezTo>
                  <a:cubicBezTo>
                    <a:pt x="94550" y="72538"/>
                    <a:pt x="74790" y="63033"/>
                    <a:pt x="67911" y="59907"/>
                  </a:cubicBezTo>
                </a:path>
              </a:pathLst>
            </a:custGeom>
            <a:grpFill/>
            <a:ln w="0" cap="flat">
              <a:noFill/>
              <a:prstDash val="solid"/>
              <a:miter/>
            </a:ln>
          </p:spPr>
          <p:txBody>
            <a:bodyPr rtlCol="0" anchor="ctr"/>
            <a:lstStyle/>
            <a:p>
              <a:endParaRPr lang="en-CA"/>
            </a:p>
          </p:txBody>
        </p:sp>
        <p:sp>
          <p:nvSpPr>
            <p:cNvPr id="47" name="Freeform: Shape 85">
              <a:extLst>
                <a:ext uri="{FF2B5EF4-FFF2-40B4-BE49-F238E27FC236}">
                  <a16:creationId xmlns:a16="http://schemas.microsoft.com/office/drawing/2014/main" id="{C00A6540-0999-6CC3-D3F7-9EAF3F0FC16E}"/>
                </a:ext>
              </a:extLst>
            </p:cNvPr>
            <p:cNvSpPr/>
            <p:nvPr/>
          </p:nvSpPr>
          <p:spPr>
            <a:xfrm>
              <a:off x="10932454" y="6162041"/>
              <a:ext cx="239877" cy="132695"/>
            </a:xfrm>
            <a:custGeom>
              <a:avLst/>
              <a:gdLst>
                <a:gd name="connsiteX0" fmla="*/ 239877 w 239877"/>
                <a:gd name="connsiteY0" fmla="*/ 125 h 132695"/>
                <a:gd name="connsiteX1" fmla="*/ 188850 w 239877"/>
                <a:gd name="connsiteY1" fmla="*/ 125 h 132695"/>
                <a:gd name="connsiteX2" fmla="*/ 188850 w 239877"/>
                <a:gd name="connsiteY2" fmla="*/ 4127 h 132695"/>
                <a:gd name="connsiteX3" fmla="*/ 200856 w 239877"/>
                <a:gd name="connsiteY3" fmla="*/ 16134 h 132695"/>
                <a:gd name="connsiteX4" fmla="*/ 197980 w 239877"/>
                <a:gd name="connsiteY4" fmla="*/ 26139 h 132695"/>
                <a:gd name="connsiteX5" fmla="*/ 170215 w 239877"/>
                <a:gd name="connsiteY5" fmla="*/ 89172 h 132695"/>
                <a:gd name="connsiteX6" fmla="*/ 143826 w 239877"/>
                <a:gd name="connsiteY6" fmla="*/ 26139 h 132695"/>
                <a:gd name="connsiteX7" fmla="*/ 141825 w 239877"/>
                <a:gd name="connsiteY7" fmla="*/ 16634 h 132695"/>
                <a:gd name="connsiteX8" fmla="*/ 153331 w 239877"/>
                <a:gd name="connsiteY8" fmla="*/ 4002 h 132695"/>
                <a:gd name="connsiteX9" fmla="*/ 153331 w 239877"/>
                <a:gd name="connsiteY9" fmla="*/ 0 h 132695"/>
                <a:gd name="connsiteX10" fmla="*/ 87171 w 239877"/>
                <a:gd name="connsiteY10" fmla="*/ 0 h 132695"/>
                <a:gd name="connsiteX11" fmla="*/ 87171 w 239877"/>
                <a:gd name="connsiteY11" fmla="*/ 4002 h 132695"/>
                <a:gd name="connsiteX12" fmla="*/ 102679 w 239877"/>
                <a:gd name="connsiteY12" fmla="*/ 16884 h 132695"/>
                <a:gd name="connsiteX13" fmla="*/ 109308 w 239877"/>
                <a:gd name="connsiteY13" fmla="*/ 30891 h 132695"/>
                <a:gd name="connsiteX14" fmla="*/ 82919 w 239877"/>
                <a:gd name="connsiteY14" fmla="*/ 89047 h 132695"/>
                <a:gd name="connsiteX15" fmla="*/ 57405 w 239877"/>
                <a:gd name="connsiteY15" fmla="*/ 26889 h 132695"/>
                <a:gd name="connsiteX16" fmla="*/ 54779 w 239877"/>
                <a:gd name="connsiteY16" fmla="*/ 16634 h 132695"/>
                <a:gd name="connsiteX17" fmla="*/ 66535 w 239877"/>
                <a:gd name="connsiteY17" fmla="*/ 4002 h 132695"/>
                <a:gd name="connsiteX18" fmla="*/ 66535 w 239877"/>
                <a:gd name="connsiteY18" fmla="*/ 0 h 132695"/>
                <a:gd name="connsiteX19" fmla="*/ 0 w 239877"/>
                <a:gd name="connsiteY19" fmla="*/ 0 h 132695"/>
                <a:gd name="connsiteX20" fmla="*/ 0 w 239877"/>
                <a:gd name="connsiteY20" fmla="*/ 4002 h 132695"/>
                <a:gd name="connsiteX21" fmla="*/ 18635 w 239877"/>
                <a:gd name="connsiteY21" fmla="*/ 24638 h 132695"/>
                <a:gd name="connsiteX22" fmla="*/ 65660 w 239877"/>
                <a:gd name="connsiteY22" fmla="*/ 132695 h 132695"/>
                <a:gd name="connsiteX23" fmla="*/ 82544 w 239877"/>
                <a:gd name="connsiteY23" fmla="*/ 132695 h 132695"/>
                <a:gd name="connsiteX24" fmla="*/ 118938 w 239877"/>
                <a:gd name="connsiteY24" fmla="*/ 54654 h 132695"/>
                <a:gd name="connsiteX25" fmla="*/ 153331 w 239877"/>
                <a:gd name="connsiteY25" fmla="*/ 132695 h 132695"/>
                <a:gd name="connsiteX26" fmla="*/ 170215 w 239877"/>
                <a:gd name="connsiteY26" fmla="*/ 132695 h 132695"/>
                <a:gd name="connsiteX27" fmla="*/ 220992 w 239877"/>
                <a:gd name="connsiteY27" fmla="*/ 24638 h 132695"/>
                <a:gd name="connsiteX28" fmla="*/ 239877 w 239877"/>
                <a:gd name="connsiteY28" fmla="*/ 4002 h 132695"/>
                <a:gd name="connsiteX29" fmla="*/ 239877 w 239877"/>
                <a:gd name="connsiteY29" fmla="*/ 0 h 132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39877" h="132695">
                  <a:moveTo>
                    <a:pt x="239877" y="125"/>
                  </a:moveTo>
                  <a:lnTo>
                    <a:pt x="188850" y="125"/>
                  </a:lnTo>
                  <a:lnTo>
                    <a:pt x="188850" y="4127"/>
                  </a:lnTo>
                  <a:cubicBezTo>
                    <a:pt x="191977" y="4753"/>
                    <a:pt x="200856" y="6128"/>
                    <a:pt x="200856" y="16134"/>
                  </a:cubicBezTo>
                  <a:cubicBezTo>
                    <a:pt x="200856" y="19260"/>
                    <a:pt x="199481" y="22762"/>
                    <a:pt x="197980" y="26139"/>
                  </a:cubicBezTo>
                  <a:lnTo>
                    <a:pt x="170215" y="89172"/>
                  </a:lnTo>
                  <a:lnTo>
                    <a:pt x="143826" y="26139"/>
                  </a:lnTo>
                  <a:cubicBezTo>
                    <a:pt x="142951" y="23262"/>
                    <a:pt x="141825" y="19510"/>
                    <a:pt x="141825" y="16634"/>
                  </a:cubicBezTo>
                  <a:cubicBezTo>
                    <a:pt x="141825" y="6629"/>
                    <a:pt x="149579" y="4878"/>
                    <a:pt x="153331" y="4002"/>
                  </a:cubicBezTo>
                  <a:lnTo>
                    <a:pt x="153331" y="0"/>
                  </a:lnTo>
                  <a:lnTo>
                    <a:pt x="87171" y="0"/>
                  </a:lnTo>
                  <a:lnTo>
                    <a:pt x="87171" y="4002"/>
                  </a:lnTo>
                  <a:cubicBezTo>
                    <a:pt x="94675" y="5378"/>
                    <a:pt x="98052" y="7379"/>
                    <a:pt x="102679" y="16884"/>
                  </a:cubicBezTo>
                  <a:lnTo>
                    <a:pt x="109308" y="30891"/>
                  </a:lnTo>
                  <a:lnTo>
                    <a:pt x="82919" y="89047"/>
                  </a:lnTo>
                  <a:lnTo>
                    <a:pt x="57405" y="26889"/>
                  </a:lnTo>
                  <a:cubicBezTo>
                    <a:pt x="56280" y="24013"/>
                    <a:pt x="54779" y="20261"/>
                    <a:pt x="54779" y="16634"/>
                  </a:cubicBezTo>
                  <a:cubicBezTo>
                    <a:pt x="54779" y="9130"/>
                    <a:pt x="59156" y="5128"/>
                    <a:pt x="66535" y="4002"/>
                  </a:cubicBezTo>
                  <a:lnTo>
                    <a:pt x="66535" y="0"/>
                  </a:lnTo>
                  <a:lnTo>
                    <a:pt x="0" y="0"/>
                  </a:lnTo>
                  <a:lnTo>
                    <a:pt x="0" y="4002"/>
                  </a:lnTo>
                  <a:cubicBezTo>
                    <a:pt x="10881" y="7754"/>
                    <a:pt x="12382" y="10005"/>
                    <a:pt x="18635" y="24638"/>
                  </a:cubicBezTo>
                  <a:lnTo>
                    <a:pt x="65660" y="132695"/>
                  </a:lnTo>
                  <a:lnTo>
                    <a:pt x="82544" y="132695"/>
                  </a:lnTo>
                  <a:lnTo>
                    <a:pt x="118938" y="54654"/>
                  </a:lnTo>
                  <a:lnTo>
                    <a:pt x="153331" y="132695"/>
                  </a:lnTo>
                  <a:lnTo>
                    <a:pt x="170215" y="132695"/>
                  </a:lnTo>
                  <a:lnTo>
                    <a:pt x="220992" y="24638"/>
                  </a:lnTo>
                  <a:cubicBezTo>
                    <a:pt x="226995" y="11756"/>
                    <a:pt x="228746" y="7754"/>
                    <a:pt x="239877" y="4002"/>
                  </a:cubicBezTo>
                  <a:lnTo>
                    <a:pt x="239877" y="0"/>
                  </a:lnTo>
                  <a:close/>
                </a:path>
              </a:pathLst>
            </a:custGeom>
            <a:grpFill/>
            <a:ln w="0" cap="flat">
              <a:noFill/>
              <a:prstDash val="solid"/>
              <a:miter/>
            </a:ln>
          </p:spPr>
          <p:txBody>
            <a:bodyPr rtlCol="0" anchor="ctr"/>
            <a:lstStyle/>
            <a:p>
              <a:endParaRPr lang="en-CA"/>
            </a:p>
          </p:txBody>
        </p:sp>
        <p:sp>
          <p:nvSpPr>
            <p:cNvPr id="48" name="Freeform: Shape 86">
              <a:extLst>
                <a:ext uri="{FF2B5EF4-FFF2-40B4-BE49-F238E27FC236}">
                  <a16:creationId xmlns:a16="http://schemas.microsoft.com/office/drawing/2014/main" id="{34FF165E-7107-F378-33B4-20F1565B7D1A}"/>
                </a:ext>
              </a:extLst>
            </p:cNvPr>
            <p:cNvSpPr/>
            <p:nvPr/>
          </p:nvSpPr>
          <p:spPr>
            <a:xfrm>
              <a:off x="10531366" y="6086126"/>
              <a:ext cx="97176" cy="53778"/>
            </a:xfrm>
            <a:custGeom>
              <a:avLst/>
              <a:gdLst>
                <a:gd name="connsiteX0" fmla="*/ 7629 w 97176"/>
                <a:gd name="connsiteY0" fmla="*/ 10005 h 53778"/>
                <a:gd name="connsiteX1" fmla="*/ 26639 w 97176"/>
                <a:gd name="connsiteY1" fmla="*/ 53779 h 53778"/>
                <a:gd name="connsiteX2" fmla="*/ 33518 w 97176"/>
                <a:gd name="connsiteY2" fmla="*/ 53779 h 53778"/>
                <a:gd name="connsiteX3" fmla="*/ 48276 w 97176"/>
                <a:gd name="connsiteY3" fmla="*/ 22137 h 53778"/>
                <a:gd name="connsiteX4" fmla="*/ 62158 w 97176"/>
                <a:gd name="connsiteY4" fmla="*/ 53779 h 53778"/>
                <a:gd name="connsiteX5" fmla="*/ 69037 w 97176"/>
                <a:gd name="connsiteY5" fmla="*/ 53779 h 53778"/>
                <a:gd name="connsiteX6" fmla="*/ 89547 w 97176"/>
                <a:gd name="connsiteY6" fmla="*/ 10005 h 53778"/>
                <a:gd name="connsiteX7" fmla="*/ 97177 w 97176"/>
                <a:gd name="connsiteY7" fmla="*/ 1626 h 53778"/>
                <a:gd name="connsiteX8" fmla="*/ 97177 w 97176"/>
                <a:gd name="connsiteY8" fmla="*/ 0 h 53778"/>
                <a:gd name="connsiteX9" fmla="*/ 76541 w 97176"/>
                <a:gd name="connsiteY9" fmla="*/ 0 h 53778"/>
                <a:gd name="connsiteX10" fmla="*/ 76541 w 97176"/>
                <a:gd name="connsiteY10" fmla="*/ 1626 h 53778"/>
                <a:gd name="connsiteX11" fmla="*/ 81418 w 97176"/>
                <a:gd name="connsiteY11" fmla="*/ 6503 h 53778"/>
                <a:gd name="connsiteX12" fmla="*/ 80293 w 97176"/>
                <a:gd name="connsiteY12" fmla="*/ 10631 h 53778"/>
                <a:gd name="connsiteX13" fmla="*/ 69037 w 97176"/>
                <a:gd name="connsiteY13" fmla="*/ 36144 h 53778"/>
                <a:gd name="connsiteX14" fmla="*/ 58406 w 97176"/>
                <a:gd name="connsiteY14" fmla="*/ 10631 h 53778"/>
                <a:gd name="connsiteX15" fmla="*/ 57530 w 97176"/>
                <a:gd name="connsiteY15" fmla="*/ 6754 h 53778"/>
                <a:gd name="connsiteX16" fmla="*/ 62158 w 97176"/>
                <a:gd name="connsiteY16" fmla="*/ 1626 h 53778"/>
                <a:gd name="connsiteX17" fmla="*/ 62158 w 97176"/>
                <a:gd name="connsiteY17" fmla="*/ 0 h 53778"/>
                <a:gd name="connsiteX18" fmla="*/ 35269 w 97176"/>
                <a:gd name="connsiteY18" fmla="*/ 0 h 53778"/>
                <a:gd name="connsiteX19" fmla="*/ 35269 w 97176"/>
                <a:gd name="connsiteY19" fmla="*/ 1626 h 53778"/>
                <a:gd name="connsiteX20" fmla="*/ 41522 w 97176"/>
                <a:gd name="connsiteY20" fmla="*/ 6879 h 53778"/>
                <a:gd name="connsiteX21" fmla="*/ 44148 w 97176"/>
                <a:gd name="connsiteY21" fmla="*/ 12632 h 53778"/>
                <a:gd name="connsiteX22" fmla="*/ 33518 w 97176"/>
                <a:gd name="connsiteY22" fmla="*/ 36144 h 53778"/>
                <a:gd name="connsiteX23" fmla="*/ 23137 w 97176"/>
                <a:gd name="connsiteY23" fmla="*/ 10881 h 53778"/>
                <a:gd name="connsiteX24" fmla="*/ 22137 w 97176"/>
                <a:gd name="connsiteY24" fmla="*/ 6754 h 53778"/>
                <a:gd name="connsiteX25" fmla="*/ 26889 w 97176"/>
                <a:gd name="connsiteY25" fmla="*/ 1626 h 53778"/>
                <a:gd name="connsiteX26" fmla="*/ 26889 w 97176"/>
                <a:gd name="connsiteY26" fmla="*/ 0 h 53778"/>
                <a:gd name="connsiteX27" fmla="*/ 0 w 97176"/>
                <a:gd name="connsiteY27" fmla="*/ 0 h 53778"/>
                <a:gd name="connsiteX28" fmla="*/ 0 w 97176"/>
                <a:gd name="connsiteY28" fmla="*/ 1626 h 53778"/>
                <a:gd name="connsiteX29" fmla="*/ 7504 w 97176"/>
                <a:gd name="connsiteY29" fmla="*/ 10005 h 53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97176" h="53778">
                  <a:moveTo>
                    <a:pt x="7629" y="10005"/>
                  </a:moveTo>
                  <a:lnTo>
                    <a:pt x="26639" y="53779"/>
                  </a:lnTo>
                  <a:lnTo>
                    <a:pt x="33518" y="53779"/>
                  </a:lnTo>
                  <a:lnTo>
                    <a:pt x="48276" y="22137"/>
                  </a:lnTo>
                  <a:lnTo>
                    <a:pt x="62158" y="53779"/>
                  </a:lnTo>
                  <a:lnTo>
                    <a:pt x="69037" y="53779"/>
                  </a:lnTo>
                  <a:lnTo>
                    <a:pt x="89547" y="10005"/>
                  </a:lnTo>
                  <a:cubicBezTo>
                    <a:pt x="92049" y="4753"/>
                    <a:pt x="92674" y="3127"/>
                    <a:pt x="97177" y="1626"/>
                  </a:cubicBezTo>
                  <a:lnTo>
                    <a:pt x="97177" y="0"/>
                  </a:lnTo>
                  <a:lnTo>
                    <a:pt x="76541" y="0"/>
                  </a:lnTo>
                  <a:lnTo>
                    <a:pt x="76541" y="1626"/>
                  </a:lnTo>
                  <a:cubicBezTo>
                    <a:pt x="77791" y="1876"/>
                    <a:pt x="81418" y="2376"/>
                    <a:pt x="81418" y="6503"/>
                  </a:cubicBezTo>
                  <a:cubicBezTo>
                    <a:pt x="81418" y="7754"/>
                    <a:pt x="80793" y="9130"/>
                    <a:pt x="80293" y="10631"/>
                  </a:cubicBezTo>
                  <a:lnTo>
                    <a:pt x="69037" y="36144"/>
                  </a:lnTo>
                  <a:lnTo>
                    <a:pt x="58406" y="10631"/>
                  </a:lnTo>
                  <a:cubicBezTo>
                    <a:pt x="58031" y="9505"/>
                    <a:pt x="57530" y="8004"/>
                    <a:pt x="57530" y="6754"/>
                  </a:cubicBezTo>
                  <a:cubicBezTo>
                    <a:pt x="57530" y="2626"/>
                    <a:pt x="60657" y="2001"/>
                    <a:pt x="62158" y="1626"/>
                  </a:cubicBezTo>
                  <a:lnTo>
                    <a:pt x="62158" y="0"/>
                  </a:lnTo>
                  <a:lnTo>
                    <a:pt x="35269" y="0"/>
                  </a:lnTo>
                  <a:lnTo>
                    <a:pt x="35269" y="1626"/>
                  </a:lnTo>
                  <a:cubicBezTo>
                    <a:pt x="38270" y="2251"/>
                    <a:pt x="39646" y="3002"/>
                    <a:pt x="41522" y="6879"/>
                  </a:cubicBezTo>
                  <a:lnTo>
                    <a:pt x="44148" y="12632"/>
                  </a:lnTo>
                  <a:lnTo>
                    <a:pt x="33518" y="36144"/>
                  </a:lnTo>
                  <a:lnTo>
                    <a:pt x="23137" y="10881"/>
                  </a:lnTo>
                  <a:cubicBezTo>
                    <a:pt x="22637" y="9755"/>
                    <a:pt x="22137" y="8254"/>
                    <a:pt x="22137" y="6754"/>
                  </a:cubicBezTo>
                  <a:cubicBezTo>
                    <a:pt x="22137" y="3752"/>
                    <a:pt x="23888" y="2126"/>
                    <a:pt x="26889" y="1626"/>
                  </a:cubicBezTo>
                  <a:lnTo>
                    <a:pt x="26889" y="0"/>
                  </a:lnTo>
                  <a:lnTo>
                    <a:pt x="0" y="0"/>
                  </a:lnTo>
                  <a:lnTo>
                    <a:pt x="0" y="1626"/>
                  </a:lnTo>
                  <a:cubicBezTo>
                    <a:pt x="4377" y="3127"/>
                    <a:pt x="5003" y="4002"/>
                    <a:pt x="7504" y="10005"/>
                  </a:cubicBezTo>
                </a:path>
              </a:pathLst>
            </a:custGeom>
            <a:grpFill/>
            <a:ln w="0" cap="flat">
              <a:noFill/>
              <a:prstDash val="solid"/>
              <a:miter/>
            </a:ln>
          </p:spPr>
          <p:txBody>
            <a:bodyPr rtlCol="0" anchor="ctr"/>
            <a:lstStyle/>
            <a:p>
              <a:endParaRPr lang="en-CA"/>
            </a:p>
          </p:txBody>
        </p:sp>
        <p:sp>
          <p:nvSpPr>
            <p:cNvPr id="49" name="Freeform: Shape 87">
              <a:extLst>
                <a:ext uri="{FF2B5EF4-FFF2-40B4-BE49-F238E27FC236}">
                  <a16:creationId xmlns:a16="http://schemas.microsoft.com/office/drawing/2014/main" id="{B852D5DB-D836-447A-77FB-CD1FF630FF0A}"/>
                </a:ext>
              </a:extLst>
            </p:cNvPr>
            <p:cNvSpPr/>
            <p:nvPr/>
          </p:nvSpPr>
          <p:spPr>
            <a:xfrm>
              <a:off x="11170580" y="6154662"/>
              <a:ext cx="72788" cy="137447"/>
            </a:xfrm>
            <a:custGeom>
              <a:avLst/>
              <a:gdLst>
                <a:gd name="connsiteX0" fmla="*/ 55029 w 72788"/>
                <a:gd name="connsiteY0" fmla="*/ 106932 h 137447"/>
                <a:gd name="connsiteX1" fmla="*/ 55029 w 72788"/>
                <a:gd name="connsiteY1" fmla="*/ 0 h 137447"/>
                <a:gd name="connsiteX2" fmla="*/ 0 w 72788"/>
                <a:gd name="connsiteY2" fmla="*/ 26889 h 137447"/>
                <a:gd name="connsiteX3" fmla="*/ 1751 w 72788"/>
                <a:gd name="connsiteY3" fmla="*/ 30016 h 137447"/>
                <a:gd name="connsiteX4" fmla="*/ 19510 w 72788"/>
                <a:gd name="connsiteY4" fmla="*/ 51777 h 137447"/>
                <a:gd name="connsiteX5" fmla="*/ 19510 w 72788"/>
                <a:gd name="connsiteY5" fmla="*/ 105056 h 137447"/>
                <a:gd name="connsiteX6" fmla="*/ 2251 w 72788"/>
                <a:gd name="connsiteY6" fmla="*/ 133446 h 137447"/>
                <a:gd name="connsiteX7" fmla="*/ 2251 w 72788"/>
                <a:gd name="connsiteY7" fmla="*/ 137448 h 137447"/>
                <a:gd name="connsiteX8" fmla="*/ 72789 w 72788"/>
                <a:gd name="connsiteY8" fmla="*/ 137448 h 137447"/>
                <a:gd name="connsiteX9" fmla="*/ 72789 w 72788"/>
                <a:gd name="connsiteY9" fmla="*/ 133446 h 137447"/>
                <a:gd name="connsiteX10" fmla="*/ 55029 w 72788"/>
                <a:gd name="connsiteY10" fmla="*/ 106807 h 137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2788" h="137447">
                  <a:moveTo>
                    <a:pt x="55029" y="106932"/>
                  </a:moveTo>
                  <a:lnTo>
                    <a:pt x="55029" y="0"/>
                  </a:lnTo>
                  <a:lnTo>
                    <a:pt x="0" y="26889"/>
                  </a:lnTo>
                  <a:lnTo>
                    <a:pt x="1751" y="30016"/>
                  </a:lnTo>
                  <a:cubicBezTo>
                    <a:pt x="18635" y="29140"/>
                    <a:pt x="19510" y="36895"/>
                    <a:pt x="19510" y="51777"/>
                  </a:cubicBezTo>
                  <a:lnTo>
                    <a:pt x="19510" y="105056"/>
                  </a:lnTo>
                  <a:cubicBezTo>
                    <a:pt x="19510" y="121439"/>
                    <a:pt x="19510" y="128318"/>
                    <a:pt x="2251" y="133446"/>
                  </a:cubicBezTo>
                  <a:lnTo>
                    <a:pt x="2251" y="137448"/>
                  </a:lnTo>
                  <a:lnTo>
                    <a:pt x="72789" y="137448"/>
                  </a:lnTo>
                  <a:lnTo>
                    <a:pt x="72789" y="133446"/>
                  </a:lnTo>
                  <a:cubicBezTo>
                    <a:pt x="57280" y="129694"/>
                    <a:pt x="55029" y="125692"/>
                    <a:pt x="55029" y="106807"/>
                  </a:cubicBezTo>
                </a:path>
              </a:pathLst>
            </a:custGeom>
            <a:grpFill/>
            <a:ln w="0" cap="flat">
              <a:noFill/>
              <a:prstDash val="solid"/>
              <a:miter/>
            </a:ln>
          </p:spPr>
          <p:txBody>
            <a:bodyPr rtlCol="0" anchor="ctr"/>
            <a:lstStyle/>
            <a:p>
              <a:endParaRPr lang="en-CA"/>
            </a:p>
          </p:txBody>
        </p:sp>
        <p:sp>
          <p:nvSpPr>
            <p:cNvPr id="50" name="Freeform: Shape 88">
              <a:extLst>
                <a:ext uri="{FF2B5EF4-FFF2-40B4-BE49-F238E27FC236}">
                  <a16:creationId xmlns:a16="http://schemas.microsoft.com/office/drawing/2014/main" id="{77055465-365E-002D-2C08-AA3F6BF3C371}"/>
                </a:ext>
              </a:extLst>
            </p:cNvPr>
            <p:cNvSpPr/>
            <p:nvPr/>
          </p:nvSpPr>
          <p:spPr>
            <a:xfrm>
              <a:off x="11243369" y="6157289"/>
              <a:ext cx="123190" cy="139949"/>
            </a:xfrm>
            <a:custGeom>
              <a:avLst/>
              <a:gdLst>
                <a:gd name="connsiteX0" fmla="*/ 119063 w 123190"/>
                <a:gd name="connsiteY0" fmla="*/ 92049 h 139949"/>
                <a:gd name="connsiteX1" fmla="*/ 77166 w 123190"/>
                <a:gd name="connsiteY1" fmla="*/ 112185 h 139949"/>
                <a:gd name="connsiteX2" fmla="*/ 32142 w 123190"/>
                <a:gd name="connsiteY2" fmla="*/ 62533 h 139949"/>
                <a:gd name="connsiteX3" fmla="*/ 71413 w 123190"/>
                <a:gd name="connsiteY3" fmla="*/ 16634 h 139949"/>
                <a:gd name="connsiteX4" fmla="*/ 108057 w 123190"/>
                <a:gd name="connsiteY4" fmla="*/ 47275 h 139949"/>
                <a:gd name="connsiteX5" fmla="*/ 112059 w 123190"/>
                <a:gd name="connsiteY5" fmla="*/ 47275 h 139949"/>
                <a:gd name="connsiteX6" fmla="*/ 118688 w 123190"/>
                <a:gd name="connsiteY6" fmla="*/ 14633 h 139949"/>
                <a:gd name="connsiteX7" fmla="*/ 71413 w 123190"/>
                <a:gd name="connsiteY7" fmla="*/ 0 h 139949"/>
                <a:gd name="connsiteX8" fmla="*/ 0 w 123190"/>
                <a:gd name="connsiteY8" fmla="*/ 73414 h 139949"/>
                <a:gd name="connsiteX9" fmla="*/ 63033 w 123190"/>
                <a:gd name="connsiteY9" fmla="*/ 139949 h 139949"/>
                <a:gd name="connsiteX10" fmla="*/ 123190 w 123190"/>
                <a:gd name="connsiteY10" fmla="*/ 94425 h 139949"/>
                <a:gd name="connsiteX11" fmla="*/ 118938 w 123190"/>
                <a:gd name="connsiteY11" fmla="*/ 92174 h 139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190" h="139949">
                  <a:moveTo>
                    <a:pt x="119063" y="92049"/>
                  </a:moveTo>
                  <a:cubicBezTo>
                    <a:pt x="110434" y="100678"/>
                    <a:pt x="98927" y="112185"/>
                    <a:pt x="77166" y="112185"/>
                  </a:cubicBezTo>
                  <a:cubicBezTo>
                    <a:pt x="43648" y="112185"/>
                    <a:pt x="32142" y="84045"/>
                    <a:pt x="32142" y="62533"/>
                  </a:cubicBezTo>
                  <a:cubicBezTo>
                    <a:pt x="32142" y="39646"/>
                    <a:pt x="43648" y="16634"/>
                    <a:pt x="71413" y="16634"/>
                  </a:cubicBezTo>
                  <a:cubicBezTo>
                    <a:pt x="97176" y="16634"/>
                    <a:pt x="103555" y="34643"/>
                    <a:pt x="108057" y="47275"/>
                  </a:cubicBezTo>
                  <a:lnTo>
                    <a:pt x="112059" y="47275"/>
                  </a:lnTo>
                  <a:lnTo>
                    <a:pt x="118688" y="14633"/>
                  </a:lnTo>
                  <a:cubicBezTo>
                    <a:pt x="112310" y="10381"/>
                    <a:pt x="96926" y="0"/>
                    <a:pt x="71413" y="0"/>
                  </a:cubicBezTo>
                  <a:cubicBezTo>
                    <a:pt x="27890" y="0"/>
                    <a:pt x="0" y="33018"/>
                    <a:pt x="0" y="73414"/>
                  </a:cubicBezTo>
                  <a:cubicBezTo>
                    <a:pt x="0" y="102054"/>
                    <a:pt x="16634" y="139949"/>
                    <a:pt x="63033" y="139949"/>
                  </a:cubicBezTo>
                  <a:cubicBezTo>
                    <a:pt x="85045" y="139949"/>
                    <a:pt x="106556" y="132195"/>
                    <a:pt x="123190" y="94425"/>
                  </a:cubicBezTo>
                  <a:lnTo>
                    <a:pt x="118938" y="92174"/>
                  </a:lnTo>
                  <a:close/>
                </a:path>
              </a:pathLst>
            </a:custGeom>
            <a:grpFill/>
            <a:ln w="0" cap="flat">
              <a:noFill/>
              <a:prstDash val="solid"/>
              <a:miter/>
            </a:ln>
          </p:spPr>
          <p:txBody>
            <a:bodyPr rtlCol="0" anchor="ctr"/>
            <a:lstStyle/>
            <a:p>
              <a:endParaRPr lang="en-CA"/>
            </a:p>
          </p:txBody>
        </p:sp>
        <p:sp>
          <p:nvSpPr>
            <p:cNvPr id="51" name="Freeform: Shape 89">
              <a:extLst>
                <a:ext uri="{FF2B5EF4-FFF2-40B4-BE49-F238E27FC236}">
                  <a16:creationId xmlns:a16="http://schemas.microsoft.com/office/drawing/2014/main" id="{A6F3E73D-79C1-4B58-A19F-76E2FDC57996}"/>
                </a:ext>
              </a:extLst>
            </p:cNvPr>
            <p:cNvSpPr/>
            <p:nvPr/>
          </p:nvSpPr>
          <p:spPr>
            <a:xfrm>
              <a:off x="11360305" y="6086376"/>
              <a:ext cx="165212" cy="205984"/>
            </a:xfrm>
            <a:custGeom>
              <a:avLst/>
              <a:gdLst>
                <a:gd name="connsiteX0" fmla="*/ 146578 w 165212"/>
                <a:gd name="connsiteY0" fmla="*/ 185849 h 205984"/>
                <a:gd name="connsiteX1" fmla="*/ 91799 w 165212"/>
                <a:gd name="connsiteY1" fmla="*/ 128193 h 205984"/>
                <a:gd name="connsiteX2" fmla="*/ 131945 w 165212"/>
                <a:gd name="connsiteY2" fmla="*/ 92299 h 205984"/>
                <a:gd name="connsiteX3" fmla="*/ 151455 w 165212"/>
                <a:gd name="connsiteY3" fmla="*/ 79667 h 205984"/>
                <a:gd name="connsiteX4" fmla="*/ 151455 w 165212"/>
                <a:gd name="connsiteY4" fmla="*/ 75665 h 205984"/>
                <a:gd name="connsiteX5" fmla="*/ 95551 w 165212"/>
                <a:gd name="connsiteY5" fmla="*/ 75665 h 205984"/>
                <a:gd name="connsiteX6" fmla="*/ 95551 w 165212"/>
                <a:gd name="connsiteY6" fmla="*/ 79667 h 205984"/>
                <a:gd name="connsiteX7" fmla="*/ 103555 w 165212"/>
                <a:gd name="connsiteY7" fmla="*/ 86546 h 205984"/>
                <a:gd name="connsiteX8" fmla="*/ 95551 w 165212"/>
                <a:gd name="connsiteY8" fmla="*/ 98302 h 205984"/>
                <a:gd name="connsiteX9" fmla="*/ 55404 w 165212"/>
                <a:gd name="connsiteY9" fmla="*/ 133571 h 205984"/>
                <a:gd name="connsiteX10" fmla="*/ 55404 w 165212"/>
                <a:gd name="connsiteY10" fmla="*/ 0 h 205984"/>
                <a:gd name="connsiteX11" fmla="*/ 0 w 165212"/>
                <a:gd name="connsiteY11" fmla="*/ 28390 h 205984"/>
                <a:gd name="connsiteX12" fmla="*/ 1751 w 165212"/>
                <a:gd name="connsiteY12" fmla="*/ 31892 h 205984"/>
                <a:gd name="connsiteX13" fmla="*/ 7254 w 165212"/>
                <a:gd name="connsiteY13" fmla="*/ 31016 h 205984"/>
                <a:gd name="connsiteX14" fmla="*/ 19886 w 165212"/>
                <a:gd name="connsiteY14" fmla="*/ 53653 h 205984"/>
                <a:gd name="connsiteX15" fmla="*/ 19886 w 165212"/>
                <a:gd name="connsiteY15" fmla="*/ 178970 h 205984"/>
                <a:gd name="connsiteX16" fmla="*/ 3502 w 165212"/>
                <a:gd name="connsiteY16" fmla="*/ 201857 h 205984"/>
                <a:gd name="connsiteX17" fmla="*/ 3502 w 165212"/>
                <a:gd name="connsiteY17" fmla="*/ 205859 h 205984"/>
                <a:gd name="connsiteX18" fmla="*/ 71788 w 165212"/>
                <a:gd name="connsiteY18" fmla="*/ 205859 h 205984"/>
                <a:gd name="connsiteX19" fmla="*/ 71788 w 165212"/>
                <a:gd name="connsiteY19" fmla="*/ 201857 h 205984"/>
                <a:gd name="connsiteX20" fmla="*/ 55404 w 165212"/>
                <a:gd name="connsiteY20" fmla="*/ 176344 h 205984"/>
                <a:gd name="connsiteX21" fmla="*/ 55404 w 165212"/>
                <a:gd name="connsiteY21" fmla="*/ 138824 h 205984"/>
                <a:gd name="connsiteX22" fmla="*/ 99803 w 165212"/>
                <a:gd name="connsiteY22" fmla="*/ 185849 h 205984"/>
                <a:gd name="connsiteX23" fmla="*/ 144577 w 165212"/>
                <a:gd name="connsiteY23" fmla="*/ 205984 h 205984"/>
                <a:gd name="connsiteX24" fmla="*/ 165213 w 165212"/>
                <a:gd name="connsiteY24" fmla="*/ 205984 h 205984"/>
                <a:gd name="connsiteX25" fmla="*/ 165213 w 165212"/>
                <a:gd name="connsiteY25" fmla="*/ 201982 h 205984"/>
                <a:gd name="connsiteX26" fmla="*/ 146578 w 165212"/>
                <a:gd name="connsiteY26" fmla="*/ 185974 h 205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65212" h="205984">
                  <a:moveTo>
                    <a:pt x="146578" y="185849"/>
                  </a:moveTo>
                  <a:lnTo>
                    <a:pt x="91799" y="128193"/>
                  </a:lnTo>
                  <a:lnTo>
                    <a:pt x="131945" y="92299"/>
                  </a:lnTo>
                  <a:cubicBezTo>
                    <a:pt x="143076" y="82544"/>
                    <a:pt x="143451" y="82294"/>
                    <a:pt x="151455" y="79667"/>
                  </a:cubicBezTo>
                  <a:lnTo>
                    <a:pt x="151455" y="75665"/>
                  </a:lnTo>
                  <a:lnTo>
                    <a:pt x="95551" y="75665"/>
                  </a:lnTo>
                  <a:lnTo>
                    <a:pt x="95551" y="79667"/>
                  </a:lnTo>
                  <a:cubicBezTo>
                    <a:pt x="98177" y="80293"/>
                    <a:pt x="103555" y="81418"/>
                    <a:pt x="103555" y="86546"/>
                  </a:cubicBezTo>
                  <a:cubicBezTo>
                    <a:pt x="103555" y="90298"/>
                    <a:pt x="100928" y="92924"/>
                    <a:pt x="95551" y="98302"/>
                  </a:cubicBezTo>
                  <a:lnTo>
                    <a:pt x="55404" y="133571"/>
                  </a:lnTo>
                  <a:lnTo>
                    <a:pt x="55404" y="0"/>
                  </a:lnTo>
                  <a:lnTo>
                    <a:pt x="0" y="28390"/>
                  </a:lnTo>
                  <a:lnTo>
                    <a:pt x="1751" y="31892"/>
                  </a:lnTo>
                  <a:cubicBezTo>
                    <a:pt x="3752" y="31267"/>
                    <a:pt x="5503" y="31016"/>
                    <a:pt x="7254" y="31016"/>
                  </a:cubicBezTo>
                  <a:cubicBezTo>
                    <a:pt x="19510" y="31016"/>
                    <a:pt x="19886" y="42147"/>
                    <a:pt x="19886" y="53653"/>
                  </a:cubicBezTo>
                  <a:lnTo>
                    <a:pt x="19886" y="178970"/>
                  </a:lnTo>
                  <a:cubicBezTo>
                    <a:pt x="19886" y="191352"/>
                    <a:pt x="18510" y="199356"/>
                    <a:pt x="3502" y="201857"/>
                  </a:cubicBezTo>
                  <a:lnTo>
                    <a:pt x="3502" y="205859"/>
                  </a:lnTo>
                  <a:lnTo>
                    <a:pt x="71788" y="205859"/>
                  </a:lnTo>
                  <a:lnTo>
                    <a:pt x="71788" y="201857"/>
                  </a:lnTo>
                  <a:cubicBezTo>
                    <a:pt x="55780" y="198355"/>
                    <a:pt x="55404" y="189476"/>
                    <a:pt x="55404" y="176344"/>
                  </a:cubicBezTo>
                  <a:lnTo>
                    <a:pt x="55404" y="138824"/>
                  </a:lnTo>
                  <a:lnTo>
                    <a:pt x="99803" y="185849"/>
                  </a:lnTo>
                  <a:cubicBezTo>
                    <a:pt x="114186" y="200732"/>
                    <a:pt x="119563" y="205609"/>
                    <a:pt x="144577" y="205984"/>
                  </a:cubicBezTo>
                  <a:lnTo>
                    <a:pt x="165213" y="205984"/>
                  </a:lnTo>
                  <a:lnTo>
                    <a:pt x="165213" y="201982"/>
                  </a:lnTo>
                  <a:cubicBezTo>
                    <a:pt x="157709" y="198856"/>
                    <a:pt x="152081" y="192227"/>
                    <a:pt x="146578" y="185974"/>
                  </a:cubicBezTo>
                </a:path>
              </a:pathLst>
            </a:custGeom>
            <a:grpFill/>
            <a:ln w="0" cap="flat">
              <a:noFill/>
              <a:prstDash val="solid"/>
              <a:miter/>
            </a:ln>
          </p:spPr>
          <p:txBody>
            <a:bodyPr rtlCol="0" anchor="ctr"/>
            <a:lstStyle/>
            <a:p>
              <a:endParaRPr lang="en-CA"/>
            </a:p>
          </p:txBody>
        </p:sp>
        <p:sp>
          <p:nvSpPr>
            <p:cNvPr id="52" name="Freeform: Shape 90">
              <a:extLst>
                <a:ext uri="{FF2B5EF4-FFF2-40B4-BE49-F238E27FC236}">
                  <a16:creationId xmlns:a16="http://schemas.microsoft.com/office/drawing/2014/main" id="{64DDCCE0-EBA7-C7B2-6236-FB11D49C5863}"/>
                </a:ext>
              </a:extLst>
            </p:cNvPr>
            <p:cNvSpPr/>
            <p:nvPr/>
          </p:nvSpPr>
          <p:spPr>
            <a:xfrm>
              <a:off x="10912443" y="6056861"/>
              <a:ext cx="88046" cy="83044"/>
            </a:xfrm>
            <a:custGeom>
              <a:avLst/>
              <a:gdLst>
                <a:gd name="connsiteX0" fmla="*/ 23262 w 88046"/>
                <a:gd name="connsiteY0" fmla="*/ 80668 h 83044"/>
                <a:gd name="connsiteX1" fmla="*/ 16259 w 88046"/>
                <a:gd name="connsiteY1" fmla="*/ 70537 h 83044"/>
                <a:gd name="connsiteX2" fmla="*/ 16259 w 88046"/>
                <a:gd name="connsiteY2" fmla="*/ 15883 h 83044"/>
                <a:gd name="connsiteX3" fmla="*/ 74039 w 88046"/>
                <a:gd name="connsiteY3" fmla="*/ 83044 h 83044"/>
                <a:gd name="connsiteX4" fmla="*/ 81043 w 88046"/>
                <a:gd name="connsiteY4" fmla="*/ 83044 h 83044"/>
                <a:gd name="connsiteX5" fmla="*/ 81043 w 88046"/>
                <a:gd name="connsiteY5" fmla="*/ 11881 h 83044"/>
                <a:gd name="connsiteX6" fmla="*/ 88047 w 88046"/>
                <a:gd name="connsiteY6" fmla="*/ 1751 h 83044"/>
                <a:gd name="connsiteX7" fmla="*/ 88047 w 88046"/>
                <a:gd name="connsiteY7" fmla="*/ 0 h 83044"/>
                <a:gd name="connsiteX8" fmla="*/ 64784 w 88046"/>
                <a:gd name="connsiteY8" fmla="*/ 0 h 83044"/>
                <a:gd name="connsiteX9" fmla="*/ 64784 w 88046"/>
                <a:gd name="connsiteY9" fmla="*/ 1751 h 83044"/>
                <a:gd name="connsiteX10" fmla="*/ 72038 w 88046"/>
                <a:gd name="connsiteY10" fmla="*/ 12382 h 83044"/>
                <a:gd name="connsiteX11" fmla="*/ 72038 w 88046"/>
                <a:gd name="connsiteY11" fmla="*/ 57155 h 83044"/>
                <a:gd name="connsiteX12" fmla="*/ 23262 w 88046"/>
                <a:gd name="connsiteY12" fmla="*/ 0 h 83044"/>
                <a:gd name="connsiteX13" fmla="*/ 0 w 88046"/>
                <a:gd name="connsiteY13" fmla="*/ 0 h 83044"/>
                <a:gd name="connsiteX14" fmla="*/ 0 w 88046"/>
                <a:gd name="connsiteY14" fmla="*/ 1751 h 83044"/>
                <a:gd name="connsiteX15" fmla="*/ 6378 w 88046"/>
                <a:gd name="connsiteY15" fmla="*/ 5753 h 83044"/>
                <a:gd name="connsiteX16" fmla="*/ 7129 w 88046"/>
                <a:gd name="connsiteY16" fmla="*/ 11506 h 83044"/>
                <a:gd name="connsiteX17" fmla="*/ 7129 w 88046"/>
                <a:gd name="connsiteY17" fmla="*/ 70663 h 83044"/>
                <a:gd name="connsiteX18" fmla="*/ 5003 w 88046"/>
                <a:gd name="connsiteY18" fmla="*/ 78792 h 83044"/>
                <a:gd name="connsiteX19" fmla="*/ 0 w 88046"/>
                <a:gd name="connsiteY19" fmla="*/ 80793 h 83044"/>
                <a:gd name="connsiteX20" fmla="*/ 0 w 88046"/>
                <a:gd name="connsiteY20" fmla="*/ 82419 h 83044"/>
                <a:gd name="connsiteX21" fmla="*/ 23262 w 88046"/>
                <a:gd name="connsiteY21" fmla="*/ 82419 h 83044"/>
                <a:gd name="connsiteX22" fmla="*/ 23262 w 88046"/>
                <a:gd name="connsiteY22" fmla="*/ 80793 h 83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8046" h="83044">
                  <a:moveTo>
                    <a:pt x="23262" y="80668"/>
                  </a:moveTo>
                  <a:cubicBezTo>
                    <a:pt x="18510" y="79667"/>
                    <a:pt x="16259" y="78417"/>
                    <a:pt x="16259" y="70537"/>
                  </a:cubicBezTo>
                  <a:lnTo>
                    <a:pt x="16259" y="15883"/>
                  </a:lnTo>
                  <a:lnTo>
                    <a:pt x="74039" y="83044"/>
                  </a:lnTo>
                  <a:lnTo>
                    <a:pt x="81043" y="83044"/>
                  </a:lnTo>
                  <a:lnTo>
                    <a:pt x="81043" y="11881"/>
                  </a:lnTo>
                  <a:cubicBezTo>
                    <a:pt x="81043" y="5378"/>
                    <a:pt x="82043" y="2877"/>
                    <a:pt x="88047" y="1751"/>
                  </a:cubicBezTo>
                  <a:lnTo>
                    <a:pt x="88047" y="0"/>
                  </a:lnTo>
                  <a:lnTo>
                    <a:pt x="64784" y="0"/>
                  </a:lnTo>
                  <a:lnTo>
                    <a:pt x="64784" y="1751"/>
                  </a:lnTo>
                  <a:cubicBezTo>
                    <a:pt x="71288" y="2877"/>
                    <a:pt x="72038" y="5878"/>
                    <a:pt x="72038" y="12382"/>
                  </a:cubicBezTo>
                  <a:lnTo>
                    <a:pt x="72038" y="57155"/>
                  </a:lnTo>
                  <a:lnTo>
                    <a:pt x="23262" y="0"/>
                  </a:lnTo>
                  <a:lnTo>
                    <a:pt x="0" y="0"/>
                  </a:lnTo>
                  <a:lnTo>
                    <a:pt x="0" y="1751"/>
                  </a:lnTo>
                  <a:cubicBezTo>
                    <a:pt x="1876" y="2001"/>
                    <a:pt x="4878" y="2376"/>
                    <a:pt x="6378" y="5753"/>
                  </a:cubicBezTo>
                  <a:cubicBezTo>
                    <a:pt x="7129" y="7379"/>
                    <a:pt x="7129" y="9130"/>
                    <a:pt x="7129" y="11506"/>
                  </a:cubicBezTo>
                  <a:lnTo>
                    <a:pt x="7129" y="70663"/>
                  </a:lnTo>
                  <a:cubicBezTo>
                    <a:pt x="7129" y="74665"/>
                    <a:pt x="6754" y="76916"/>
                    <a:pt x="5003" y="78792"/>
                  </a:cubicBezTo>
                  <a:cubicBezTo>
                    <a:pt x="3502" y="80293"/>
                    <a:pt x="1751" y="80543"/>
                    <a:pt x="0" y="80793"/>
                  </a:cubicBezTo>
                  <a:lnTo>
                    <a:pt x="0" y="82419"/>
                  </a:lnTo>
                  <a:lnTo>
                    <a:pt x="23262" y="82419"/>
                  </a:lnTo>
                  <a:lnTo>
                    <a:pt x="23262" y="80793"/>
                  </a:lnTo>
                  <a:close/>
                </a:path>
              </a:pathLst>
            </a:custGeom>
            <a:grpFill/>
            <a:ln w="0" cap="flat">
              <a:noFill/>
              <a:prstDash val="solid"/>
              <a:miter/>
            </a:ln>
          </p:spPr>
          <p:txBody>
            <a:bodyPr rtlCol="0" anchor="ctr"/>
            <a:lstStyle/>
            <a:p>
              <a:endParaRPr lang="en-CA"/>
            </a:p>
          </p:txBody>
        </p:sp>
        <p:sp>
          <p:nvSpPr>
            <p:cNvPr id="53" name="Freeform: Shape 91">
              <a:extLst>
                <a:ext uri="{FF2B5EF4-FFF2-40B4-BE49-F238E27FC236}">
                  <a16:creationId xmlns:a16="http://schemas.microsoft.com/office/drawing/2014/main" id="{F8B45140-0CB1-8955-0501-CC4BECF29518}"/>
                </a:ext>
              </a:extLst>
            </p:cNvPr>
            <p:cNvSpPr/>
            <p:nvPr/>
          </p:nvSpPr>
          <p:spPr>
            <a:xfrm>
              <a:off x="10389791" y="6056861"/>
              <a:ext cx="88046" cy="83044"/>
            </a:xfrm>
            <a:custGeom>
              <a:avLst/>
              <a:gdLst>
                <a:gd name="connsiteX0" fmla="*/ 23262 w 88046"/>
                <a:gd name="connsiteY0" fmla="*/ 80668 h 83044"/>
                <a:gd name="connsiteX1" fmla="*/ 16259 w 88046"/>
                <a:gd name="connsiteY1" fmla="*/ 70537 h 83044"/>
                <a:gd name="connsiteX2" fmla="*/ 16259 w 88046"/>
                <a:gd name="connsiteY2" fmla="*/ 15883 h 83044"/>
                <a:gd name="connsiteX3" fmla="*/ 74039 w 88046"/>
                <a:gd name="connsiteY3" fmla="*/ 83044 h 83044"/>
                <a:gd name="connsiteX4" fmla="*/ 81043 w 88046"/>
                <a:gd name="connsiteY4" fmla="*/ 83044 h 83044"/>
                <a:gd name="connsiteX5" fmla="*/ 81043 w 88046"/>
                <a:gd name="connsiteY5" fmla="*/ 11881 h 83044"/>
                <a:gd name="connsiteX6" fmla="*/ 88047 w 88046"/>
                <a:gd name="connsiteY6" fmla="*/ 1751 h 83044"/>
                <a:gd name="connsiteX7" fmla="*/ 88047 w 88046"/>
                <a:gd name="connsiteY7" fmla="*/ 0 h 83044"/>
                <a:gd name="connsiteX8" fmla="*/ 64784 w 88046"/>
                <a:gd name="connsiteY8" fmla="*/ 0 h 83044"/>
                <a:gd name="connsiteX9" fmla="*/ 64784 w 88046"/>
                <a:gd name="connsiteY9" fmla="*/ 1751 h 83044"/>
                <a:gd name="connsiteX10" fmla="*/ 72038 w 88046"/>
                <a:gd name="connsiteY10" fmla="*/ 12382 h 83044"/>
                <a:gd name="connsiteX11" fmla="*/ 72038 w 88046"/>
                <a:gd name="connsiteY11" fmla="*/ 57155 h 83044"/>
                <a:gd name="connsiteX12" fmla="*/ 23262 w 88046"/>
                <a:gd name="connsiteY12" fmla="*/ 0 h 83044"/>
                <a:gd name="connsiteX13" fmla="*/ 0 w 88046"/>
                <a:gd name="connsiteY13" fmla="*/ 0 h 83044"/>
                <a:gd name="connsiteX14" fmla="*/ 0 w 88046"/>
                <a:gd name="connsiteY14" fmla="*/ 1751 h 83044"/>
                <a:gd name="connsiteX15" fmla="*/ 6378 w 88046"/>
                <a:gd name="connsiteY15" fmla="*/ 5753 h 83044"/>
                <a:gd name="connsiteX16" fmla="*/ 7129 w 88046"/>
                <a:gd name="connsiteY16" fmla="*/ 11506 h 83044"/>
                <a:gd name="connsiteX17" fmla="*/ 7129 w 88046"/>
                <a:gd name="connsiteY17" fmla="*/ 70663 h 83044"/>
                <a:gd name="connsiteX18" fmla="*/ 5003 w 88046"/>
                <a:gd name="connsiteY18" fmla="*/ 78792 h 83044"/>
                <a:gd name="connsiteX19" fmla="*/ 0 w 88046"/>
                <a:gd name="connsiteY19" fmla="*/ 80793 h 83044"/>
                <a:gd name="connsiteX20" fmla="*/ 0 w 88046"/>
                <a:gd name="connsiteY20" fmla="*/ 82419 h 83044"/>
                <a:gd name="connsiteX21" fmla="*/ 23262 w 88046"/>
                <a:gd name="connsiteY21" fmla="*/ 82419 h 83044"/>
                <a:gd name="connsiteX22" fmla="*/ 23262 w 88046"/>
                <a:gd name="connsiteY22" fmla="*/ 80793 h 83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8046" h="83044">
                  <a:moveTo>
                    <a:pt x="23262" y="80668"/>
                  </a:moveTo>
                  <a:cubicBezTo>
                    <a:pt x="18510" y="79667"/>
                    <a:pt x="16259" y="78417"/>
                    <a:pt x="16259" y="70537"/>
                  </a:cubicBezTo>
                  <a:lnTo>
                    <a:pt x="16259" y="15883"/>
                  </a:lnTo>
                  <a:lnTo>
                    <a:pt x="74039" y="83044"/>
                  </a:lnTo>
                  <a:lnTo>
                    <a:pt x="81043" y="83044"/>
                  </a:lnTo>
                  <a:lnTo>
                    <a:pt x="81043" y="11881"/>
                  </a:lnTo>
                  <a:cubicBezTo>
                    <a:pt x="81043" y="5378"/>
                    <a:pt x="82043" y="2877"/>
                    <a:pt x="88047" y="1751"/>
                  </a:cubicBezTo>
                  <a:lnTo>
                    <a:pt x="88047" y="0"/>
                  </a:lnTo>
                  <a:lnTo>
                    <a:pt x="64784" y="0"/>
                  </a:lnTo>
                  <a:lnTo>
                    <a:pt x="64784" y="1751"/>
                  </a:lnTo>
                  <a:cubicBezTo>
                    <a:pt x="71288" y="2877"/>
                    <a:pt x="72038" y="5878"/>
                    <a:pt x="72038" y="12382"/>
                  </a:cubicBezTo>
                  <a:lnTo>
                    <a:pt x="72038" y="57155"/>
                  </a:lnTo>
                  <a:lnTo>
                    <a:pt x="23262" y="0"/>
                  </a:lnTo>
                  <a:lnTo>
                    <a:pt x="0" y="0"/>
                  </a:lnTo>
                  <a:lnTo>
                    <a:pt x="0" y="1751"/>
                  </a:lnTo>
                  <a:cubicBezTo>
                    <a:pt x="1876" y="2001"/>
                    <a:pt x="4878" y="2376"/>
                    <a:pt x="6378" y="5753"/>
                  </a:cubicBezTo>
                  <a:cubicBezTo>
                    <a:pt x="7129" y="7379"/>
                    <a:pt x="7129" y="9130"/>
                    <a:pt x="7129" y="11506"/>
                  </a:cubicBezTo>
                  <a:lnTo>
                    <a:pt x="7129" y="70663"/>
                  </a:lnTo>
                  <a:cubicBezTo>
                    <a:pt x="7129" y="74665"/>
                    <a:pt x="6754" y="76916"/>
                    <a:pt x="5003" y="78792"/>
                  </a:cubicBezTo>
                  <a:cubicBezTo>
                    <a:pt x="3502" y="80293"/>
                    <a:pt x="1751" y="80543"/>
                    <a:pt x="0" y="80793"/>
                  </a:cubicBezTo>
                  <a:lnTo>
                    <a:pt x="0" y="82419"/>
                  </a:lnTo>
                  <a:lnTo>
                    <a:pt x="23262" y="82419"/>
                  </a:lnTo>
                  <a:lnTo>
                    <a:pt x="23262" y="80793"/>
                  </a:lnTo>
                  <a:close/>
                </a:path>
              </a:pathLst>
            </a:custGeom>
            <a:grpFill/>
            <a:ln w="0" cap="flat">
              <a:noFill/>
              <a:prstDash val="solid"/>
              <a:miter/>
            </a:ln>
          </p:spPr>
          <p:txBody>
            <a:bodyPr rtlCol="0" anchor="ctr"/>
            <a:lstStyle/>
            <a:p>
              <a:endParaRPr lang="en-CA"/>
            </a:p>
          </p:txBody>
        </p:sp>
        <p:sp>
          <p:nvSpPr>
            <p:cNvPr id="54" name="Freeform: Shape 92">
              <a:extLst>
                <a:ext uri="{FF2B5EF4-FFF2-40B4-BE49-F238E27FC236}">
                  <a16:creationId xmlns:a16="http://schemas.microsoft.com/office/drawing/2014/main" id="{ADFC1296-0EAF-1710-54DD-0C56D9A1B149}"/>
                </a:ext>
              </a:extLst>
            </p:cNvPr>
            <p:cNvSpPr/>
            <p:nvPr/>
          </p:nvSpPr>
          <p:spPr>
            <a:xfrm>
              <a:off x="11000490" y="6084000"/>
              <a:ext cx="58781" cy="57030"/>
            </a:xfrm>
            <a:custGeom>
              <a:avLst/>
              <a:gdLst>
                <a:gd name="connsiteX0" fmla="*/ 19510 w 58781"/>
                <a:gd name="connsiteY0" fmla="*/ 11631 h 57030"/>
                <a:gd name="connsiteX1" fmla="*/ 28890 w 58781"/>
                <a:gd name="connsiteY1" fmla="*/ 6879 h 57030"/>
                <a:gd name="connsiteX2" fmla="*/ 37645 w 58781"/>
                <a:gd name="connsiteY2" fmla="*/ 10756 h 57030"/>
                <a:gd name="connsiteX3" fmla="*/ 43273 w 58781"/>
                <a:gd name="connsiteY3" fmla="*/ 29641 h 57030"/>
                <a:gd name="connsiteX4" fmla="*/ 35894 w 58781"/>
                <a:gd name="connsiteY4" fmla="*/ 49026 h 57030"/>
                <a:gd name="connsiteX5" fmla="*/ 30391 w 58781"/>
                <a:gd name="connsiteY5" fmla="*/ 50402 h 57030"/>
                <a:gd name="connsiteX6" fmla="*/ 15383 w 58781"/>
                <a:gd name="connsiteY6" fmla="*/ 27014 h 57030"/>
                <a:gd name="connsiteX7" fmla="*/ 19510 w 58781"/>
                <a:gd name="connsiteY7" fmla="*/ 11631 h 57030"/>
                <a:gd name="connsiteX8" fmla="*/ 7629 w 58781"/>
                <a:gd name="connsiteY8" fmla="*/ 49151 h 57030"/>
                <a:gd name="connsiteX9" fmla="*/ 28640 w 58781"/>
                <a:gd name="connsiteY9" fmla="*/ 57030 h 57030"/>
                <a:gd name="connsiteX10" fmla="*/ 58781 w 58781"/>
                <a:gd name="connsiteY10" fmla="*/ 28265 h 57030"/>
                <a:gd name="connsiteX11" fmla="*/ 29766 w 58781"/>
                <a:gd name="connsiteY11" fmla="*/ 0 h 57030"/>
                <a:gd name="connsiteX12" fmla="*/ 0 w 58781"/>
                <a:gd name="connsiteY12" fmla="*/ 28890 h 57030"/>
                <a:gd name="connsiteX13" fmla="*/ 7754 w 58781"/>
                <a:gd name="connsiteY13" fmla="*/ 49026 h 57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8781" h="57030">
                  <a:moveTo>
                    <a:pt x="19510" y="11631"/>
                  </a:moveTo>
                  <a:cubicBezTo>
                    <a:pt x="21386" y="9255"/>
                    <a:pt x="24638" y="6879"/>
                    <a:pt x="28890" y="6879"/>
                  </a:cubicBezTo>
                  <a:cubicBezTo>
                    <a:pt x="32392" y="6879"/>
                    <a:pt x="35519" y="8504"/>
                    <a:pt x="37645" y="10756"/>
                  </a:cubicBezTo>
                  <a:cubicBezTo>
                    <a:pt x="40647" y="14007"/>
                    <a:pt x="43273" y="21011"/>
                    <a:pt x="43273" y="29641"/>
                  </a:cubicBezTo>
                  <a:cubicBezTo>
                    <a:pt x="43273" y="33643"/>
                    <a:pt x="42898" y="44774"/>
                    <a:pt x="35894" y="49026"/>
                  </a:cubicBezTo>
                  <a:cubicBezTo>
                    <a:pt x="34268" y="49901"/>
                    <a:pt x="32267" y="50402"/>
                    <a:pt x="30391" y="50402"/>
                  </a:cubicBezTo>
                  <a:cubicBezTo>
                    <a:pt x="19635" y="50402"/>
                    <a:pt x="15383" y="37395"/>
                    <a:pt x="15383" y="27014"/>
                  </a:cubicBezTo>
                  <a:cubicBezTo>
                    <a:pt x="15383" y="20886"/>
                    <a:pt x="16634" y="15258"/>
                    <a:pt x="19510" y="11631"/>
                  </a:cubicBezTo>
                  <a:moveTo>
                    <a:pt x="7629" y="49151"/>
                  </a:moveTo>
                  <a:cubicBezTo>
                    <a:pt x="14132" y="56030"/>
                    <a:pt x="22137" y="57030"/>
                    <a:pt x="28640" y="57030"/>
                  </a:cubicBezTo>
                  <a:cubicBezTo>
                    <a:pt x="50277" y="57030"/>
                    <a:pt x="58781" y="42022"/>
                    <a:pt x="58781" y="28265"/>
                  </a:cubicBezTo>
                  <a:cubicBezTo>
                    <a:pt x="58781" y="13507"/>
                    <a:pt x="49276" y="0"/>
                    <a:pt x="29766" y="0"/>
                  </a:cubicBezTo>
                  <a:cubicBezTo>
                    <a:pt x="11381" y="0"/>
                    <a:pt x="0" y="13257"/>
                    <a:pt x="0" y="28890"/>
                  </a:cubicBezTo>
                  <a:cubicBezTo>
                    <a:pt x="0" y="36770"/>
                    <a:pt x="2877" y="44148"/>
                    <a:pt x="7754" y="49026"/>
                  </a:cubicBezTo>
                </a:path>
              </a:pathLst>
            </a:custGeom>
            <a:grpFill/>
            <a:ln w="0" cap="flat">
              <a:noFill/>
              <a:prstDash val="solid"/>
              <a:miter/>
            </a:ln>
          </p:spPr>
          <p:txBody>
            <a:bodyPr rtlCol="0" anchor="ctr"/>
            <a:lstStyle/>
            <a:p>
              <a:endParaRPr lang="en-CA"/>
            </a:p>
          </p:txBody>
        </p:sp>
        <p:sp>
          <p:nvSpPr>
            <p:cNvPr id="55" name="Freeform: Shape 93">
              <a:extLst>
                <a:ext uri="{FF2B5EF4-FFF2-40B4-BE49-F238E27FC236}">
                  <a16:creationId xmlns:a16="http://schemas.microsoft.com/office/drawing/2014/main" id="{1E30AEA9-0434-B0D2-76DE-AAEC3F8F72CE}"/>
                </a:ext>
              </a:extLst>
            </p:cNvPr>
            <p:cNvSpPr/>
            <p:nvPr/>
          </p:nvSpPr>
          <p:spPr>
            <a:xfrm>
              <a:off x="11059146" y="6084000"/>
              <a:ext cx="66785" cy="57405"/>
            </a:xfrm>
            <a:custGeom>
              <a:avLst/>
              <a:gdLst>
                <a:gd name="connsiteX0" fmla="*/ 6629 w 66785"/>
                <a:gd name="connsiteY0" fmla="*/ 16134 h 57405"/>
                <a:gd name="connsiteX1" fmla="*/ 6629 w 66785"/>
                <a:gd name="connsiteY1" fmla="*/ 36519 h 57405"/>
                <a:gd name="connsiteX2" fmla="*/ 10381 w 66785"/>
                <a:gd name="connsiteY2" fmla="*/ 50402 h 57405"/>
                <a:gd name="connsiteX3" fmla="*/ 25889 w 66785"/>
                <a:gd name="connsiteY3" fmla="*/ 57030 h 57405"/>
                <a:gd name="connsiteX4" fmla="*/ 46149 w 66785"/>
                <a:gd name="connsiteY4" fmla="*/ 46650 h 57405"/>
                <a:gd name="connsiteX5" fmla="*/ 53904 w 66785"/>
                <a:gd name="connsiteY5" fmla="*/ 57405 h 57405"/>
                <a:gd name="connsiteX6" fmla="*/ 66785 w 66785"/>
                <a:gd name="connsiteY6" fmla="*/ 47775 h 57405"/>
                <a:gd name="connsiteX7" fmla="*/ 66035 w 66785"/>
                <a:gd name="connsiteY7" fmla="*/ 46650 h 57405"/>
                <a:gd name="connsiteX8" fmla="*/ 59907 w 66785"/>
                <a:gd name="connsiteY8" fmla="*/ 35394 h 57405"/>
                <a:gd name="connsiteX9" fmla="*/ 59907 w 66785"/>
                <a:gd name="connsiteY9" fmla="*/ 0 h 57405"/>
                <a:gd name="connsiteX10" fmla="*/ 38395 w 66785"/>
                <a:gd name="connsiteY10" fmla="*/ 4377 h 57405"/>
                <a:gd name="connsiteX11" fmla="*/ 38395 w 66785"/>
                <a:gd name="connsiteY11" fmla="*/ 6003 h 57405"/>
                <a:gd name="connsiteX12" fmla="*/ 45274 w 66785"/>
                <a:gd name="connsiteY12" fmla="*/ 14633 h 57405"/>
                <a:gd name="connsiteX13" fmla="*/ 45274 w 66785"/>
                <a:gd name="connsiteY13" fmla="*/ 33393 h 57405"/>
                <a:gd name="connsiteX14" fmla="*/ 42523 w 66785"/>
                <a:gd name="connsiteY14" fmla="*/ 42523 h 57405"/>
                <a:gd name="connsiteX15" fmla="*/ 32392 w 66785"/>
                <a:gd name="connsiteY15" fmla="*/ 46775 h 57405"/>
                <a:gd name="connsiteX16" fmla="*/ 22012 w 66785"/>
                <a:gd name="connsiteY16" fmla="*/ 39771 h 57405"/>
                <a:gd name="connsiteX17" fmla="*/ 21136 w 66785"/>
                <a:gd name="connsiteY17" fmla="*/ 33518 h 57405"/>
                <a:gd name="connsiteX18" fmla="*/ 21136 w 66785"/>
                <a:gd name="connsiteY18" fmla="*/ 125 h 57405"/>
                <a:gd name="connsiteX19" fmla="*/ 0 w 66785"/>
                <a:gd name="connsiteY19" fmla="*/ 4502 h 57405"/>
                <a:gd name="connsiteX20" fmla="*/ 0 w 66785"/>
                <a:gd name="connsiteY20" fmla="*/ 6128 h 57405"/>
                <a:gd name="connsiteX21" fmla="*/ 6504 w 66785"/>
                <a:gd name="connsiteY21" fmla="*/ 16134 h 57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6785" h="57405">
                  <a:moveTo>
                    <a:pt x="6629" y="16134"/>
                  </a:moveTo>
                  <a:lnTo>
                    <a:pt x="6629" y="36519"/>
                  </a:lnTo>
                  <a:cubicBezTo>
                    <a:pt x="6629" y="40772"/>
                    <a:pt x="6879" y="46024"/>
                    <a:pt x="10381" y="50402"/>
                  </a:cubicBezTo>
                  <a:cubicBezTo>
                    <a:pt x="11881" y="52403"/>
                    <a:pt x="16259" y="57030"/>
                    <a:pt x="25889" y="57030"/>
                  </a:cubicBezTo>
                  <a:cubicBezTo>
                    <a:pt x="35519" y="57030"/>
                    <a:pt x="42272" y="52028"/>
                    <a:pt x="46149" y="46650"/>
                  </a:cubicBezTo>
                  <a:cubicBezTo>
                    <a:pt x="47025" y="49901"/>
                    <a:pt x="48526" y="53403"/>
                    <a:pt x="53904" y="57405"/>
                  </a:cubicBezTo>
                  <a:lnTo>
                    <a:pt x="66785" y="47775"/>
                  </a:lnTo>
                  <a:lnTo>
                    <a:pt x="66035" y="46650"/>
                  </a:lnTo>
                  <a:cubicBezTo>
                    <a:pt x="59907" y="45524"/>
                    <a:pt x="59907" y="41147"/>
                    <a:pt x="59907" y="35394"/>
                  </a:cubicBezTo>
                  <a:lnTo>
                    <a:pt x="59907" y="0"/>
                  </a:lnTo>
                  <a:lnTo>
                    <a:pt x="38395" y="4377"/>
                  </a:lnTo>
                  <a:lnTo>
                    <a:pt x="38395" y="6003"/>
                  </a:lnTo>
                  <a:cubicBezTo>
                    <a:pt x="44148" y="6754"/>
                    <a:pt x="45274" y="9005"/>
                    <a:pt x="45274" y="14633"/>
                  </a:cubicBezTo>
                  <a:lnTo>
                    <a:pt x="45274" y="33393"/>
                  </a:lnTo>
                  <a:cubicBezTo>
                    <a:pt x="45274" y="35894"/>
                    <a:pt x="45149" y="39396"/>
                    <a:pt x="42523" y="42523"/>
                  </a:cubicBezTo>
                  <a:cubicBezTo>
                    <a:pt x="40396" y="45024"/>
                    <a:pt x="36895" y="46775"/>
                    <a:pt x="32392" y="46775"/>
                  </a:cubicBezTo>
                  <a:cubicBezTo>
                    <a:pt x="27014" y="46775"/>
                    <a:pt x="23387" y="44023"/>
                    <a:pt x="22012" y="39771"/>
                  </a:cubicBezTo>
                  <a:cubicBezTo>
                    <a:pt x="21386" y="37895"/>
                    <a:pt x="21136" y="36019"/>
                    <a:pt x="21136" y="33518"/>
                  </a:cubicBezTo>
                  <a:lnTo>
                    <a:pt x="21136" y="125"/>
                  </a:lnTo>
                  <a:lnTo>
                    <a:pt x="0" y="4502"/>
                  </a:lnTo>
                  <a:lnTo>
                    <a:pt x="0" y="6128"/>
                  </a:lnTo>
                  <a:cubicBezTo>
                    <a:pt x="6003" y="6879"/>
                    <a:pt x="6504" y="10005"/>
                    <a:pt x="6504" y="16134"/>
                  </a:cubicBezTo>
                </a:path>
              </a:pathLst>
            </a:custGeom>
            <a:grpFill/>
            <a:ln w="0" cap="flat">
              <a:noFill/>
              <a:prstDash val="solid"/>
              <a:miter/>
            </a:ln>
          </p:spPr>
          <p:txBody>
            <a:bodyPr rtlCol="0" anchor="ctr"/>
            <a:lstStyle/>
            <a:p>
              <a:endParaRPr lang="en-CA"/>
            </a:p>
          </p:txBody>
        </p:sp>
        <p:sp>
          <p:nvSpPr>
            <p:cNvPr id="56" name="Freeform: Shape 94">
              <a:extLst>
                <a:ext uri="{FF2B5EF4-FFF2-40B4-BE49-F238E27FC236}">
                  <a16:creationId xmlns:a16="http://schemas.microsoft.com/office/drawing/2014/main" id="{AA4BE7A2-DA36-DE4D-012B-A4DB3E80B976}"/>
                </a:ext>
              </a:extLst>
            </p:cNvPr>
            <p:cNvSpPr/>
            <p:nvPr/>
          </p:nvSpPr>
          <p:spPr>
            <a:xfrm>
              <a:off x="11179335" y="6084250"/>
              <a:ext cx="54904" cy="56905"/>
            </a:xfrm>
            <a:custGeom>
              <a:avLst/>
              <a:gdLst>
                <a:gd name="connsiteX0" fmla="*/ 17259 w 54904"/>
                <a:gd name="connsiteY0" fmla="*/ 11506 h 56905"/>
                <a:gd name="connsiteX1" fmla="*/ 27890 w 54904"/>
                <a:gd name="connsiteY1" fmla="*/ 6629 h 56905"/>
                <a:gd name="connsiteX2" fmla="*/ 38270 w 54904"/>
                <a:gd name="connsiteY2" fmla="*/ 11756 h 56905"/>
                <a:gd name="connsiteX3" fmla="*/ 40647 w 54904"/>
                <a:gd name="connsiteY3" fmla="*/ 20011 h 56905"/>
                <a:gd name="connsiteX4" fmla="*/ 13382 w 54904"/>
                <a:gd name="connsiteY4" fmla="*/ 20011 h 56905"/>
                <a:gd name="connsiteX5" fmla="*/ 17259 w 54904"/>
                <a:gd name="connsiteY5" fmla="*/ 11506 h 56905"/>
                <a:gd name="connsiteX6" fmla="*/ 28140 w 54904"/>
                <a:gd name="connsiteY6" fmla="*/ 56905 h 56905"/>
                <a:gd name="connsiteX7" fmla="*/ 53653 w 54904"/>
                <a:gd name="connsiteY7" fmla="*/ 38646 h 56905"/>
                <a:gd name="connsiteX8" fmla="*/ 51903 w 54904"/>
                <a:gd name="connsiteY8" fmla="*/ 37520 h 56905"/>
                <a:gd name="connsiteX9" fmla="*/ 32017 w 54904"/>
                <a:gd name="connsiteY9" fmla="*/ 45649 h 56905"/>
                <a:gd name="connsiteX10" fmla="*/ 14258 w 54904"/>
                <a:gd name="connsiteY10" fmla="*/ 34518 h 56905"/>
                <a:gd name="connsiteX11" fmla="*/ 13007 w 54904"/>
                <a:gd name="connsiteY11" fmla="*/ 26639 h 56905"/>
                <a:gd name="connsiteX12" fmla="*/ 54904 w 54904"/>
                <a:gd name="connsiteY12" fmla="*/ 26639 h 56905"/>
                <a:gd name="connsiteX13" fmla="*/ 50527 w 54904"/>
                <a:gd name="connsiteY13" fmla="*/ 11006 h 56905"/>
                <a:gd name="connsiteX14" fmla="*/ 28765 w 54904"/>
                <a:gd name="connsiteY14" fmla="*/ 0 h 56905"/>
                <a:gd name="connsiteX15" fmla="*/ 0 w 54904"/>
                <a:gd name="connsiteY15" fmla="*/ 28765 h 56905"/>
                <a:gd name="connsiteX16" fmla="*/ 28015 w 54904"/>
                <a:gd name="connsiteY16" fmla="*/ 56905 h 56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4904" h="56905">
                  <a:moveTo>
                    <a:pt x="17259" y="11506"/>
                  </a:moveTo>
                  <a:cubicBezTo>
                    <a:pt x="21011" y="6879"/>
                    <a:pt x="25764" y="6629"/>
                    <a:pt x="27890" y="6629"/>
                  </a:cubicBezTo>
                  <a:cubicBezTo>
                    <a:pt x="30516" y="6629"/>
                    <a:pt x="35144" y="7129"/>
                    <a:pt x="38270" y="11756"/>
                  </a:cubicBezTo>
                  <a:cubicBezTo>
                    <a:pt x="40146" y="14508"/>
                    <a:pt x="40522" y="17134"/>
                    <a:pt x="40647" y="20011"/>
                  </a:cubicBezTo>
                  <a:lnTo>
                    <a:pt x="13382" y="20011"/>
                  </a:lnTo>
                  <a:cubicBezTo>
                    <a:pt x="14133" y="17384"/>
                    <a:pt x="14883" y="14258"/>
                    <a:pt x="17259" y="11506"/>
                  </a:cubicBezTo>
                  <a:moveTo>
                    <a:pt x="28140" y="56905"/>
                  </a:moveTo>
                  <a:cubicBezTo>
                    <a:pt x="43023" y="56905"/>
                    <a:pt x="48901" y="48526"/>
                    <a:pt x="53653" y="38646"/>
                  </a:cubicBezTo>
                  <a:lnTo>
                    <a:pt x="51903" y="37520"/>
                  </a:lnTo>
                  <a:cubicBezTo>
                    <a:pt x="48901" y="40271"/>
                    <a:pt x="43148" y="45649"/>
                    <a:pt x="32017" y="45649"/>
                  </a:cubicBezTo>
                  <a:cubicBezTo>
                    <a:pt x="26139" y="45649"/>
                    <a:pt x="17634" y="43898"/>
                    <a:pt x="14258" y="34518"/>
                  </a:cubicBezTo>
                  <a:cubicBezTo>
                    <a:pt x="13132" y="31267"/>
                    <a:pt x="13007" y="28890"/>
                    <a:pt x="13007" y="26639"/>
                  </a:cubicBezTo>
                  <a:lnTo>
                    <a:pt x="54904" y="26639"/>
                  </a:lnTo>
                  <a:cubicBezTo>
                    <a:pt x="54529" y="21136"/>
                    <a:pt x="53528" y="15633"/>
                    <a:pt x="50527" y="11006"/>
                  </a:cubicBezTo>
                  <a:cubicBezTo>
                    <a:pt x="44273" y="750"/>
                    <a:pt x="33643" y="0"/>
                    <a:pt x="28765" y="0"/>
                  </a:cubicBezTo>
                  <a:cubicBezTo>
                    <a:pt x="9880" y="0"/>
                    <a:pt x="0" y="14508"/>
                    <a:pt x="0" y="28765"/>
                  </a:cubicBezTo>
                  <a:cubicBezTo>
                    <a:pt x="0" y="43023"/>
                    <a:pt x="8755" y="56905"/>
                    <a:pt x="28015" y="56905"/>
                  </a:cubicBezTo>
                </a:path>
              </a:pathLst>
            </a:custGeom>
            <a:grpFill/>
            <a:ln w="0" cap="flat">
              <a:noFill/>
              <a:prstDash val="solid"/>
              <a:miter/>
            </a:ln>
          </p:spPr>
          <p:txBody>
            <a:bodyPr rtlCol="0" anchor="ctr"/>
            <a:lstStyle/>
            <a:p>
              <a:endParaRPr lang="en-CA"/>
            </a:p>
          </p:txBody>
        </p:sp>
        <p:sp>
          <p:nvSpPr>
            <p:cNvPr id="60" name="Freeform: Shape 95">
              <a:extLst>
                <a:ext uri="{FF2B5EF4-FFF2-40B4-BE49-F238E27FC236}">
                  <a16:creationId xmlns:a16="http://schemas.microsoft.com/office/drawing/2014/main" id="{BB4DFE08-C241-7494-4785-48E3F17D1224}"/>
                </a:ext>
              </a:extLst>
            </p:cNvPr>
            <p:cNvSpPr/>
            <p:nvPr/>
          </p:nvSpPr>
          <p:spPr>
            <a:xfrm>
              <a:off x="10478588" y="6084250"/>
              <a:ext cx="54904" cy="56905"/>
            </a:xfrm>
            <a:custGeom>
              <a:avLst/>
              <a:gdLst>
                <a:gd name="connsiteX0" fmla="*/ 17134 w 54904"/>
                <a:gd name="connsiteY0" fmla="*/ 11506 h 56905"/>
                <a:gd name="connsiteX1" fmla="*/ 27765 w 54904"/>
                <a:gd name="connsiteY1" fmla="*/ 6629 h 56905"/>
                <a:gd name="connsiteX2" fmla="*/ 38145 w 54904"/>
                <a:gd name="connsiteY2" fmla="*/ 11756 h 56905"/>
                <a:gd name="connsiteX3" fmla="*/ 40647 w 54904"/>
                <a:gd name="connsiteY3" fmla="*/ 20011 h 56905"/>
                <a:gd name="connsiteX4" fmla="*/ 13382 w 54904"/>
                <a:gd name="connsiteY4" fmla="*/ 20011 h 56905"/>
                <a:gd name="connsiteX5" fmla="*/ 17259 w 54904"/>
                <a:gd name="connsiteY5" fmla="*/ 11506 h 56905"/>
                <a:gd name="connsiteX6" fmla="*/ 28015 w 54904"/>
                <a:gd name="connsiteY6" fmla="*/ 56905 h 56905"/>
                <a:gd name="connsiteX7" fmla="*/ 53653 w 54904"/>
                <a:gd name="connsiteY7" fmla="*/ 38646 h 56905"/>
                <a:gd name="connsiteX8" fmla="*/ 51903 w 54904"/>
                <a:gd name="connsiteY8" fmla="*/ 37520 h 56905"/>
                <a:gd name="connsiteX9" fmla="*/ 32017 w 54904"/>
                <a:gd name="connsiteY9" fmla="*/ 45649 h 56905"/>
                <a:gd name="connsiteX10" fmla="*/ 14258 w 54904"/>
                <a:gd name="connsiteY10" fmla="*/ 34518 h 56905"/>
                <a:gd name="connsiteX11" fmla="*/ 13007 w 54904"/>
                <a:gd name="connsiteY11" fmla="*/ 26639 h 56905"/>
                <a:gd name="connsiteX12" fmla="*/ 54904 w 54904"/>
                <a:gd name="connsiteY12" fmla="*/ 26639 h 56905"/>
                <a:gd name="connsiteX13" fmla="*/ 50527 w 54904"/>
                <a:gd name="connsiteY13" fmla="*/ 11006 h 56905"/>
                <a:gd name="connsiteX14" fmla="*/ 28765 w 54904"/>
                <a:gd name="connsiteY14" fmla="*/ 0 h 56905"/>
                <a:gd name="connsiteX15" fmla="*/ 0 w 54904"/>
                <a:gd name="connsiteY15" fmla="*/ 28765 h 56905"/>
                <a:gd name="connsiteX16" fmla="*/ 28015 w 54904"/>
                <a:gd name="connsiteY16" fmla="*/ 56905 h 56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4904" h="56905">
                  <a:moveTo>
                    <a:pt x="17134" y="11506"/>
                  </a:moveTo>
                  <a:cubicBezTo>
                    <a:pt x="20886" y="6879"/>
                    <a:pt x="25639" y="6629"/>
                    <a:pt x="27765" y="6629"/>
                  </a:cubicBezTo>
                  <a:cubicBezTo>
                    <a:pt x="30391" y="6629"/>
                    <a:pt x="35019" y="7129"/>
                    <a:pt x="38145" y="11756"/>
                  </a:cubicBezTo>
                  <a:cubicBezTo>
                    <a:pt x="40021" y="14508"/>
                    <a:pt x="40396" y="17134"/>
                    <a:pt x="40647" y="20011"/>
                  </a:cubicBezTo>
                  <a:lnTo>
                    <a:pt x="13382" y="20011"/>
                  </a:lnTo>
                  <a:cubicBezTo>
                    <a:pt x="14132" y="17384"/>
                    <a:pt x="14883" y="14258"/>
                    <a:pt x="17259" y="11506"/>
                  </a:cubicBezTo>
                  <a:moveTo>
                    <a:pt x="28015" y="56905"/>
                  </a:moveTo>
                  <a:cubicBezTo>
                    <a:pt x="42898" y="56905"/>
                    <a:pt x="48776" y="48526"/>
                    <a:pt x="53653" y="38646"/>
                  </a:cubicBezTo>
                  <a:lnTo>
                    <a:pt x="51903" y="37520"/>
                  </a:lnTo>
                  <a:cubicBezTo>
                    <a:pt x="48901" y="40271"/>
                    <a:pt x="43148" y="45649"/>
                    <a:pt x="32017" y="45649"/>
                  </a:cubicBezTo>
                  <a:cubicBezTo>
                    <a:pt x="26139" y="45649"/>
                    <a:pt x="17634" y="43898"/>
                    <a:pt x="14258" y="34518"/>
                  </a:cubicBezTo>
                  <a:cubicBezTo>
                    <a:pt x="13132" y="31267"/>
                    <a:pt x="13007" y="28890"/>
                    <a:pt x="13007" y="26639"/>
                  </a:cubicBezTo>
                  <a:lnTo>
                    <a:pt x="54904" y="26639"/>
                  </a:lnTo>
                  <a:cubicBezTo>
                    <a:pt x="54529" y="21136"/>
                    <a:pt x="53528" y="15633"/>
                    <a:pt x="50527" y="11006"/>
                  </a:cubicBezTo>
                  <a:cubicBezTo>
                    <a:pt x="44273" y="750"/>
                    <a:pt x="33643" y="0"/>
                    <a:pt x="28765" y="0"/>
                  </a:cubicBezTo>
                  <a:cubicBezTo>
                    <a:pt x="9880" y="0"/>
                    <a:pt x="0" y="14508"/>
                    <a:pt x="0" y="28765"/>
                  </a:cubicBezTo>
                  <a:cubicBezTo>
                    <a:pt x="0" y="43023"/>
                    <a:pt x="8755" y="56905"/>
                    <a:pt x="28015" y="56905"/>
                  </a:cubicBezTo>
                </a:path>
              </a:pathLst>
            </a:custGeom>
            <a:grpFill/>
            <a:ln w="0" cap="flat">
              <a:noFill/>
              <a:prstDash val="solid"/>
              <a:miter/>
            </a:ln>
          </p:spPr>
          <p:txBody>
            <a:bodyPr rtlCol="0" anchor="ctr"/>
            <a:lstStyle/>
            <a:p>
              <a:endParaRPr lang="en-CA"/>
            </a:p>
          </p:txBody>
        </p:sp>
        <p:sp>
          <p:nvSpPr>
            <p:cNvPr id="61" name="Freeform: Shape 96">
              <a:extLst>
                <a:ext uri="{FF2B5EF4-FFF2-40B4-BE49-F238E27FC236}">
                  <a16:creationId xmlns:a16="http://schemas.microsoft.com/office/drawing/2014/main" id="{6EA866D9-9165-F4B5-1C37-B965CD1FD4AC}"/>
                </a:ext>
              </a:extLst>
            </p:cNvPr>
            <p:cNvSpPr/>
            <p:nvPr/>
          </p:nvSpPr>
          <p:spPr>
            <a:xfrm>
              <a:off x="11236115" y="6084250"/>
              <a:ext cx="54904" cy="57155"/>
            </a:xfrm>
            <a:custGeom>
              <a:avLst/>
              <a:gdLst>
                <a:gd name="connsiteX0" fmla="*/ 25138 w 54904"/>
                <a:gd name="connsiteY0" fmla="*/ 29891 h 57155"/>
                <a:gd name="connsiteX1" fmla="*/ 33893 w 54904"/>
                <a:gd name="connsiteY1" fmla="*/ 25639 h 57155"/>
                <a:gd name="connsiteX2" fmla="*/ 33893 w 54904"/>
                <a:gd name="connsiteY2" fmla="*/ 40647 h 57155"/>
                <a:gd name="connsiteX3" fmla="*/ 22262 w 54904"/>
                <a:gd name="connsiteY3" fmla="*/ 47150 h 57155"/>
                <a:gd name="connsiteX4" fmla="*/ 14758 w 54904"/>
                <a:gd name="connsiteY4" fmla="*/ 40021 h 57155"/>
                <a:gd name="connsiteX5" fmla="*/ 25138 w 54904"/>
                <a:gd name="connsiteY5" fmla="*/ 29891 h 57155"/>
                <a:gd name="connsiteX6" fmla="*/ 17009 w 54904"/>
                <a:gd name="connsiteY6" fmla="*/ 56780 h 57155"/>
                <a:gd name="connsiteX7" fmla="*/ 34894 w 54904"/>
                <a:gd name="connsiteY7" fmla="*/ 48151 h 57155"/>
                <a:gd name="connsiteX8" fmla="*/ 41772 w 54904"/>
                <a:gd name="connsiteY8" fmla="*/ 57155 h 57155"/>
                <a:gd name="connsiteX9" fmla="*/ 54904 w 54904"/>
                <a:gd name="connsiteY9" fmla="*/ 47400 h 57155"/>
                <a:gd name="connsiteX10" fmla="*/ 54029 w 54904"/>
                <a:gd name="connsiteY10" fmla="*/ 46024 h 57155"/>
                <a:gd name="connsiteX11" fmla="*/ 47775 w 54904"/>
                <a:gd name="connsiteY11" fmla="*/ 34143 h 57155"/>
                <a:gd name="connsiteX12" fmla="*/ 47775 w 54904"/>
                <a:gd name="connsiteY12" fmla="*/ 21511 h 57155"/>
                <a:gd name="connsiteX13" fmla="*/ 44399 w 54904"/>
                <a:gd name="connsiteY13" fmla="*/ 6629 h 57155"/>
                <a:gd name="connsiteX14" fmla="*/ 27014 w 54904"/>
                <a:gd name="connsiteY14" fmla="*/ 0 h 57155"/>
                <a:gd name="connsiteX15" fmla="*/ 6879 w 54904"/>
                <a:gd name="connsiteY15" fmla="*/ 3752 h 57155"/>
                <a:gd name="connsiteX16" fmla="*/ 5003 w 54904"/>
                <a:gd name="connsiteY16" fmla="*/ 16134 h 57155"/>
                <a:gd name="connsiteX17" fmla="*/ 6879 w 54904"/>
                <a:gd name="connsiteY17" fmla="*/ 16134 h 57155"/>
                <a:gd name="connsiteX18" fmla="*/ 13257 w 54904"/>
                <a:gd name="connsiteY18" fmla="*/ 10130 h 57155"/>
                <a:gd name="connsiteX19" fmla="*/ 24013 w 54904"/>
                <a:gd name="connsiteY19" fmla="*/ 7129 h 57155"/>
                <a:gd name="connsiteX20" fmla="*/ 32642 w 54904"/>
                <a:gd name="connsiteY20" fmla="*/ 11381 h 57155"/>
                <a:gd name="connsiteX21" fmla="*/ 33393 w 54904"/>
                <a:gd name="connsiteY21" fmla="*/ 15258 h 57155"/>
                <a:gd name="connsiteX22" fmla="*/ 22137 w 54904"/>
                <a:gd name="connsiteY22" fmla="*/ 24263 h 57155"/>
                <a:gd name="connsiteX23" fmla="*/ 18135 w 54904"/>
                <a:gd name="connsiteY23" fmla="*/ 25138 h 57155"/>
                <a:gd name="connsiteX24" fmla="*/ 0 w 54904"/>
                <a:gd name="connsiteY24" fmla="*/ 41897 h 57155"/>
                <a:gd name="connsiteX25" fmla="*/ 16884 w 54904"/>
                <a:gd name="connsiteY25" fmla="*/ 56905 h 57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4904" h="57155">
                  <a:moveTo>
                    <a:pt x="25138" y="29891"/>
                  </a:moveTo>
                  <a:cubicBezTo>
                    <a:pt x="29391" y="28515"/>
                    <a:pt x="30391" y="28015"/>
                    <a:pt x="33893" y="25639"/>
                  </a:cubicBezTo>
                  <a:lnTo>
                    <a:pt x="33893" y="40647"/>
                  </a:lnTo>
                  <a:cubicBezTo>
                    <a:pt x="28765" y="46650"/>
                    <a:pt x="23513" y="47150"/>
                    <a:pt x="22262" y="47150"/>
                  </a:cubicBezTo>
                  <a:cubicBezTo>
                    <a:pt x="17884" y="47150"/>
                    <a:pt x="14758" y="44023"/>
                    <a:pt x="14758" y="40021"/>
                  </a:cubicBezTo>
                  <a:cubicBezTo>
                    <a:pt x="14758" y="33393"/>
                    <a:pt x="22137" y="30891"/>
                    <a:pt x="25138" y="29891"/>
                  </a:cubicBezTo>
                  <a:moveTo>
                    <a:pt x="17009" y="56780"/>
                  </a:moveTo>
                  <a:cubicBezTo>
                    <a:pt x="26264" y="56780"/>
                    <a:pt x="31016" y="52028"/>
                    <a:pt x="34894" y="48151"/>
                  </a:cubicBezTo>
                  <a:cubicBezTo>
                    <a:pt x="36144" y="52278"/>
                    <a:pt x="37645" y="54404"/>
                    <a:pt x="41772" y="57155"/>
                  </a:cubicBezTo>
                  <a:lnTo>
                    <a:pt x="54904" y="47400"/>
                  </a:lnTo>
                  <a:lnTo>
                    <a:pt x="54029" y="46024"/>
                  </a:lnTo>
                  <a:cubicBezTo>
                    <a:pt x="47900" y="43398"/>
                    <a:pt x="47775" y="40772"/>
                    <a:pt x="47775" y="34143"/>
                  </a:cubicBezTo>
                  <a:lnTo>
                    <a:pt x="47775" y="21511"/>
                  </a:lnTo>
                  <a:cubicBezTo>
                    <a:pt x="47775" y="15383"/>
                    <a:pt x="47775" y="10881"/>
                    <a:pt x="44399" y="6629"/>
                  </a:cubicBezTo>
                  <a:cubicBezTo>
                    <a:pt x="39521" y="375"/>
                    <a:pt x="31267" y="0"/>
                    <a:pt x="27014" y="0"/>
                  </a:cubicBezTo>
                  <a:cubicBezTo>
                    <a:pt x="22262" y="0"/>
                    <a:pt x="15258" y="750"/>
                    <a:pt x="6879" y="3752"/>
                  </a:cubicBezTo>
                  <a:lnTo>
                    <a:pt x="5003" y="16134"/>
                  </a:lnTo>
                  <a:lnTo>
                    <a:pt x="6879" y="16134"/>
                  </a:lnTo>
                  <a:cubicBezTo>
                    <a:pt x="8505" y="14133"/>
                    <a:pt x="10255" y="12006"/>
                    <a:pt x="13257" y="10130"/>
                  </a:cubicBezTo>
                  <a:cubicBezTo>
                    <a:pt x="16509" y="8129"/>
                    <a:pt x="20511" y="7129"/>
                    <a:pt x="24013" y="7129"/>
                  </a:cubicBezTo>
                  <a:cubicBezTo>
                    <a:pt x="27515" y="7129"/>
                    <a:pt x="31142" y="8254"/>
                    <a:pt x="32642" y="11381"/>
                  </a:cubicBezTo>
                  <a:cubicBezTo>
                    <a:pt x="33268" y="12632"/>
                    <a:pt x="33393" y="14007"/>
                    <a:pt x="33393" y="15258"/>
                  </a:cubicBezTo>
                  <a:cubicBezTo>
                    <a:pt x="33393" y="20886"/>
                    <a:pt x="27640" y="22762"/>
                    <a:pt x="22137" y="24263"/>
                  </a:cubicBezTo>
                  <a:lnTo>
                    <a:pt x="18135" y="25138"/>
                  </a:lnTo>
                  <a:cubicBezTo>
                    <a:pt x="12632" y="26514"/>
                    <a:pt x="0" y="29766"/>
                    <a:pt x="0" y="41897"/>
                  </a:cubicBezTo>
                  <a:cubicBezTo>
                    <a:pt x="0" y="48025"/>
                    <a:pt x="3877" y="56905"/>
                    <a:pt x="16884" y="56905"/>
                  </a:cubicBezTo>
                </a:path>
              </a:pathLst>
            </a:custGeom>
            <a:grpFill/>
            <a:ln w="0" cap="flat">
              <a:noFill/>
              <a:prstDash val="solid"/>
              <a:miter/>
            </a:ln>
          </p:spPr>
          <p:txBody>
            <a:bodyPr rtlCol="0" anchor="ctr"/>
            <a:lstStyle/>
            <a:p>
              <a:endParaRPr lang="en-CA"/>
            </a:p>
          </p:txBody>
        </p:sp>
        <p:sp>
          <p:nvSpPr>
            <p:cNvPr id="62" name="Freeform: Shape 97">
              <a:extLst>
                <a:ext uri="{FF2B5EF4-FFF2-40B4-BE49-F238E27FC236}">
                  <a16:creationId xmlns:a16="http://schemas.microsoft.com/office/drawing/2014/main" id="{A350A65C-71F5-A51E-E0B2-5F1E0084346D}"/>
                </a:ext>
              </a:extLst>
            </p:cNvPr>
            <p:cNvSpPr/>
            <p:nvPr/>
          </p:nvSpPr>
          <p:spPr>
            <a:xfrm>
              <a:off x="11288893" y="6084000"/>
              <a:ext cx="66785" cy="57405"/>
            </a:xfrm>
            <a:custGeom>
              <a:avLst/>
              <a:gdLst>
                <a:gd name="connsiteX0" fmla="*/ 6628 w 66785"/>
                <a:gd name="connsiteY0" fmla="*/ 16134 h 57405"/>
                <a:gd name="connsiteX1" fmla="*/ 6628 w 66785"/>
                <a:gd name="connsiteY1" fmla="*/ 36519 h 57405"/>
                <a:gd name="connsiteX2" fmla="*/ 10381 w 66785"/>
                <a:gd name="connsiteY2" fmla="*/ 50402 h 57405"/>
                <a:gd name="connsiteX3" fmla="*/ 25889 w 66785"/>
                <a:gd name="connsiteY3" fmla="*/ 57030 h 57405"/>
                <a:gd name="connsiteX4" fmla="*/ 46149 w 66785"/>
                <a:gd name="connsiteY4" fmla="*/ 46650 h 57405"/>
                <a:gd name="connsiteX5" fmla="*/ 53904 w 66785"/>
                <a:gd name="connsiteY5" fmla="*/ 57405 h 57405"/>
                <a:gd name="connsiteX6" fmla="*/ 66785 w 66785"/>
                <a:gd name="connsiteY6" fmla="*/ 47775 h 57405"/>
                <a:gd name="connsiteX7" fmla="*/ 66035 w 66785"/>
                <a:gd name="connsiteY7" fmla="*/ 46650 h 57405"/>
                <a:gd name="connsiteX8" fmla="*/ 59907 w 66785"/>
                <a:gd name="connsiteY8" fmla="*/ 35394 h 57405"/>
                <a:gd name="connsiteX9" fmla="*/ 59907 w 66785"/>
                <a:gd name="connsiteY9" fmla="*/ 0 h 57405"/>
                <a:gd name="connsiteX10" fmla="*/ 38395 w 66785"/>
                <a:gd name="connsiteY10" fmla="*/ 4377 h 57405"/>
                <a:gd name="connsiteX11" fmla="*/ 38395 w 66785"/>
                <a:gd name="connsiteY11" fmla="*/ 6003 h 57405"/>
                <a:gd name="connsiteX12" fmla="*/ 45274 w 66785"/>
                <a:gd name="connsiteY12" fmla="*/ 14633 h 57405"/>
                <a:gd name="connsiteX13" fmla="*/ 45274 w 66785"/>
                <a:gd name="connsiteY13" fmla="*/ 33393 h 57405"/>
                <a:gd name="connsiteX14" fmla="*/ 42523 w 66785"/>
                <a:gd name="connsiteY14" fmla="*/ 42523 h 57405"/>
                <a:gd name="connsiteX15" fmla="*/ 32392 w 66785"/>
                <a:gd name="connsiteY15" fmla="*/ 46775 h 57405"/>
                <a:gd name="connsiteX16" fmla="*/ 22012 w 66785"/>
                <a:gd name="connsiteY16" fmla="*/ 39771 h 57405"/>
                <a:gd name="connsiteX17" fmla="*/ 21136 w 66785"/>
                <a:gd name="connsiteY17" fmla="*/ 33518 h 57405"/>
                <a:gd name="connsiteX18" fmla="*/ 21136 w 66785"/>
                <a:gd name="connsiteY18" fmla="*/ 125 h 57405"/>
                <a:gd name="connsiteX19" fmla="*/ 0 w 66785"/>
                <a:gd name="connsiteY19" fmla="*/ 4502 h 57405"/>
                <a:gd name="connsiteX20" fmla="*/ 0 w 66785"/>
                <a:gd name="connsiteY20" fmla="*/ 6128 h 57405"/>
                <a:gd name="connsiteX21" fmla="*/ 6504 w 66785"/>
                <a:gd name="connsiteY21" fmla="*/ 16134 h 57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6785" h="57405">
                  <a:moveTo>
                    <a:pt x="6628" y="16134"/>
                  </a:moveTo>
                  <a:lnTo>
                    <a:pt x="6628" y="36519"/>
                  </a:lnTo>
                  <a:cubicBezTo>
                    <a:pt x="6628" y="40772"/>
                    <a:pt x="6879" y="46024"/>
                    <a:pt x="10381" y="50402"/>
                  </a:cubicBezTo>
                  <a:cubicBezTo>
                    <a:pt x="11881" y="52403"/>
                    <a:pt x="16259" y="57030"/>
                    <a:pt x="25889" y="57030"/>
                  </a:cubicBezTo>
                  <a:cubicBezTo>
                    <a:pt x="35519" y="57030"/>
                    <a:pt x="42272" y="52028"/>
                    <a:pt x="46149" y="46650"/>
                  </a:cubicBezTo>
                  <a:cubicBezTo>
                    <a:pt x="47025" y="49901"/>
                    <a:pt x="48526" y="53403"/>
                    <a:pt x="53904" y="57405"/>
                  </a:cubicBezTo>
                  <a:lnTo>
                    <a:pt x="66785" y="47775"/>
                  </a:lnTo>
                  <a:lnTo>
                    <a:pt x="66035" y="46650"/>
                  </a:lnTo>
                  <a:cubicBezTo>
                    <a:pt x="59907" y="45524"/>
                    <a:pt x="59907" y="41147"/>
                    <a:pt x="59907" y="35394"/>
                  </a:cubicBezTo>
                  <a:lnTo>
                    <a:pt x="59907" y="0"/>
                  </a:lnTo>
                  <a:lnTo>
                    <a:pt x="38395" y="4377"/>
                  </a:lnTo>
                  <a:lnTo>
                    <a:pt x="38395" y="6003"/>
                  </a:lnTo>
                  <a:cubicBezTo>
                    <a:pt x="44148" y="6754"/>
                    <a:pt x="45274" y="9005"/>
                    <a:pt x="45274" y="14633"/>
                  </a:cubicBezTo>
                  <a:lnTo>
                    <a:pt x="45274" y="33393"/>
                  </a:lnTo>
                  <a:cubicBezTo>
                    <a:pt x="45274" y="35894"/>
                    <a:pt x="45274" y="39396"/>
                    <a:pt x="42523" y="42523"/>
                  </a:cubicBezTo>
                  <a:cubicBezTo>
                    <a:pt x="40396" y="45024"/>
                    <a:pt x="36895" y="46775"/>
                    <a:pt x="32392" y="46775"/>
                  </a:cubicBezTo>
                  <a:cubicBezTo>
                    <a:pt x="27014" y="46775"/>
                    <a:pt x="23387" y="44023"/>
                    <a:pt x="22012" y="39771"/>
                  </a:cubicBezTo>
                  <a:cubicBezTo>
                    <a:pt x="21386" y="37895"/>
                    <a:pt x="21136" y="36019"/>
                    <a:pt x="21136" y="33518"/>
                  </a:cubicBezTo>
                  <a:lnTo>
                    <a:pt x="21136" y="125"/>
                  </a:lnTo>
                  <a:lnTo>
                    <a:pt x="0" y="4502"/>
                  </a:lnTo>
                  <a:lnTo>
                    <a:pt x="0" y="6128"/>
                  </a:lnTo>
                  <a:cubicBezTo>
                    <a:pt x="6003" y="6879"/>
                    <a:pt x="6504" y="10005"/>
                    <a:pt x="6504" y="16134"/>
                  </a:cubicBezTo>
                </a:path>
              </a:pathLst>
            </a:custGeom>
            <a:grpFill/>
            <a:ln w="0" cap="flat">
              <a:noFill/>
              <a:prstDash val="solid"/>
              <a:miter/>
            </a:ln>
          </p:spPr>
          <p:txBody>
            <a:bodyPr rtlCol="0" anchor="ctr"/>
            <a:lstStyle/>
            <a:p>
              <a:endParaRPr lang="en-CA"/>
            </a:p>
          </p:txBody>
        </p:sp>
        <p:sp>
          <p:nvSpPr>
            <p:cNvPr id="63" name="Freeform: Shape 98">
              <a:extLst>
                <a:ext uri="{FF2B5EF4-FFF2-40B4-BE49-F238E27FC236}">
                  <a16:creationId xmlns:a16="http://schemas.microsoft.com/office/drawing/2014/main" id="{E795D9EB-073A-3ABE-D10D-17F76361E9A6}"/>
                </a:ext>
              </a:extLst>
            </p:cNvPr>
            <p:cNvSpPr/>
            <p:nvPr/>
          </p:nvSpPr>
          <p:spPr>
            <a:xfrm>
              <a:off x="10621789" y="6101384"/>
              <a:ext cx="161555" cy="44148"/>
            </a:xfrm>
            <a:custGeom>
              <a:avLst/>
              <a:gdLst>
                <a:gd name="connsiteX0" fmla="*/ 120564 w 161555"/>
                <a:gd name="connsiteY0" fmla="*/ 0 h 44148"/>
                <a:gd name="connsiteX1" fmla="*/ 0 w 161555"/>
                <a:gd name="connsiteY1" fmla="*/ 39146 h 44148"/>
                <a:gd name="connsiteX2" fmla="*/ 81418 w 161555"/>
                <a:gd name="connsiteY2" fmla="*/ 15633 h 44148"/>
                <a:gd name="connsiteX3" fmla="*/ 76916 w 161555"/>
                <a:gd name="connsiteY3" fmla="*/ 28015 h 44148"/>
                <a:gd name="connsiteX4" fmla="*/ 121314 w 161555"/>
                <a:gd name="connsiteY4" fmla="*/ 40897 h 44148"/>
                <a:gd name="connsiteX5" fmla="*/ 136697 w 161555"/>
                <a:gd name="connsiteY5" fmla="*/ 35769 h 44148"/>
                <a:gd name="connsiteX6" fmla="*/ 100803 w 161555"/>
                <a:gd name="connsiteY6" fmla="*/ 23262 h 44148"/>
                <a:gd name="connsiteX7" fmla="*/ 138323 w 161555"/>
                <a:gd name="connsiteY7" fmla="*/ 14758 h 44148"/>
                <a:gd name="connsiteX8" fmla="*/ 157458 w 161555"/>
                <a:gd name="connsiteY8" fmla="*/ 44148 h 44148"/>
                <a:gd name="connsiteX9" fmla="*/ 159460 w 161555"/>
                <a:gd name="connsiteY9" fmla="*/ 40772 h 44148"/>
                <a:gd name="connsiteX10" fmla="*/ 120564 w 161555"/>
                <a:gd name="connsiteY10" fmla="*/ 125 h 44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1555" h="44148">
                  <a:moveTo>
                    <a:pt x="120564" y="0"/>
                  </a:moveTo>
                  <a:cubicBezTo>
                    <a:pt x="70162" y="2126"/>
                    <a:pt x="0" y="39146"/>
                    <a:pt x="0" y="39146"/>
                  </a:cubicBezTo>
                  <a:cubicBezTo>
                    <a:pt x="0" y="39146"/>
                    <a:pt x="38645" y="21762"/>
                    <a:pt x="81418" y="15633"/>
                  </a:cubicBezTo>
                  <a:cubicBezTo>
                    <a:pt x="77791" y="19635"/>
                    <a:pt x="76040" y="23888"/>
                    <a:pt x="76916" y="28015"/>
                  </a:cubicBezTo>
                  <a:cubicBezTo>
                    <a:pt x="79042" y="38395"/>
                    <a:pt x="101679" y="44899"/>
                    <a:pt x="121314" y="40897"/>
                  </a:cubicBezTo>
                  <a:cubicBezTo>
                    <a:pt x="126942" y="39646"/>
                    <a:pt x="131945" y="37520"/>
                    <a:pt x="136697" y="35769"/>
                  </a:cubicBezTo>
                  <a:cubicBezTo>
                    <a:pt x="132570" y="37270"/>
                    <a:pt x="100178" y="35769"/>
                    <a:pt x="100803" y="23262"/>
                  </a:cubicBezTo>
                  <a:cubicBezTo>
                    <a:pt x="101304" y="13882"/>
                    <a:pt x="122565" y="9005"/>
                    <a:pt x="138323" y="14758"/>
                  </a:cubicBezTo>
                  <a:cubicBezTo>
                    <a:pt x="151455" y="19510"/>
                    <a:pt x="160960" y="36519"/>
                    <a:pt x="157458" y="44148"/>
                  </a:cubicBezTo>
                  <a:cubicBezTo>
                    <a:pt x="158209" y="43023"/>
                    <a:pt x="158834" y="41897"/>
                    <a:pt x="159460" y="40772"/>
                  </a:cubicBezTo>
                  <a:cubicBezTo>
                    <a:pt x="165463" y="27765"/>
                    <a:pt x="160335" y="-1626"/>
                    <a:pt x="120564" y="125"/>
                  </a:cubicBezTo>
                </a:path>
              </a:pathLst>
            </a:custGeom>
            <a:grpFill/>
            <a:ln w="0" cap="flat">
              <a:noFill/>
              <a:prstDash val="solid"/>
              <a:miter/>
            </a:ln>
          </p:spPr>
          <p:txBody>
            <a:bodyPr rtlCol="0" anchor="ctr"/>
            <a:lstStyle/>
            <a:p>
              <a:endParaRPr lang="en-CA"/>
            </a:p>
          </p:txBody>
        </p:sp>
        <p:sp>
          <p:nvSpPr>
            <p:cNvPr id="64" name="Freeform: Shape 99">
              <a:extLst>
                <a:ext uri="{FF2B5EF4-FFF2-40B4-BE49-F238E27FC236}">
                  <a16:creationId xmlns:a16="http://schemas.microsoft.com/office/drawing/2014/main" id="{2DB947BD-B51F-D0ED-AEB6-E871440B3A0F}"/>
                </a:ext>
              </a:extLst>
            </p:cNvPr>
            <p:cNvSpPr/>
            <p:nvPr/>
          </p:nvSpPr>
          <p:spPr>
            <a:xfrm>
              <a:off x="10809764" y="6099639"/>
              <a:ext cx="94861" cy="40343"/>
            </a:xfrm>
            <a:custGeom>
              <a:avLst/>
              <a:gdLst>
                <a:gd name="connsiteX0" fmla="*/ 94675 w 94861"/>
                <a:gd name="connsiteY0" fmla="*/ 13251 h 40343"/>
                <a:gd name="connsiteX1" fmla="*/ 55279 w 94861"/>
                <a:gd name="connsiteY1" fmla="*/ 1245 h 40343"/>
                <a:gd name="connsiteX2" fmla="*/ 33518 w 94861"/>
                <a:gd name="connsiteY2" fmla="*/ 9749 h 40343"/>
                <a:gd name="connsiteX3" fmla="*/ 0 w 94861"/>
                <a:gd name="connsiteY3" fmla="*/ 34888 h 40343"/>
                <a:gd name="connsiteX4" fmla="*/ 17259 w 94861"/>
                <a:gd name="connsiteY4" fmla="*/ 25383 h 40343"/>
                <a:gd name="connsiteX5" fmla="*/ 68786 w 94861"/>
                <a:gd name="connsiteY5" fmla="*/ 19380 h 40343"/>
                <a:gd name="connsiteX6" fmla="*/ 43773 w 94861"/>
                <a:gd name="connsiteY6" fmla="*/ 35763 h 40343"/>
                <a:gd name="connsiteX7" fmla="*/ 28015 w 94861"/>
                <a:gd name="connsiteY7" fmla="*/ 34388 h 40343"/>
                <a:gd name="connsiteX8" fmla="*/ 62533 w 94861"/>
                <a:gd name="connsiteY8" fmla="*/ 39140 h 40343"/>
                <a:gd name="connsiteX9" fmla="*/ 94675 w 94861"/>
                <a:gd name="connsiteY9" fmla="*/ 13376 h 40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4861" h="40343">
                  <a:moveTo>
                    <a:pt x="94675" y="13251"/>
                  </a:moveTo>
                  <a:cubicBezTo>
                    <a:pt x="92674" y="2871"/>
                    <a:pt x="75040" y="-2632"/>
                    <a:pt x="55279" y="1245"/>
                  </a:cubicBezTo>
                  <a:cubicBezTo>
                    <a:pt x="46900" y="2871"/>
                    <a:pt x="39396" y="6373"/>
                    <a:pt x="33518" y="9749"/>
                  </a:cubicBezTo>
                  <a:cubicBezTo>
                    <a:pt x="19760" y="17629"/>
                    <a:pt x="0" y="34888"/>
                    <a:pt x="0" y="34888"/>
                  </a:cubicBezTo>
                  <a:cubicBezTo>
                    <a:pt x="4752" y="31511"/>
                    <a:pt x="10881" y="28384"/>
                    <a:pt x="17259" y="25383"/>
                  </a:cubicBezTo>
                  <a:cubicBezTo>
                    <a:pt x="25513" y="21506"/>
                    <a:pt x="64159" y="6373"/>
                    <a:pt x="68786" y="19380"/>
                  </a:cubicBezTo>
                  <a:cubicBezTo>
                    <a:pt x="70788" y="25258"/>
                    <a:pt x="63534" y="33262"/>
                    <a:pt x="43773" y="35763"/>
                  </a:cubicBezTo>
                  <a:cubicBezTo>
                    <a:pt x="38520" y="36389"/>
                    <a:pt x="31642" y="36138"/>
                    <a:pt x="28015" y="34388"/>
                  </a:cubicBezTo>
                  <a:cubicBezTo>
                    <a:pt x="34893" y="39765"/>
                    <a:pt x="48151" y="41891"/>
                    <a:pt x="62533" y="39140"/>
                  </a:cubicBezTo>
                  <a:cubicBezTo>
                    <a:pt x="82294" y="35388"/>
                    <a:pt x="96676" y="23882"/>
                    <a:pt x="94675" y="13376"/>
                  </a:cubicBezTo>
                </a:path>
              </a:pathLst>
            </a:custGeom>
            <a:grpFill/>
            <a:ln w="0" cap="flat">
              <a:noFill/>
              <a:prstDash val="solid"/>
              <a:miter/>
            </a:ln>
          </p:spPr>
          <p:txBody>
            <a:bodyPr rtlCol="0" anchor="ctr"/>
            <a:lstStyle/>
            <a:p>
              <a:endParaRPr lang="en-CA"/>
            </a:p>
          </p:txBody>
        </p:sp>
        <p:sp>
          <p:nvSpPr>
            <p:cNvPr id="65" name="Freeform: Shape 100">
              <a:extLst>
                <a:ext uri="{FF2B5EF4-FFF2-40B4-BE49-F238E27FC236}">
                  <a16:creationId xmlns:a16="http://schemas.microsoft.com/office/drawing/2014/main" id="{772B22AB-8175-5389-125C-BC25E8CE90B4}"/>
                </a:ext>
              </a:extLst>
            </p:cNvPr>
            <p:cNvSpPr/>
            <p:nvPr/>
          </p:nvSpPr>
          <p:spPr>
            <a:xfrm>
              <a:off x="10613535" y="6039343"/>
              <a:ext cx="269893" cy="106564"/>
            </a:xfrm>
            <a:custGeom>
              <a:avLst/>
              <a:gdLst>
                <a:gd name="connsiteX0" fmla="*/ 0 w 269893"/>
                <a:gd name="connsiteY0" fmla="*/ 97434 h 106564"/>
                <a:gd name="connsiteX1" fmla="*/ 236625 w 269893"/>
                <a:gd name="connsiteY1" fmla="*/ 26897 h 106564"/>
                <a:gd name="connsiteX2" fmla="*/ 171466 w 269893"/>
                <a:gd name="connsiteY2" fmla="*/ 106564 h 106564"/>
                <a:gd name="connsiteX3" fmla="*/ 269893 w 269893"/>
                <a:gd name="connsiteY3" fmla="*/ 7387 h 106564"/>
                <a:gd name="connsiteX4" fmla="*/ 0 w 269893"/>
                <a:gd name="connsiteY4" fmla="*/ 97434 h 1065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9893" h="106564">
                  <a:moveTo>
                    <a:pt x="0" y="97434"/>
                  </a:moveTo>
                  <a:cubicBezTo>
                    <a:pt x="0" y="97434"/>
                    <a:pt x="158209" y="14766"/>
                    <a:pt x="236625" y="26897"/>
                  </a:cubicBezTo>
                  <a:cubicBezTo>
                    <a:pt x="205984" y="72921"/>
                    <a:pt x="171466" y="106564"/>
                    <a:pt x="171466" y="106564"/>
                  </a:cubicBezTo>
                  <a:cubicBezTo>
                    <a:pt x="221242" y="73297"/>
                    <a:pt x="251633" y="38903"/>
                    <a:pt x="269893" y="7387"/>
                  </a:cubicBezTo>
                  <a:cubicBezTo>
                    <a:pt x="171341" y="-31759"/>
                    <a:pt x="0" y="97434"/>
                    <a:pt x="0" y="97434"/>
                  </a:cubicBezTo>
                </a:path>
              </a:pathLst>
            </a:custGeom>
            <a:grpFill/>
            <a:ln w="0" cap="flat">
              <a:noFill/>
              <a:prstDash val="solid"/>
              <a:miter/>
            </a:ln>
          </p:spPr>
          <p:txBody>
            <a:bodyPr rtlCol="0" anchor="ctr"/>
            <a:lstStyle/>
            <a:p>
              <a:endParaRPr lang="en-CA"/>
            </a:p>
          </p:txBody>
        </p:sp>
        <p:sp>
          <p:nvSpPr>
            <p:cNvPr id="66" name="Freeform: Shape 101">
              <a:extLst>
                <a:ext uri="{FF2B5EF4-FFF2-40B4-BE49-F238E27FC236}">
                  <a16:creationId xmlns:a16="http://schemas.microsoft.com/office/drawing/2014/main" id="{E517C23F-7EE6-D0A0-E922-89CFFF86ABAB}"/>
                </a:ext>
              </a:extLst>
            </p:cNvPr>
            <p:cNvSpPr/>
            <p:nvPr/>
          </p:nvSpPr>
          <p:spPr>
            <a:xfrm>
              <a:off x="10661435" y="5845874"/>
              <a:ext cx="245603" cy="242128"/>
            </a:xfrm>
            <a:custGeom>
              <a:avLst/>
              <a:gdLst>
                <a:gd name="connsiteX0" fmla="*/ 217615 w 245603"/>
                <a:gd name="connsiteY0" fmla="*/ 168589 h 242128"/>
                <a:gd name="connsiteX1" fmla="*/ 183597 w 245603"/>
                <a:gd name="connsiteY1" fmla="*/ 139574 h 242128"/>
                <a:gd name="connsiteX2" fmla="*/ 63534 w 245603"/>
                <a:gd name="connsiteY2" fmla="*/ 189100 h 242128"/>
                <a:gd name="connsiteX3" fmla="*/ 126942 w 245603"/>
                <a:gd name="connsiteY3" fmla="*/ 38395 h 242128"/>
                <a:gd name="connsiteX4" fmla="*/ 231748 w 245603"/>
                <a:gd name="connsiteY4" fmla="*/ 77666 h 242128"/>
                <a:gd name="connsiteX5" fmla="*/ 217740 w 245603"/>
                <a:gd name="connsiteY5" fmla="*/ 168464 h 242128"/>
                <a:gd name="connsiteX6" fmla="*/ 239752 w 245603"/>
                <a:gd name="connsiteY6" fmla="*/ 71663 h 242128"/>
                <a:gd name="connsiteX7" fmla="*/ 185348 w 245603"/>
                <a:gd name="connsiteY7" fmla="*/ 35144 h 242128"/>
                <a:gd name="connsiteX8" fmla="*/ 176093 w 245603"/>
                <a:gd name="connsiteY8" fmla="*/ 0 h 242128"/>
                <a:gd name="connsiteX9" fmla="*/ 177594 w 245603"/>
                <a:gd name="connsiteY9" fmla="*/ 32267 h 242128"/>
                <a:gd name="connsiteX10" fmla="*/ 85170 w 245603"/>
                <a:gd name="connsiteY10" fmla="*/ 20761 h 242128"/>
                <a:gd name="connsiteX11" fmla="*/ 0 w 245603"/>
                <a:gd name="connsiteY11" fmla="*/ 242129 h 242128"/>
                <a:gd name="connsiteX12" fmla="*/ 183597 w 245603"/>
                <a:gd name="connsiteY12" fmla="*/ 159960 h 242128"/>
                <a:gd name="connsiteX13" fmla="*/ 223493 w 245603"/>
                <a:gd name="connsiteY13" fmla="*/ 196729 h 242128"/>
                <a:gd name="connsiteX14" fmla="*/ 239752 w 245603"/>
                <a:gd name="connsiteY14" fmla="*/ 71788 h 242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45603" h="242128">
                  <a:moveTo>
                    <a:pt x="217615" y="168589"/>
                  </a:moveTo>
                  <a:cubicBezTo>
                    <a:pt x="201732" y="143701"/>
                    <a:pt x="183597" y="139574"/>
                    <a:pt x="183597" y="139574"/>
                  </a:cubicBezTo>
                  <a:cubicBezTo>
                    <a:pt x="137698" y="127318"/>
                    <a:pt x="63534" y="189100"/>
                    <a:pt x="63534" y="189100"/>
                  </a:cubicBezTo>
                  <a:cubicBezTo>
                    <a:pt x="162211" y="71288"/>
                    <a:pt x="126942" y="38395"/>
                    <a:pt x="126942" y="38395"/>
                  </a:cubicBezTo>
                  <a:cubicBezTo>
                    <a:pt x="201482" y="38395"/>
                    <a:pt x="231748" y="77666"/>
                    <a:pt x="231748" y="77666"/>
                  </a:cubicBezTo>
                  <a:cubicBezTo>
                    <a:pt x="241003" y="106306"/>
                    <a:pt x="230497" y="138949"/>
                    <a:pt x="217740" y="168464"/>
                  </a:cubicBezTo>
                  <a:moveTo>
                    <a:pt x="239752" y="71663"/>
                  </a:moveTo>
                  <a:cubicBezTo>
                    <a:pt x="239752" y="71663"/>
                    <a:pt x="223493" y="50277"/>
                    <a:pt x="185348" y="35144"/>
                  </a:cubicBezTo>
                  <a:cubicBezTo>
                    <a:pt x="183347" y="21887"/>
                    <a:pt x="179970" y="10255"/>
                    <a:pt x="176093" y="0"/>
                  </a:cubicBezTo>
                  <a:cubicBezTo>
                    <a:pt x="178219" y="9005"/>
                    <a:pt x="178595" y="22012"/>
                    <a:pt x="177594" y="32267"/>
                  </a:cubicBezTo>
                  <a:cubicBezTo>
                    <a:pt x="154332" y="24138"/>
                    <a:pt x="123941" y="18635"/>
                    <a:pt x="85170" y="20761"/>
                  </a:cubicBezTo>
                  <a:cubicBezTo>
                    <a:pt x="85170" y="20761"/>
                    <a:pt x="168214" y="59532"/>
                    <a:pt x="0" y="242129"/>
                  </a:cubicBezTo>
                  <a:cubicBezTo>
                    <a:pt x="0" y="242129"/>
                    <a:pt x="137823" y="147703"/>
                    <a:pt x="183597" y="159960"/>
                  </a:cubicBezTo>
                  <a:cubicBezTo>
                    <a:pt x="183597" y="159960"/>
                    <a:pt x="203358" y="162711"/>
                    <a:pt x="223493" y="196729"/>
                  </a:cubicBezTo>
                  <a:cubicBezTo>
                    <a:pt x="260638" y="127067"/>
                    <a:pt x="239752" y="71788"/>
                    <a:pt x="239752" y="71788"/>
                  </a:cubicBezTo>
                </a:path>
              </a:pathLst>
            </a:custGeom>
            <a:grpFill/>
            <a:ln w="0" cap="flat">
              <a:noFill/>
              <a:prstDash val="solid"/>
              <a:miter/>
            </a:ln>
          </p:spPr>
          <p:txBody>
            <a:bodyPr rtlCol="0" anchor="ctr"/>
            <a:lstStyle/>
            <a:p>
              <a:endParaRPr lang="en-CA"/>
            </a:p>
          </p:txBody>
        </p:sp>
        <p:sp>
          <p:nvSpPr>
            <p:cNvPr id="67" name="Freeform: Shape 102">
              <a:extLst>
                <a:ext uri="{FF2B5EF4-FFF2-40B4-BE49-F238E27FC236}">
                  <a16:creationId xmlns:a16="http://schemas.microsoft.com/office/drawing/2014/main" id="{F8375808-F499-7455-3320-3BF76E93AC4E}"/>
                </a:ext>
              </a:extLst>
            </p:cNvPr>
            <p:cNvSpPr/>
            <p:nvPr/>
          </p:nvSpPr>
          <p:spPr>
            <a:xfrm>
              <a:off x="10760488" y="5847699"/>
              <a:ext cx="71331" cy="20311"/>
            </a:xfrm>
            <a:custGeom>
              <a:avLst/>
              <a:gdLst>
                <a:gd name="connsiteX0" fmla="*/ 70537 w 71331"/>
                <a:gd name="connsiteY0" fmla="*/ 1677 h 20311"/>
                <a:gd name="connsiteX1" fmla="*/ 0 w 71331"/>
                <a:gd name="connsiteY1" fmla="*/ 10181 h 20311"/>
                <a:gd name="connsiteX2" fmla="*/ 70913 w 71331"/>
                <a:gd name="connsiteY2" fmla="*/ 20312 h 20311"/>
                <a:gd name="connsiteX3" fmla="*/ 70537 w 71331"/>
                <a:gd name="connsiteY3" fmla="*/ 1677 h 20311"/>
              </a:gdLst>
              <a:ahLst/>
              <a:cxnLst>
                <a:cxn ang="0">
                  <a:pos x="connsiteX0" y="connsiteY0"/>
                </a:cxn>
                <a:cxn ang="0">
                  <a:pos x="connsiteX1" y="connsiteY1"/>
                </a:cxn>
                <a:cxn ang="0">
                  <a:pos x="connsiteX2" y="connsiteY2"/>
                </a:cxn>
                <a:cxn ang="0">
                  <a:pos x="connsiteX3" y="connsiteY3"/>
                </a:cxn>
              </a:cxnLst>
              <a:rect l="l" t="t" r="r" b="b"/>
              <a:pathLst>
                <a:path w="71331" h="20311">
                  <a:moveTo>
                    <a:pt x="70537" y="1677"/>
                  </a:moveTo>
                  <a:cubicBezTo>
                    <a:pt x="26889" y="-4576"/>
                    <a:pt x="2751" y="8556"/>
                    <a:pt x="0" y="10181"/>
                  </a:cubicBezTo>
                  <a:cubicBezTo>
                    <a:pt x="45524" y="11432"/>
                    <a:pt x="54904" y="16310"/>
                    <a:pt x="70913" y="20312"/>
                  </a:cubicBezTo>
                  <a:cubicBezTo>
                    <a:pt x="72038" y="14183"/>
                    <a:pt x="70537" y="1677"/>
                    <a:pt x="70537" y="1677"/>
                  </a:cubicBezTo>
                </a:path>
              </a:pathLst>
            </a:custGeom>
            <a:grpFill/>
            <a:ln w="0" cap="flat">
              <a:noFill/>
              <a:prstDash val="solid"/>
              <a:miter/>
            </a:ln>
          </p:spPr>
          <p:txBody>
            <a:bodyPr rtlCol="0" anchor="ctr"/>
            <a:lstStyle/>
            <a:p>
              <a:endParaRPr lang="en-CA"/>
            </a:p>
          </p:txBody>
        </p:sp>
      </p:grpSp>
    </p:spTree>
    <p:extLst>
      <p:ext uri="{BB962C8B-B14F-4D97-AF65-F5344CB8AC3E}">
        <p14:creationId xmlns:p14="http://schemas.microsoft.com/office/powerpoint/2010/main" val="1303293265"/>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CB5C1A-8652-F2C4-BFFF-643AD1C7CC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31E687D-35E2-5E56-4452-A30495D86D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29" name="Graphic 10">
            <a:extLst>
              <a:ext uri="{FF2B5EF4-FFF2-40B4-BE49-F238E27FC236}">
                <a16:creationId xmlns:a16="http://schemas.microsoft.com/office/drawing/2014/main" id="{BE59DAB2-3BB6-4994-718B-CFA134026307}"/>
              </a:ext>
            </a:extLst>
          </p:cNvPr>
          <p:cNvGrpSpPr/>
          <p:nvPr userDrawn="1"/>
        </p:nvGrpSpPr>
        <p:grpSpPr>
          <a:xfrm>
            <a:off x="214147" y="6309366"/>
            <a:ext cx="1031608" cy="356522"/>
            <a:chOff x="367232" y="394630"/>
            <a:chExt cx="996600" cy="344423"/>
          </a:xfrm>
          <a:solidFill>
            <a:srgbClr val="14203E"/>
          </a:solidFill>
        </p:grpSpPr>
        <p:sp>
          <p:nvSpPr>
            <p:cNvPr id="30" name="Freeform: Shape 105">
              <a:extLst>
                <a:ext uri="{FF2B5EF4-FFF2-40B4-BE49-F238E27FC236}">
                  <a16:creationId xmlns:a16="http://schemas.microsoft.com/office/drawing/2014/main" id="{344066CC-6D00-E4CA-814A-3E59331F794E}"/>
                </a:ext>
              </a:extLst>
            </p:cNvPr>
            <p:cNvSpPr/>
            <p:nvPr/>
          </p:nvSpPr>
          <p:spPr>
            <a:xfrm>
              <a:off x="1057127" y="577414"/>
              <a:ext cx="46958" cy="41433"/>
            </a:xfrm>
            <a:custGeom>
              <a:avLst/>
              <a:gdLst>
                <a:gd name="connsiteX0" fmla="*/ 5620 w 46958"/>
                <a:gd name="connsiteY0" fmla="*/ 6953 h 41433"/>
                <a:gd name="connsiteX1" fmla="*/ 20288 w 46958"/>
                <a:gd name="connsiteY1" fmla="*/ 41434 h 41433"/>
                <a:gd name="connsiteX2" fmla="*/ 25622 w 46958"/>
                <a:gd name="connsiteY2" fmla="*/ 41434 h 41433"/>
                <a:gd name="connsiteX3" fmla="*/ 41529 w 46958"/>
                <a:gd name="connsiteY3" fmla="*/ 6953 h 41433"/>
                <a:gd name="connsiteX4" fmla="*/ 46958 w 46958"/>
                <a:gd name="connsiteY4" fmla="*/ 1524 h 41433"/>
                <a:gd name="connsiteX5" fmla="*/ 46958 w 46958"/>
                <a:gd name="connsiteY5" fmla="*/ 190 h 41433"/>
                <a:gd name="connsiteX6" fmla="*/ 31337 w 46958"/>
                <a:gd name="connsiteY6" fmla="*/ 190 h 41433"/>
                <a:gd name="connsiteX7" fmla="*/ 31337 w 46958"/>
                <a:gd name="connsiteY7" fmla="*/ 1524 h 41433"/>
                <a:gd name="connsiteX8" fmla="*/ 35052 w 46958"/>
                <a:gd name="connsiteY8" fmla="*/ 4953 h 41433"/>
                <a:gd name="connsiteX9" fmla="*/ 34195 w 46958"/>
                <a:gd name="connsiteY9" fmla="*/ 8382 h 41433"/>
                <a:gd name="connsiteX10" fmla="*/ 25622 w 46958"/>
                <a:gd name="connsiteY10" fmla="*/ 27813 h 41433"/>
                <a:gd name="connsiteX11" fmla="*/ 17717 w 46958"/>
                <a:gd name="connsiteY11" fmla="*/ 7715 h 41433"/>
                <a:gd name="connsiteX12" fmla="*/ 16954 w 46958"/>
                <a:gd name="connsiteY12" fmla="*/ 4763 h 41433"/>
                <a:gd name="connsiteX13" fmla="*/ 20288 w 46958"/>
                <a:gd name="connsiteY13" fmla="*/ 1333 h 41433"/>
                <a:gd name="connsiteX14" fmla="*/ 20288 w 46958"/>
                <a:gd name="connsiteY14" fmla="*/ 0 h 41433"/>
                <a:gd name="connsiteX15" fmla="*/ 0 w 46958"/>
                <a:gd name="connsiteY15" fmla="*/ 0 h 41433"/>
                <a:gd name="connsiteX16" fmla="*/ 0 w 46958"/>
                <a:gd name="connsiteY16" fmla="*/ 1333 h 41433"/>
                <a:gd name="connsiteX17" fmla="*/ 5620 w 46958"/>
                <a:gd name="connsiteY17" fmla="*/ 6763 h 41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6958" h="41433">
                  <a:moveTo>
                    <a:pt x="5620" y="6953"/>
                  </a:moveTo>
                  <a:lnTo>
                    <a:pt x="20288" y="41434"/>
                  </a:lnTo>
                  <a:lnTo>
                    <a:pt x="25622" y="41434"/>
                  </a:lnTo>
                  <a:lnTo>
                    <a:pt x="41529" y="6953"/>
                  </a:lnTo>
                  <a:cubicBezTo>
                    <a:pt x="43434" y="3048"/>
                    <a:pt x="44196" y="1905"/>
                    <a:pt x="46958" y="1524"/>
                  </a:cubicBezTo>
                  <a:lnTo>
                    <a:pt x="46958" y="190"/>
                  </a:lnTo>
                  <a:lnTo>
                    <a:pt x="31337" y="190"/>
                  </a:lnTo>
                  <a:lnTo>
                    <a:pt x="31337" y="1524"/>
                  </a:lnTo>
                  <a:cubicBezTo>
                    <a:pt x="32385" y="1619"/>
                    <a:pt x="35052" y="2000"/>
                    <a:pt x="35052" y="4953"/>
                  </a:cubicBezTo>
                  <a:cubicBezTo>
                    <a:pt x="35052" y="6001"/>
                    <a:pt x="34481" y="7715"/>
                    <a:pt x="34195" y="8382"/>
                  </a:cubicBezTo>
                  <a:lnTo>
                    <a:pt x="25622" y="27813"/>
                  </a:lnTo>
                  <a:lnTo>
                    <a:pt x="17717" y="7715"/>
                  </a:lnTo>
                  <a:cubicBezTo>
                    <a:pt x="17335" y="6858"/>
                    <a:pt x="16954" y="5715"/>
                    <a:pt x="16954" y="4763"/>
                  </a:cubicBezTo>
                  <a:cubicBezTo>
                    <a:pt x="16954" y="2000"/>
                    <a:pt x="19336" y="1524"/>
                    <a:pt x="20288" y="1333"/>
                  </a:cubicBezTo>
                  <a:lnTo>
                    <a:pt x="20288" y="0"/>
                  </a:lnTo>
                  <a:lnTo>
                    <a:pt x="0" y="0"/>
                  </a:lnTo>
                  <a:lnTo>
                    <a:pt x="0" y="1333"/>
                  </a:lnTo>
                  <a:cubicBezTo>
                    <a:pt x="2762" y="1715"/>
                    <a:pt x="4096" y="3239"/>
                    <a:pt x="5620" y="6763"/>
                  </a:cubicBezTo>
                </a:path>
              </a:pathLst>
            </a:custGeom>
            <a:grpFill/>
            <a:ln w="0" cap="flat">
              <a:noFill/>
              <a:prstDash val="solid"/>
              <a:miter/>
            </a:ln>
          </p:spPr>
          <p:txBody>
            <a:bodyPr rtlCol="0" anchor="ctr"/>
            <a:lstStyle/>
            <a:p>
              <a:endParaRPr lang="en-CA"/>
            </a:p>
          </p:txBody>
        </p:sp>
        <p:sp>
          <p:nvSpPr>
            <p:cNvPr id="31" name="Freeform: Shape 106">
              <a:extLst>
                <a:ext uri="{FF2B5EF4-FFF2-40B4-BE49-F238E27FC236}">
                  <a16:creationId xmlns:a16="http://schemas.microsoft.com/office/drawing/2014/main" id="{FECAA605-4DAC-0E7A-AAB3-FF3CB6E4F7C3}"/>
                </a:ext>
              </a:extLst>
            </p:cNvPr>
            <p:cNvSpPr/>
            <p:nvPr/>
          </p:nvSpPr>
          <p:spPr>
            <a:xfrm>
              <a:off x="367232" y="580462"/>
              <a:ext cx="125063" cy="154114"/>
            </a:xfrm>
            <a:custGeom>
              <a:avLst/>
              <a:gdLst>
                <a:gd name="connsiteX0" fmla="*/ 84487 w 125063"/>
                <a:gd name="connsiteY0" fmla="*/ 131921 h 154114"/>
                <a:gd name="connsiteX1" fmla="*/ 58484 w 125063"/>
                <a:gd name="connsiteY1" fmla="*/ 138208 h 154114"/>
                <a:gd name="connsiteX2" fmla="*/ 42958 w 125063"/>
                <a:gd name="connsiteY2" fmla="*/ 118777 h 154114"/>
                <a:gd name="connsiteX3" fmla="*/ 42958 w 125063"/>
                <a:gd name="connsiteY3" fmla="*/ 81248 h 154114"/>
                <a:gd name="connsiteX4" fmla="*/ 58007 w 125063"/>
                <a:gd name="connsiteY4" fmla="*/ 81248 h 154114"/>
                <a:gd name="connsiteX5" fmla="*/ 81820 w 125063"/>
                <a:gd name="connsiteY5" fmla="*/ 86487 h 154114"/>
                <a:gd name="connsiteX6" fmla="*/ 94012 w 125063"/>
                <a:gd name="connsiteY6" fmla="*/ 110490 h 154114"/>
                <a:gd name="connsiteX7" fmla="*/ 84392 w 125063"/>
                <a:gd name="connsiteY7" fmla="*/ 131921 h 154114"/>
                <a:gd name="connsiteX8" fmla="*/ 43053 w 125063"/>
                <a:gd name="connsiteY8" fmla="*/ 16192 h 154114"/>
                <a:gd name="connsiteX9" fmla="*/ 52197 w 125063"/>
                <a:gd name="connsiteY9" fmla="*/ 16192 h 154114"/>
                <a:gd name="connsiteX10" fmla="*/ 74295 w 125063"/>
                <a:gd name="connsiteY10" fmla="*/ 19050 h 154114"/>
                <a:gd name="connsiteX11" fmla="*/ 86773 w 125063"/>
                <a:gd name="connsiteY11" fmla="*/ 40862 h 154114"/>
                <a:gd name="connsiteX12" fmla="*/ 54673 w 125063"/>
                <a:gd name="connsiteY12" fmla="*/ 64865 h 154114"/>
                <a:gd name="connsiteX13" fmla="*/ 43053 w 125063"/>
                <a:gd name="connsiteY13" fmla="*/ 64865 h 154114"/>
                <a:gd name="connsiteX14" fmla="*/ 43053 w 125063"/>
                <a:gd name="connsiteY14" fmla="*/ 16192 h 154114"/>
                <a:gd name="connsiteX15" fmla="*/ 86201 w 125063"/>
                <a:gd name="connsiteY15" fmla="*/ 70771 h 154114"/>
                <a:gd name="connsiteX16" fmla="*/ 117443 w 125063"/>
                <a:gd name="connsiteY16" fmla="*/ 36290 h 154114"/>
                <a:gd name="connsiteX17" fmla="*/ 96679 w 125063"/>
                <a:gd name="connsiteY17" fmla="*/ 4191 h 154114"/>
                <a:gd name="connsiteX18" fmla="*/ 64198 w 125063"/>
                <a:gd name="connsiteY18" fmla="*/ 0 h 154114"/>
                <a:gd name="connsiteX19" fmla="*/ 0 w 125063"/>
                <a:gd name="connsiteY19" fmla="*/ 0 h 154114"/>
                <a:gd name="connsiteX20" fmla="*/ 0 w 125063"/>
                <a:gd name="connsiteY20" fmla="*/ 3239 h 154114"/>
                <a:gd name="connsiteX21" fmla="*/ 13335 w 125063"/>
                <a:gd name="connsiteY21" fmla="*/ 24003 h 154114"/>
                <a:gd name="connsiteX22" fmla="*/ 13335 w 125063"/>
                <a:gd name="connsiteY22" fmla="*/ 130969 h 154114"/>
                <a:gd name="connsiteX23" fmla="*/ 0 w 125063"/>
                <a:gd name="connsiteY23" fmla="*/ 150876 h 154114"/>
                <a:gd name="connsiteX24" fmla="*/ 0 w 125063"/>
                <a:gd name="connsiteY24" fmla="*/ 154114 h 154114"/>
                <a:gd name="connsiteX25" fmla="*/ 65913 w 125063"/>
                <a:gd name="connsiteY25" fmla="*/ 154114 h 154114"/>
                <a:gd name="connsiteX26" fmla="*/ 105632 w 125063"/>
                <a:gd name="connsiteY26" fmla="*/ 146304 h 154114"/>
                <a:gd name="connsiteX27" fmla="*/ 125063 w 125063"/>
                <a:gd name="connsiteY27" fmla="*/ 111347 h 154114"/>
                <a:gd name="connsiteX28" fmla="*/ 86201 w 125063"/>
                <a:gd name="connsiteY28" fmla="*/ 70771 h 154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5063" h="154114">
                  <a:moveTo>
                    <a:pt x="84487" y="131921"/>
                  </a:moveTo>
                  <a:cubicBezTo>
                    <a:pt x="77724" y="136969"/>
                    <a:pt x="67247" y="138208"/>
                    <a:pt x="58484" y="138208"/>
                  </a:cubicBezTo>
                  <a:cubicBezTo>
                    <a:pt x="43244" y="138208"/>
                    <a:pt x="42958" y="129445"/>
                    <a:pt x="42958" y="118777"/>
                  </a:cubicBezTo>
                  <a:lnTo>
                    <a:pt x="42958" y="81248"/>
                  </a:lnTo>
                  <a:lnTo>
                    <a:pt x="58007" y="81248"/>
                  </a:lnTo>
                  <a:cubicBezTo>
                    <a:pt x="64961" y="81248"/>
                    <a:pt x="73724" y="81439"/>
                    <a:pt x="81820" y="86487"/>
                  </a:cubicBezTo>
                  <a:cubicBezTo>
                    <a:pt x="86011" y="89059"/>
                    <a:pt x="94012" y="96107"/>
                    <a:pt x="94012" y="110490"/>
                  </a:cubicBezTo>
                  <a:cubicBezTo>
                    <a:pt x="94012" y="121158"/>
                    <a:pt x="89249" y="128207"/>
                    <a:pt x="84392" y="131921"/>
                  </a:cubicBezTo>
                  <a:moveTo>
                    <a:pt x="43053" y="16192"/>
                  </a:moveTo>
                  <a:lnTo>
                    <a:pt x="52197" y="16192"/>
                  </a:lnTo>
                  <a:cubicBezTo>
                    <a:pt x="61151" y="16192"/>
                    <a:pt x="68104" y="16383"/>
                    <a:pt x="74295" y="19050"/>
                  </a:cubicBezTo>
                  <a:cubicBezTo>
                    <a:pt x="83058" y="22955"/>
                    <a:pt x="86773" y="30670"/>
                    <a:pt x="86773" y="40862"/>
                  </a:cubicBezTo>
                  <a:cubicBezTo>
                    <a:pt x="86773" y="60484"/>
                    <a:pt x="69533" y="64865"/>
                    <a:pt x="54673" y="64865"/>
                  </a:cubicBezTo>
                  <a:lnTo>
                    <a:pt x="43053" y="64865"/>
                  </a:lnTo>
                  <a:lnTo>
                    <a:pt x="43053" y="16192"/>
                  </a:lnTo>
                  <a:close/>
                  <a:moveTo>
                    <a:pt x="86201" y="70771"/>
                  </a:moveTo>
                  <a:cubicBezTo>
                    <a:pt x="102775" y="66389"/>
                    <a:pt x="117443" y="56769"/>
                    <a:pt x="117443" y="36290"/>
                  </a:cubicBezTo>
                  <a:cubicBezTo>
                    <a:pt x="117443" y="23431"/>
                    <a:pt x="111728" y="10287"/>
                    <a:pt x="96679" y="4191"/>
                  </a:cubicBezTo>
                  <a:cubicBezTo>
                    <a:pt x="88202" y="667"/>
                    <a:pt x="77724" y="0"/>
                    <a:pt x="64198" y="0"/>
                  </a:cubicBezTo>
                  <a:lnTo>
                    <a:pt x="0" y="0"/>
                  </a:lnTo>
                  <a:lnTo>
                    <a:pt x="0" y="3239"/>
                  </a:lnTo>
                  <a:cubicBezTo>
                    <a:pt x="13335" y="4953"/>
                    <a:pt x="13335" y="12668"/>
                    <a:pt x="13335" y="24003"/>
                  </a:cubicBezTo>
                  <a:lnTo>
                    <a:pt x="13335" y="130969"/>
                  </a:lnTo>
                  <a:cubicBezTo>
                    <a:pt x="13335" y="142970"/>
                    <a:pt x="11811" y="148685"/>
                    <a:pt x="0" y="150876"/>
                  </a:cubicBezTo>
                  <a:lnTo>
                    <a:pt x="0" y="154114"/>
                  </a:lnTo>
                  <a:lnTo>
                    <a:pt x="65913" y="154114"/>
                  </a:lnTo>
                  <a:cubicBezTo>
                    <a:pt x="77724" y="154114"/>
                    <a:pt x="92774" y="154114"/>
                    <a:pt x="105632" y="146304"/>
                  </a:cubicBezTo>
                  <a:cubicBezTo>
                    <a:pt x="115634" y="140208"/>
                    <a:pt x="125063" y="128397"/>
                    <a:pt x="125063" y="111347"/>
                  </a:cubicBezTo>
                  <a:cubicBezTo>
                    <a:pt x="125063" y="87344"/>
                    <a:pt x="107156" y="75152"/>
                    <a:pt x="86201" y="70771"/>
                  </a:cubicBezTo>
                </a:path>
              </a:pathLst>
            </a:custGeom>
            <a:grpFill/>
            <a:ln w="0" cap="flat">
              <a:noFill/>
              <a:prstDash val="solid"/>
              <a:miter/>
            </a:ln>
          </p:spPr>
          <p:txBody>
            <a:bodyPr rtlCol="0" anchor="ctr"/>
            <a:lstStyle/>
            <a:p>
              <a:endParaRPr lang="en-CA"/>
            </a:p>
          </p:txBody>
        </p:sp>
        <p:sp>
          <p:nvSpPr>
            <p:cNvPr id="32" name="Freeform: Shape 107">
              <a:extLst>
                <a:ext uri="{FF2B5EF4-FFF2-40B4-BE49-F238E27FC236}">
                  <a16:creationId xmlns:a16="http://schemas.microsoft.com/office/drawing/2014/main" id="{557849AE-6968-75EF-D6EF-2D16B27E2853}"/>
                </a:ext>
              </a:extLst>
            </p:cNvPr>
            <p:cNvSpPr/>
            <p:nvPr/>
          </p:nvSpPr>
          <p:spPr>
            <a:xfrm>
              <a:off x="489533" y="629897"/>
              <a:ext cx="86867" cy="104775"/>
            </a:xfrm>
            <a:custGeom>
              <a:avLst/>
              <a:gdLst>
                <a:gd name="connsiteX0" fmla="*/ 42101 w 86867"/>
                <a:gd name="connsiteY0" fmla="*/ 18764 h 104775"/>
                <a:gd name="connsiteX1" fmla="*/ 42101 w 86867"/>
                <a:gd name="connsiteY1" fmla="*/ 0 h 104775"/>
                <a:gd name="connsiteX2" fmla="*/ 0 w 86867"/>
                <a:gd name="connsiteY2" fmla="*/ 22098 h 104775"/>
                <a:gd name="connsiteX3" fmla="*/ 1048 w 86867"/>
                <a:gd name="connsiteY3" fmla="*/ 24479 h 104775"/>
                <a:gd name="connsiteX4" fmla="*/ 15049 w 86867"/>
                <a:gd name="connsiteY4" fmla="*/ 46291 h 104775"/>
                <a:gd name="connsiteX5" fmla="*/ 15049 w 86867"/>
                <a:gd name="connsiteY5" fmla="*/ 78581 h 104775"/>
                <a:gd name="connsiteX6" fmla="*/ 13335 w 86867"/>
                <a:gd name="connsiteY6" fmla="*/ 92583 h 104775"/>
                <a:gd name="connsiteX7" fmla="*/ 2191 w 86867"/>
                <a:gd name="connsiteY7" fmla="*/ 101727 h 104775"/>
                <a:gd name="connsiteX8" fmla="*/ 2191 w 86867"/>
                <a:gd name="connsiteY8" fmla="*/ 104775 h 104775"/>
                <a:gd name="connsiteX9" fmla="*/ 55435 w 86867"/>
                <a:gd name="connsiteY9" fmla="*/ 104775 h 104775"/>
                <a:gd name="connsiteX10" fmla="*/ 55435 w 86867"/>
                <a:gd name="connsiteY10" fmla="*/ 101727 h 104775"/>
                <a:gd name="connsiteX11" fmla="*/ 42101 w 86867"/>
                <a:gd name="connsiteY11" fmla="*/ 78581 h 104775"/>
                <a:gd name="connsiteX12" fmla="*/ 42101 w 86867"/>
                <a:gd name="connsiteY12" fmla="*/ 48673 h 104775"/>
                <a:gd name="connsiteX13" fmla="*/ 46482 w 86867"/>
                <a:gd name="connsiteY13" fmla="*/ 30956 h 104775"/>
                <a:gd name="connsiteX14" fmla="*/ 63532 w 86867"/>
                <a:gd name="connsiteY14" fmla="*/ 22193 h 104775"/>
                <a:gd name="connsiteX15" fmla="*/ 79724 w 86867"/>
                <a:gd name="connsiteY15" fmla="*/ 32861 h 104775"/>
                <a:gd name="connsiteX16" fmla="*/ 82296 w 86867"/>
                <a:gd name="connsiteY16" fmla="*/ 32861 h 104775"/>
                <a:gd name="connsiteX17" fmla="*/ 86868 w 86867"/>
                <a:gd name="connsiteY17" fmla="*/ 3619 h 104775"/>
                <a:gd name="connsiteX18" fmla="*/ 74200 w 86867"/>
                <a:gd name="connsiteY18" fmla="*/ 1238 h 104775"/>
                <a:gd name="connsiteX19" fmla="*/ 42101 w 86867"/>
                <a:gd name="connsiteY19" fmla="*/ 186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6867" h="104775">
                  <a:moveTo>
                    <a:pt x="42101" y="18764"/>
                  </a:moveTo>
                  <a:lnTo>
                    <a:pt x="42101" y="0"/>
                  </a:lnTo>
                  <a:lnTo>
                    <a:pt x="0" y="22098"/>
                  </a:lnTo>
                  <a:lnTo>
                    <a:pt x="1048" y="24479"/>
                  </a:lnTo>
                  <a:cubicBezTo>
                    <a:pt x="14764" y="24479"/>
                    <a:pt x="15049" y="35147"/>
                    <a:pt x="15049" y="46291"/>
                  </a:cubicBezTo>
                  <a:lnTo>
                    <a:pt x="15049" y="78581"/>
                  </a:lnTo>
                  <a:cubicBezTo>
                    <a:pt x="15049" y="82772"/>
                    <a:pt x="14859" y="88582"/>
                    <a:pt x="13335" y="92583"/>
                  </a:cubicBezTo>
                  <a:cubicBezTo>
                    <a:pt x="10477" y="98870"/>
                    <a:pt x="5429" y="100679"/>
                    <a:pt x="2191" y="101727"/>
                  </a:cubicBezTo>
                  <a:lnTo>
                    <a:pt x="2191" y="104775"/>
                  </a:lnTo>
                  <a:lnTo>
                    <a:pt x="55435" y="104775"/>
                  </a:lnTo>
                  <a:lnTo>
                    <a:pt x="55435" y="101727"/>
                  </a:lnTo>
                  <a:cubicBezTo>
                    <a:pt x="43434" y="97345"/>
                    <a:pt x="42101" y="94774"/>
                    <a:pt x="42101" y="78581"/>
                  </a:cubicBezTo>
                  <a:lnTo>
                    <a:pt x="42101" y="48673"/>
                  </a:lnTo>
                  <a:cubicBezTo>
                    <a:pt x="42101" y="43434"/>
                    <a:pt x="42101" y="37052"/>
                    <a:pt x="46482" y="30956"/>
                  </a:cubicBezTo>
                  <a:cubicBezTo>
                    <a:pt x="50387" y="25527"/>
                    <a:pt x="56293" y="22193"/>
                    <a:pt x="63532" y="22193"/>
                  </a:cubicBezTo>
                  <a:cubicBezTo>
                    <a:pt x="73152" y="22193"/>
                    <a:pt x="77057" y="28289"/>
                    <a:pt x="79724" y="32861"/>
                  </a:cubicBezTo>
                  <a:lnTo>
                    <a:pt x="82296" y="32861"/>
                  </a:lnTo>
                  <a:lnTo>
                    <a:pt x="86868" y="3619"/>
                  </a:lnTo>
                  <a:cubicBezTo>
                    <a:pt x="84487" y="2762"/>
                    <a:pt x="80296" y="1238"/>
                    <a:pt x="74200" y="1238"/>
                  </a:cubicBezTo>
                  <a:cubicBezTo>
                    <a:pt x="57626" y="1238"/>
                    <a:pt x="48863" y="11049"/>
                    <a:pt x="42101" y="18669"/>
                  </a:cubicBezTo>
                </a:path>
              </a:pathLst>
            </a:custGeom>
            <a:grpFill/>
            <a:ln w="0" cap="flat">
              <a:noFill/>
              <a:prstDash val="solid"/>
              <a:miter/>
            </a:ln>
          </p:spPr>
          <p:txBody>
            <a:bodyPr rtlCol="0" anchor="ctr"/>
            <a:lstStyle/>
            <a:p>
              <a:endParaRPr lang="en-CA"/>
            </a:p>
          </p:txBody>
        </p:sp>
        <p:sp>
          <p:nvSpPr>
            <p:cNvPr id="33" name="Freeform: Shape 108">
              <a:extLst>
                <a:ext uri="{FF2B5EF4-FFF2-40B4-BE49-F238E27FC236}">
                  <a16:creationId xmlns:a16="http://schemas.microsoft.com/office/drawing/2014/main" id="{ABD0226B-76E9-9562-2D8E-5E67D6B95211}"/>
                </a:ext>
              </a:extLst>
            </p:cNvPr>
            <p:cNvSpPr/>
            <p:nvPr/>
          </p:nvSpPr>
          <p:spPr>
            <a:xfrm>
              <a:off x="580211" y="631802"/>
              <a:ext cx="124586" cy="107251"/>
            </a:xfrm>
            <a:custGeom>
              <a:avLst/>
              <a:gdLst>
                <a:gd name="connsiteX0" fmla="*/ 112014 w 124586"/>
                <a:gd name="connsiteY0" fmla="*/ 66199 h 107251"/>
                <a:gd name="connsiteX1" fmla="*/ 112014 w 124586"/>
                <a:gd name="connsiteY1" fmla="*/ 95 h 107251"/>
                <a:gd name="connsiteX2" fmla="*/ 71818 w 124586"/>
                <a:gd name="connsiteY2" fmla="*/ 8192 h 107251"/>
                <a:gd name="connsiteX3" fmla="*/ 71818 w 124586"/>
                <a:gd name="connsiteY3" fmla="*/ 11240 h 107251"/>
                <a:gd name="connsiteX4" fmla="*/ 84677 w 124586"/>
                <a:gd name="connsiteY4" fmla="*/ 27337 h 107251"/>
                <a:gd name="connsiteX5" fmla="*/ 84677 w 124586"/>
                <a:gd name="connsiteY5" fmla="*/ 62484 h 107251"/>
                <a:gd name="connsiteX6" fmla="*/ 79439 w 124586"/>
                <a:gd name="connsiteY6" fmla="*/ 79534 h 107251"/>
                <a:gd name="connsiteX7" fmla="*/ 60484 w 124586"/>
                <a:gd name="connsiteY7" fmla="*/ 87344 h 107251"/>
                <a:gd name="connsiteX8" fmla="*/ 41053 w 124586"/>
                <a:gd name="connsiteY8" fmla="*/ 74295 h 107251"/>
                <a:gd name="connsiteX9" fmla="*/ 39529 w 124586"/>
                <a:gd name="connsiteY9" fmla="*/ 62484 h 107251"/>
                <a:gd name="connsiteX10" fmla="*/ 39529 w 124586"/>
                <a:gd name="connsiteY10" fmla="*/ 0 h 107251"/>
                <a:gd name="connsiteX11" fmla="*/ 0 w 124586"/>
                <a:gd name="connsiteY11" fmla="*/ 8096 h 107251"/>
                <a:gd name="connsiteX12" fmla="*/ 0 w 124586"/>
                <a:gd name="connsiteY12" fmla="*/ 11144 h 107251"/>
                <a:gd name="connsiteX13" fmla="*/ 12192 w 124586"/>
                <a:gd name="connsiteY13" fmla="*/ 29909 h 107251"/>
                <a:gd name="connsiteX14" fmla="*/ 12192 w 124586"/>
                <a:gd name="connsiteY14" fmla="*/ 68104 h 107251"/>
                <a:gd name="connsiteX15" fmla="*/ 19145 w 124586"/>
                <a:gd name="connsiteY15" fmla="*/ 94107 h 107251"/>
                <a:gd name="connsiteX16" fmla="*/ 48196 w 124586"/>
                <a:gd name="connsiteY16" fmla="*/ 106585 h 107251"/>
                <a:gd name="connsiteX17" fmla="*/ 86201 w 124586"/>
                <a:gd name="connsiteY17" fmla="*/ 87154 h 107251"/>
                <a:gd name="connsiteX18" fmla="*/ 100584 w 124586"/>
                <a:gd name="connsiteY18" fmla="*/ 107252 h 107251"/>
                <a:gd name="connsiteX19" fmla="*/ 124587 w 124586"/>
                <a:gd name="connsiteY19" fmla="*/ 89344 h 107251"/>
                <a:gd name="connsiteX20" fmla="*/ 123253 w 124586"/>
                <a:gd name="connsiteY20" fmla="*/ 87154 h 107251"/>
                <a:gd name="connsiteX21" fmla="*/ 111919 w 124586"/>
                <a:gd name="connsiteY21" fmla="*/ 66199 h 107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4586" h="107251">
                  <a:moveTo>
                    <a:pt x="112014" y="66199"/>
                  </a:moveTo>
                  <a:lnTo>
                    <a:pt x="112014" y="95"/>
                  </a:lnTo>
                  <a:lnTo>
                    <a:pt x="71818" y="8192"/>
                  </a:lnTo>
                  <a:lnTo>
                    <a:pt x="71818" y="11240"/>
                  </a:lnTo>
                  <a:cubicBezTo>
                    <a:pt x="82487" y="12764"/>
                    <a:pt x="84677" y="16955"/>
                    <a:pt x="84677" y="27337"/>
                  </a:cubicBezTo>
                  <a:lnTo>
                    <a:pt x="84677" y="62484"/>
                  </a:lnTo>
                  <a:cubicBezTo>
                    <a:pt x="84677" y="67056"/>
                    <a:pt x="84487" y="73628"/>
                    <a:pt x="79439" y="79534"/>
                  </a:cubicBezTo>
                  <a:cubicBezTo>
                    <a:pt x="75533" y="84106"/>
                    <a:pt x="68961" y="87344"/>
                    <a:pt x="60484" y="87344"/>
                  </a:cubicBezTo>
                  <a:cubicBezTo>
                    <a:pt x="50387" y="87344"/>
                    <a:pt x="43720" y="82296"/>
                    <a:pt x="41053" y="74295"/>
                  </a:cubicBezTo>
                  <a:cubicBezTo>
                    <a:pt x="40005" y="70771"/>
                    <a:pt x="39529" y="67342"/>
                    <a:pt x="39529" y="62484"/>
                  </a:cubicBezTo>
                  <a:lnTo>
                    <a:pt x="39529" y="0"/>
                  </a:lnTo>
                  <a:lnTo>
                    <a:pt x="0" y="8096"/>
                  </a:lnTo>
                  <a:lnTo>
                    <a:pt x="0" y="11144"/>
                  </a:lnTo>
                  <a:cubicBezTo>
                    <a:pt x="11144" y="12668"/>
                    <a:pt x="12192" y="18383"/>
                    <a:pt x="12192" y="29909"/>
                  </a:cubicBezTo>
                  <a:lnTo>
                    <a:pt x="12192" y="68104"/>
                  </a:lnTo>
                  <a:cubicBezTo>
                    <a:pt x="12192" y="76200"/>
                    <a:pt x="12668" y="85820"/>
                    <a:pt x="19145" y="94107"/>
                  </a:cubicBezTo>
                  <a:cubicBezTo>
                    <a:pt x="22003" y="97822"/>
                    <a:pt x="30099" y="106585"/>
                    <a:pt x="48196" y="106585"/>
                  </a:cubicBezTo>
                  <a:cubicBezTo>
                    <a:pt x="66294" y="106585"/>
                    <a:pt x="78772" y="97155"/>
                    <a:pt x="86201" y="87154"/>
                  </a:cubicBezTo>
                  <a:cubicBezTo>
                    <a:pt x="87725" y="93250"/>
                    <a:pt x="90583" y="99822"/>
                    <a:pt x="100584" y="107252"/>
                  </a:cubicBezTo>
                  <a:lnTo>
                    <a:pt x="124587" y="89344"/>
                  </a:lnTo>
                  <a:lnTo>
                    <a:pt x="123253" y="87154"/>
                  </a:lnTo>
                  <a:cubicBezTo>
                    <a:pt x="111919" y="84963"/>
                    <a:pt x="111919" y="76867"/>
                    <a:pt x="111919" y="66199"/>
                  </a:cubicBezTo>
                </a:path>
              </a:pathLst>
            </a:custGeom>
            <a:grpFill/>
            <a:ln w="0" cap="flat">
              <a:noFill/>
              <a:prstDash val="solid"/>
              <a:miter/>
            </a:ln>
          </p:spPr>
          <p:txBody>
            <a:bodyPr rtlCol="0" anchor="ctr"/>
            <a:lstStyle/>
            <a:p>
              <a:endParaRPr lang="en-CA"/>
            </a:p>
          </p:txBody>
        </p:sp>
        <p:sp>
          <p:nvSpPr>
            <p:cNvPr id="34" name="Freeform: Shape 109">
              <a:extLst>
                <a:ext uri="{FF2B5EF4-FFF2-40B4-BE49-F238E27FC236}">
                  <a16:creationId xmlns:a16="http://schemas.microsoft.com/office/drawing/2014/main" id="{BF30BE8B-D43B-3C64-189F-9209748B72D0}"/>
                </a:ext>
              </a:extLst>
            </p:cNvPr>
            <p:cNvSpPr/>
            <p:nvPr/>
          </p:nvSpPr>
          <p:spPr>
            <a:xfrm>
              <a:off x="705178" y="629897"/>
              <a:ext cx="127825" cy="104775"/>
            </a:xfrm>
            <a:custGeom>
              <a:avLst/>
              <a:gdLst>
                <a:gd name="connsiteX0" fmla="*/ 114586 w 127825"/>
                <a:gd name="connsiteY0" fmla="*/ 79629 h 104775"/>
                <a:gd name="connsiteX1" fmla="*/ 114586 w 127825"/>
                <a:gd name="connsiteY1" fmla="*/ 42101 h 104775"/>
                <a:gd name="connsiteX2" fmla="*/ 107823 w 127825"/>
                <a:gd name="connsiteY2" fmla="*/ 14383 h 104775"/>
                <a:gd name="connsiteX3" fmla="*/ 79248 w 127825"/>
                <a:gd name="connsiteY3" fmla="*/ 1905 h 104775"/>
                <a:gd name="connsiteX4" fmla="*/ 42386 w 127825"/>
                <a:gd name="connsiteY4" fmla="*/ 18955 h 104775"/>
                <a:gd name="connsiteX5" fmla="*/ 42386 w 127825"/>
                <a:gd name="connsiteY5" fmla="*/ 0 h 104775"/>
                <a:gd name="connsiteX6" fmla="*/ 0 w 127825"/>
                <a:gd name="connsiteY6" fmla="*/ 22003 h 104775"/>
                <a:gd name="connsiteX7" fmla="*/ 1524 w 127825"/>
                <a:gd name="connsiteY7" fmla="*/ 24670 h 104775"/>
                <a:gd name="connsiteX8" fmla="*/ 15050 w 127825"/>
                <a:gd name="connsiteY8" fmla="*/ 46101 h 104775"/>
                <a:gd name="connsiteX9" fmla="*/ 15050 w 127825"/>
                <a:gd name="connsiteY9" fmla="*/ 79248 h 104775"/>
                <a:gd name="connsiteX10" fmla="*/ 1905 w 127825"/>
                <a:gd name="connsiteY10" fmla="*/ 101727 h 104775"/>
                <a:gd name="connsiteX11" fmla="*/ 1905 w 127825"/>
                <a:gd name="connsiteY11" fmla="*/ 104775 h 104775"/>
                <a:gd name="connsiteX12" fmla="*/ 54769 w 127825"/>
                <a:gd name="connsiteY12" fmla="*/ 104775 h 104775"/>
                <a:gd name="connsiteX13" fmla="*/ 54578 w 127825"/>
                <a:gd name="connsiteY13" fmla="*/ 101727 h 104775"/>
                <a:gd name="connsiteX14" fmla="*/ 42386 w 127825"/>
                <a:gd name="connsiteY14" fmla="*/ 81820 h 104775"/>
                <a:gd name="connsiteX15" fmla="*/ 42386 w 127825"/>
                <a:gd name="connsiteY15" fmla="*/ 44482 h 104775"/>
                <a:gd name="connsiteX16" fmla="*/ 50292 w 127825"/>
                <a:gd name="connsiteY16" fmla="*/ 25908 h 104775"/>
                <a:gd name="connsiteX17" fmla="*/ 65818 w 127825"/>
                <a:gd name="connsiteY17" fmla="*/ 21145 h 104775"/>
                <a:gd name="connsiteX18" fmla="*/ 87440 w 127825"/>
                <a:gd name="connsiteY18" fmla="*/ 44482 h 104775"/>
                <a:gd name="connsiteX19" fmla="*/ 87440 w 127825"/>
                <a:gd name="connsiteY19" fmla="*/ 81820 h 104775"/>
                <a:gd name="connsiteX20" fmla="*/ 75438 w 127825"/>
                <a:gd name="connsiteY20" fmla="*/ 101727 h 104775"/>
                <a:gd name="connsiteX21" fmla="*/ 75438 w 127825"/>
                <a:gd name="connsiteY21" fmla="*/ 104775 h 104775"/>
                <a:gd name="connsiteX22" fmla="*/ 127826 w 127825"/>
                <a:gd name="connsiteY22" fmla="*/ 104775 h 104775"/>
                <a:gd name="connsiteX23" fmla="*/ 127826 w 127825"/>
                <a:gd name="connsiteY23" fmla="*/ 101727 h 104775"/>
                <a:gd name="connsiteX24" fmla="*/ 114681 w 127825"/>
                <a:gd name="connsiteY24" fmla="*/ 7962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825" h="104775">
                  <a:moveTo>
                    <a:pt x="114586" y="79629"/>
                  </a:moveTo>
                  <a:lnTo>
                    <a:pt x="114586" y="42101"/>
                  </a:lnTo>
                  <a:cubicBezTo>
                    <a:pt x="114586" y="32480"/>
                    <a:pt x="114395" y="22669"/>
                    <a:pt x="107823" y="14383"/>
                  </a:cubicBezTo>
                  <a:cubicBezTo>
                    <a:pt x="103061" y="8096"/>
                    <a:pt x="93440" y="1905"/>
                    <a:pt x="79248" y="1905"/>
                  </a:cubicBezTo>
                  <a:cubicBezTo>
                    <a:pt x="60484" y="1905"/>
                    <a:pt x="49530" y="12192"/>
                    <a:pt x="42386" y="18955"/>
                  </a:cubicBezTo>
                  <a:lnTo>
                    <a:pt x="42386" y="0"/>
                  </a:lnTo>
                  <a:lnTo>
                    <a:pt x="0" y="22003"/>
                  </a:lnTo>
                  <a:lnTo>
                    <a:pt x="1524" y="24670"/>
                  </a:lnTo>
                  <a:cubicBezTo>
                    <a:pt x="14859" y="25146"/>
                    <a:pt x="15050" y="32099"/>
                    <a:pt x="15050" y="46101"/>
                  </a:cubicBezTo>
                  <a:lnTo>
                    <a:pt x="15050" y="79248"/>
                  </a:lnTo>
                  <a:cubicBezTo>
                    <a:pt x="15050" y="90202"/>
                    <a:pt x="14859" y="99727"/>
                    <a:pt x="1905" y="101727"/>
                  </a:cubicBezTo>
                  <a:lnTo>
                    <a:pt x="1905" y="104775"/>
                  </a:lnTo>
                  <a:lnTo>
                    <a:pt x="54769" y="104775"/>
                  </a:lnTo>
                  <a:lnTo>
                    <a:pt x="54578" y="101727"/>
                  </a:lnTo>
                  <a:cubicBezTo>
                    <a:pt x="42767" y="98489"/>
                    <a:pt x="42386" y="93631"/>
                    <a:pt x="42386" y="81820"/>
                  </a:cubicBezTo>
                  <a:lnTo>
                    <a:pt x="42386" y="44482"/>
                  </a:lnTo>
                  <a:cubicBezTo>
                    <a:pt x="42386" y="39243"/>
                    <a:pt x="42577" y="31814"/>
                    <a:pt x="50292" y="25908"/>
                  </a:cubicBezTo>
                  <a:cubicBezTo>
                    <a:pt x="53816" y="23336"/>
                    <a:pt x="58769" y="21145"/>
                    <a:pt x="65818" y="21145"/>
                  </a:cubicBezTo>
                  <a:cubicBezTo>
                    <a:pt x="87249" y="21145"/>
                    <a:pt x="87440" y="39052"/>
                    <a:pt x="87440" y="44482"/>
                  </a:cubicBezTo>
                  <a:lnTo>
                    <a:pt x="87440" y="81820"/>
                  </a:lnTo>
                  <a:cubicBezTo>
                    <a:pt x="87440" y="93154"/>
                    <a:pt x="87249" y="99060"/>
                    <a:pt x="75438" y="101727"/>
                  </a:cubicBezTo>
                  <a:lnTo>
                    <a:pt x="75438" y="104775"/>
                  </a:lnTo>
                  <a:lnTo>
                    <a:pt x="127826" y="104775"/>
                  </a:lnTo>
                  <a:lnTo>
                    <a:pt x="127826" y="101727"/>
                  </a:lnTo>
                  <a:cubicBezTo>
                    <a:pt x="114967" y="99346"/>
                    <a:pt x="114681" y="93250"/>
                    <a:pt x="114681" y="79629"/>
                  </a:cubicBezTo>
                </a:path>
              </a:pathLst>
            </a:custGeom>
            <a:grpFill/>
            <a:ln w="0" cap="flat">
              <a:noFill/>
              <a:prstDash val="solid"/>
              <a:miter/>
            </a:ln>
          </p:spPr>
          <p:txBody>
            <a:bodyPr rtlCol="0" anchor="ctr"/>
            <a:lstStyle/>
            <a:p>
              <a:endParaRPr lang="en-CA"/>
            </a:p>
          </p:txBody>
        </p:sp>
        <p:sp>
          <p:nvSpPr>
            <p:cNvPr id="35" name="Freeform: Shape 110">
              <a:extLst>
                <a:ext uri="{FF2B5EF4-FFF2-40B4-BE49-F238E27FC236}">
                  <a16:creationId xmlns:a16="http://schemas.microsoft.com/office/drawing/2014/main" id="{C1C721BF-CB57-2D79-0D98-F6FA29AB1761}"/>
                </a:ext>
              </a:extLst>
            </p:cNvPr>
            <p:cNvSpPr/>
            <p:nvPr/>
          </p:nvSpPr>
          <p:spPr>
            <a:xfrm>
              <a:off x="838528" y="631897"/>
              <a:ext cx="72009" cy="106584"/>
            </a:xfrm>
            <a:custGeom>
              <a:avLst/>
              <a:gdLst>
                <a:gd name="connsiteX0" fmla="*/ 51911 w 72009"/>
                <a:gd name="connsiteY0" fmla="*/ 45530 h 106584"/>
                <a:gd name="connsiteX1" fmla="*/ 43625 w 72009"/>
                <a:gd name="connsiteY1" fmla="*/ 41624 h 106584"/>
                <a:gd name="connsiteX2" fmla="*/ 28289 w 72009"/>
                <a:gd name="connsiteY2" fmla="*/ 25908 h 106584"/>
                <a:gd name="connsiteX3" fmla="*/ 44863 w 72009"/>
                <a:gd name="connsiteY3" fmla="*/ 13049 h 106584"/>
                <a:gd name="connsiteX4" fmla="*/ 65151 w 72009"/>
                <a:gd name="connsiteY4" fmla="*/ 29432 h 106584"/>
                <a:gd name="connsiteX5" fmla="*/ 68199 w 72009"/>
                <a:gd name="connsiteY5" fmla="*/ 29432 h 106584"/>
                <a:gd name="connsiteX6" fmla="*/ 68199 w 72009"/>
                <a:gd name="connsiteY6" fmla="*/ 5239 h 106584"/>
                <a:gd name="connsiteX7" fmla="*/ 40005 w 72009"/>
                <a:gd name="connsiteY7" fmla="*/ 0 h 106584"/>
                <a:gd name="connsiteX8" fmla="*/ 1333 w 72009"/>
                <a:gd name="connsiteY8" fmla="*/ 30575 h 106584"/>
                <a:gd name="connsiteX9" fmla="*/ 18383 w 72009"/>
                <a:gd name="connsiteY9" fmla="*/ 55245 h 106584"/>
                <a:gd name="connsiteX10" fmla="*/ 27527 w 72009"/>
                <a:gd name="connsiteY10" fmla="*/ 59627 h 106584"/>
                <a:gd name="connsiteX11" fmla="*/ 44768 w 72009"/>
                <a:gd name="connsiteY11" fmla="*/ 78200 h 106584"/>
                <a:gd name="connsiteX12" fmla="*/ 25527 w 72009"/>
                <a:gd name="connsiteY12" fmla="*/ 93250 h 106584"/>
                <a:gd name="connsiteX13" fmla="*/ 3239 w 72009"/>
                <a:gd name="connsiteY13" fmla="*/ 75533 h 106584"/>
                <a:gd name="connsiteX14" fmla="*/ 0 w 72009"/>
                <a:gd name="connsiteY14" fmla="*/ 75533 h 106584"/>
                <a:gd name="connsiteX15" fmla="*/ 0 w 72009"/>
                <a:gd name="connsiteY15" fmla="*/ 101537 h 106584"/>
                <a:gd name="connsiteX16" fmla="*/ 29718 w 72009"/>
                <a:gd name="connsiteY16" fmla="*/ 106585 h 106584"/>
                <a:gd name="connsiteX17" fmla="*/ 61341 w 72009"/>
                <a:gd name="connsiteY17" fmla="*/ 96774 h 106584"/>
                <a:gd name="connsiteX18" fmla="*/ 72009 w 72009"/>
                <a:gd name="connsiteY18" fmla="*/ 73152 h 106584"/>
                <a:gd name="connsiteX19" fmla="*/ 51721 w 72009"/>
                <a:gd name="connsiteY19" fmla="*/ 45625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2009" h="106584">
                  <a:moveTo>
                    <a:pt x="51911" y="45530"/>
                  </a:moveTo>
                  <a:lnTo>
                    <a:pt x="43625" y="41624"/>
                  </a:lnTo>
                  <a:cubicBezTo>
                    <a:pt x="36576" y="38386"/>
                    <a:pt x="28289" y="34385"/>
                    <a:pt x="28289" y="25908"/>
                  </a:cubicBezTo>
                  <a:cubicBezTo>
                    <a:pt x="28289" y="18669"/>
                    <a:pt x="35052" y="13049"/>
                    <a:pt x="44863" y="13049"/>
                  </a:cubicBezTo>
                  <a:cubicBezTo>
                    <a:pt x="60579" y="13049"/>
                    <a:pt x="63627" y="24003"/>
                    <a:pt x="65151" y="29432"/>
                  </a:cubicBezTo>
                  <a:lnTo>
                    <a:pt x="68199" y="29432"/>
                  </a:lnTo>
                  <a:lnTo>
                    <a:pt x="68199" y="5239"/>
                  </a:lnTo>
                  <a:cubicBezTo>
                    <a:pt x="63437" y="3524"/>
                    <a:pt x="53816" y="0"/>
                    <a:pt x="40005" y="0"/>
                  </a:cubicBezTo>
                  <a:cubicBezTo>
                    <a:pt x="14859" y="0"/>
                    <a:pt x="1333" y="14002"/>
                    <a:pt x="1333" y="30575"/>
                  </a:cubicBezTo>
                  <a:cubicBezTo>
                    <a:pt x="1333" y="45815"/>
                    <a:pt x="12478" y="52007"/>
                    <a:pt x="18383" y="55245"/>
                  </a:cubicBezTo>
                  <a:lnTo>
                    <a:pt x="27527" y="59627"/>
                  </a:lnTo>
                  <a:cubicBezTo>
                    <a:pt x="35147" y="63532"/>
                    <a:pt x="44768" y="68580"/>
                    <a:pt x="44768" y="78200"/>
                  </a:cubicBezTo>
                  <a:cubicBezTo>
                    <a:pt x="44768" y="89154"/>
                    <a:pt x="34766" y="93250"/>
                    <a:pt x="25527" y="93250"/>
                  </a:cubicBezTo>
                  <a:cubicBezTo>
                    <a:pt x="9144" y="93250"/>
                    <a:pt x="5239" y="81915"/>
                    <a:pt x="3239" y="75533"/>
                  </a:cubicBezTo>
                  <a:lnTo>
                    <a:pt x="0" y="75533"/>
                  </a:lnTo>
                  <a:lnTo>
                    <a:pt x="0" y="101537"/>
                  </a:lnTo>
                  <a:cubicBezTo>
                    <a:pt x="8287" y="104203"/>
                    <a:pt x="15907" y="106585"/>
                    <a:pt x="29718" y="106585"/>
                  </a:cubicBezTo>
                  <a:cubicBezTo>
                    <a:pt x="46958" y="106585"/>
                    <a:pt x="56578" y="100870"/>
                    <a:pt x="61341" y="96774"/>
                  </a:cubicBezTo>
                  <a:cubicBezTo>
                    <a:pt x="68104" y="90869"/>
                    <a:pt x="72009" y="81915"/>
                    <a:pt x="72009" y="73152"/>
                  </a:cubicBezTo>
                  <a:cubicBezTo>
                    <a:pt x="72009" y="55245"/>
                    <a:pt x="56959" y="48006"/>
                    <a:pt x="51721" y="45625"/>
                  </a:cubicBezTo>
                </a:path>
              </a:pathLst>
            </a:custGeom>
            <a:grpFill/>
            <a:ln w="0" cap="flat">
              <a:noFill/>
              <a:prstDash val="solid"/>
              <a:miter/>
            </a:ln>
          </p:spPr>
          <p:txBody>
            <a:bodyPr rtlCol="0" anchor="ctr"/>
            <a:lstStyle/>
            <a:p>
              <a:endParaRPr lang="en-CA"/>
            </a:p>
          </p:txBody>
        </p:sp>
        <p:sp>
          <p:nvSpPr>
            <p:cNvPr id="36" name="Freeform: Shape 111">
              <a:extLst>
                <a:ext uri="{FF2B5EF4-FFF2-40B4-BE49-F238E27FC236}">
                  <a16:creationId xmlns:a16="http://schemas.microsoft.com/office/drawing/2014/main" id="{BEA5DC53-48CF-7938-3D18-CE56B2EC949F}"/>
                </a:ext>
              </a:extLst>
            </p:cNvPr>
            <p:cNvSpPr/>
            <p:nvPr/>
          </p:nvSpPr>
          <p:spPr>
            <a:xfrm>
              <a:off x="912157" y="635422"/>
              <a:ext cx="182689" cy="101060"/>
            </a:xfrm>
            <a:custGeom>
              <a:avLst/>
              <a:gdLst>
                <a:gd name="connsiteX0" fmla="*/ 182690 w 182689"/>
                <a:gd name="connsiteY0" fmla="*/ 95 h 101060"/>
                <a:gd name="connsiteX1" fmla="*/ 143827 w 182689"/>
                <a:gd name="connsiteY1" fmla="*/ 95 h 101060"/>
                <a:gd name="connsiteX2" fmla="*/ 143827 w 182689"/>
                <a:gd name="connsiteY2" fmla="*/ 3143 h 101060"/>
                <a:gd name="connsiteX3" fmla="*/ 152971 w 182689"/>
                <a:gd name="connsiteY3" fmla="*/ 12287 h 101060"/>
                <a:gd name="connsiteX4" fmla="*/ 150781 w 182689"/>
                <a:gd name="connsiteY4" fmla="*/ 19907 h 101060"/>
                <a:gd name="connsiteX5" fmla="*/ 129635 w 182689"/>
                <a:gd name="connsiteY5" fmla="*/ 67913 h 101060"/>
                <a:gd name="connsiteX6" fmla="*/ 109538 w 182689"/>
                <a:gd name="connsiteY6" fmla="*/ 19907 h 101060"/>
                <a:gd name="connsiteX7" fmla="*/ 108014 w 182689"/>
                <a:gd name="connsiteY7" fmla="*/ 12668 h 101060"/>
                <a:gd name="connsiteX8" fmla="*/ 116777 w 182689"/>
                <a:gd name="connsiteY8" fmla="*/ 3048 h 101060"/>
                <a:gd name="connsiteX9" fmla="*/ 116777 w 182689"/>
                <a:gd name="connsiteY9" fmla="*/ 0 h 101060"/>
                <a:gd name="connsiteX10" fmla="*/ 66389 w 182689"/>
                <a:gd name="connsiteY10" fmla="*/ 0 h 101060"/>
                <a:gd name="connsiteX11" fmla="*/ 66389 w 182689"/>
                <a:gd name="connsiteY11" fmla="*/ 3048 h 101060"/>
                <a:gd name="connsiteX12" fmla="*/ 78200 w 182689"/>
                <a:gd name="connsiteY12" fmla="*/ 12859 h 101060"/>
                <a:gd name="connsiteX13" fmla="*/ 83248 w 182689"/>
                <a:gd name="connsiteY13" fmla="*/ 23527 h 101060"/>
                <a:gd name="connsiteX14" fmla="*/ 63151 w 182689"/>
                <a:gd name="connsiteY14" fmla="*/ 67818 h 101060"/>
                <a:gd name="connsiteX15" fmla="*/ 43720 w 182689"/>
                <a:gd name="connsiteY15" fmla="*/ 20479 h 101060"/>
                <a:gd name="connsiteX16" fmla="*/ 41720 w 182689"/>
                <a:gd name="connsiteY16" fmla="*/ 12668 h 101060"/>
                <a:gd name="connsiteX17" fmla="*/ 50673 w 182689"/>
                <a:gd name="connsiteY17" fmla="*/ 3048 h 101060"/>
                <a:gd name="connsiteX18" fmla="*/ 50673 w 182689"/>
                <a:gd name="connsiteY18" fmla="*/ 0 h 101060"/>
                <a:gd name="connsiteX19" fmla="*/ 0 w 182689"/>
                <a:gd name="connsiteY19" fmla="*/ 0 h 101060"/>
                <a:gd name="connsiteX20" fmla="*/ 0 w 182689"/>
                <a:gd name="connsiteY20" fmla="*/ 3048 h 101060"/>
                <a:gd name="connsiteX21" fmla="*/ 14192 w 182689"/>
                <a:gd name="connsiteY21" fmla="*/ 18764 h 101060"/>
                <a:gd name="connsiteX22" fmla="*/ 50006 w 182689"/>
                <a:gd name="connsiteY22" fmla="*/ 101060 h 101060"/>
                <a:gd name="connsiteX23" fmla="*/ 62865 w 182689"/>
                <a:gd name="connsiteY23" fmla="*/ 101060 h 101060"/>
                <a:gd name="connsiteX24" fmla="*/ 90583 w 182689"/>
                <a:gd name="connsiteY24" fmla="*/ 41624 h 101060"/>
                <a:gd name="connsiteX25" fmla="*/ 116777 w 182689"/>
                <a:gd name="connsiteY25" fmla="*/ 101060 h 101060"/>
                <a:gd name="connsiteX26" fmla="*/ 129635 w 182689"/>
                <a:gd name="connsiteY26" fmla="*/ 101060 h 101060"/>
                <a:gd name="connsiteX27" fmla="*/ 168307 w 182689"/>
                <a:gd name="connsiteY27" fmla="*/ 18764 h 101060"/>
                <a:gd name="connsiteX28" fmla="*/ 182690 w 182689"/>
                <a:gd name="connsiteY28" fmla="*/ 3048 h 101060"/>
                <a:gd name="connsiteX29" fmla="*/ 182690 w 182689"/>
                <a:gd name="connsiteY29" fmla="*/ 0 h 101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82689" h="101060">
                  <a:moveTo>
                    <a:pt x="182690" y="95"/>
                  </a:moveTo>
                  <a:lnTo>
                    <a:pt x="143827" y="95"/>
                  </a:lnTo>
                  <a:lnTo>
                    <a:pt x="143827" y="3143"/>
                  </a:lnTo>
                  <a:cubicBezTo>
                    <a:pt x="146209" y="3619"/>
                    <a:pt x="152971" y="4667"/>
                    <a:pt x="152971" y="12287"/>
                  </a:cubicBezTo>
                  <a:cubicBezTo>
                    <a:pt x="152971" y="14668"/>
                    <a:pt x="151924" y="17335"/>
                    <a:pt x="150781" y="19907"/>
                  </a:cubicBezTo>
                  <a:lnTo>
                    <a:pt x="129635" y="67913"/>
                  </a:lnTo>
                  <a:lnTo>
                    <a:pt x="109538" y="19907"/>
                  </a:lnTo>
                  <a:cubicBezTo>
                    <a:pt x="108871" y="17716"/>
                    <a:pt x="108014" y="14859"/>
                    <a:pt x="108014" y="12668"/>
                  </a:cubicBezTo>
                  <a:cubicBezTo>
                    <a:pt x="108014" y="5048"/>
                    <a:pt x="113919" y="3715"/>
                    <a:pt x="116777" y="3048"/>
                  </a:cubicBezTo>
                  <a:lnTo>
                    <a:pt x="116777" y="0"/>
                  </a:lnTo>
                  <a:lnTo>
                    <a:pt x="66389" y="0"/>
                  </a:lnTo>
                  <a:lnTo>
                    <a:pt x="66389" y="3048"/>
                  </a:lnTo>
                  <a:cubicBezTo>
                    <a:pt x="72104" y="4096"/>
                    <a:pt x="74676" y="5620"/>
                    <a:pt x="78200" y="12859"/>
                  </a:cubicBezTo>
                  <a:lnTo>
                    <a:pt x="83248" y="23527"/>
                  </a:lnTo>
                  <a:lnTo>
                    <a:pt x="63151" y="67818"/>
                  </a:lnTo>
                  <a:lnTo>
                    <a:pt x="43720" y="20479"/>
                  </a:lnTo>
                  <a:cubicBezTo>
                    <a:pt x="42863" y="18288"/>
                    <a:pt x="41720" y="15430"/>
                    <a:pt x="41720" y="12668"/>
                  </a:cubicBezTo>
                  <a:cubicBezTo>
                    <a:pt x="41720" y="6953"/>
                    <a:pt x="45053" y="3905"/>
                    <a:pt x="50673" y="3048"/>
                  </a:cubicBezTo>
                  <a:lnTo>
                    <a:pt x="50673" y="0"/>
                  </a:lnTo>
                  <a:lnTo>
                    <a:pt x="0" y="0"/>
                  </a:lnTo>
                  <a:lnTo>
                    <a:pt x="0" y="3048"/>
                  </a:lnTo>
                  <a:cubicBezTo>
                    <a:pt x="8287" y="5905"/>
                    <a:pt x="9430" y="7620"/>
                    <a:pt x="14192" y="18764"/>
                  </a:cubicBezTo>
                  <a:lnTo>
                    <a:pt x="50006" y="101060"/>
                  </a:lnTo>
                  <a:lnTo>
                    <a:pt x="62865" y="101060"/>
                  </a:lnTo>
                  <a:lnTo>
                    <a:pt x="90583" y="41624"/>
                  </a:lnTo>
                  <a:lnTo>
                    <a:pt x="116777" y="101060"/>
                  </a:lnTo>
                  <a:lnTo>
                    <a:pt x="129635" y="101060"/>
                  </a:lnTo>
                  <a:lnTo>
                    <a:pt x="168307" y="18764"/>
                  </a:lnTo>
                  <a:cubicBezTo>
                    <a:pt x="172879" y="8953"/>
                    <a:pt x="174212" y="5905"/>
                    <a:pt x="182690" y="3048"/>
                  </a:cubicBezTo>
                  <a:lnTo>
                    <a:pt x="182690" y="0"/>
                  </a:lnTo>
                  <a:close/>
                </a:path>
              </a:pathLst>
            </a:custGeom>
            <a:grpFill/>
            <a:ln w="0" cap="flat">
              <a:noFill/>
              <a:prstDash val="solid"/>
              <a:miter/>
            </a:ln>
          </p:spPr>
          <p:txBody>
            <a:bodyPr rtlCol="0" anchor="ctr"/>
            <a:lstStyle/>
            <a:p>
              <a:endParaRPr lang="en-CA"/>
            </a:p>
          </p:txBody>
        </p:sp>
        <p:sp>
          <p:nvSpPr>
            <p:cNvPr id="37" name="Freeform: Shape 112">
              <a:extLst>
                <a:ext uri="{FF2B5EF4-FFF2-40B4-BE49-F238E27FC236}">
                  <a16:creationId xmlns:a16="http://schemas.microsoft.com/office/drawing/2014/main" id="{4884A3F6-3E55-6073-CE02-AFAAFB864727}"/>
                </a:ext>
              </a:extLst>
            </p:cNvPr>
            <p:cNvSpPr/>
            <p:nvPr/>
          </p:nvSpPr>
          <p:spPr>
            <a:xfrm>
              <a:off x="606690" y="577605"/>
              <a:ext cx="74009" cy="40957"/>
            </a:xfrm>
            <a:custGeom>
              <a:avLst/>
              <a:gdLst>
                <a:gd name="connsiteX0" fmla="*/ 5810 w 74009"/>
                <a:gd name="connsiteY0" fmla="*/ 7620 h 40957"/>
                <a:gd name="connsiteX1" fmla="*/ 20288 w 74009"/>
                <a:gd name="connsiteY1" fmla="*/ 40958 h 40957"/>
                <a:gd name="connsiteX2" fmla="*/ 25527 w 74009"/>
                <a:gd name="connsiteY2" fmla="*/ 40958 h 40957"/>
                <a:gd name="connsiteX3" fmla="*/ 36767 w 74009"/>
                <a:gd name="connsiteY3" fmla="*/ 16859 h 40957"/>
                <a:gd name="connsiteX4" fmla="*/ 47339 w 74009"/>
                <a:gd name="connsiteY4" fmla="*/ 40958 h 40957"/>
                <a:gd name="connsiteX5" fmla="*/ 52578 w 74009"/>
                <a:gd name="connsiteY5" fmla="*/ 40958 h 40957"/>
                <a:gd name="connsiteX6" fmla="*/ 68199 w 74009"/>
                <a:gd name="connsiteY6" fmla="*/ 7620 h 40957"/>
                <a:gd name="connsiteX7" fmla="*/ 74009 w 74009"/>
                <a:gd name="connsiteY7" fmla="*/ 1238 h 40957"/>
                <a:gd name="connsiteX8" fmla="*/ 74009 w 74009"/>
                <a:gd name="connsiteY8" fmla="*/ 0 h 40957"/>
                <a:gd name="connsiteX9" fmla="*/ 58293 w 74009"/>
                <a:gd name="connsiteY9" fmla="*/ 0 h 40957"/>
                <a:gd name="connsiteX10" fmla="*/ 58293 w 74009"/>
                <a:gd name="connsiteY10" fmla="*/ 1238 h 40957"/>
                <a:gd name="connsiteX11" fmla="*/ 62008 w 74009"/>
                <a:gd name="connsiteY11" fmla="*/ 4953 h 40957"/>
                <a:gd name="connsiteX12" fmla="*/ 61151 w 74009"/>
                <a:gd name="connsiteY12" fmla="*/ 8096 h 40957"/>
                <a:gd name="connsiteX13" fmla="*/ 52578 w 74009"/>
                <a:gd name="connsiteY13" fmla="*/ 27527 h 40957"/>
                <a:gd name="connsiteX14" fmla="*/ 44482 w 74009"/>
                <a:gd name="connsiteY14" fmla="*/ 8096 h 40957"/>
                <a:gd name="connsiteX15" fmla="*/ 43815 w 74009"/>
                <a:gd name="connsiteY15" fmla="*/ 5144 h 40957"/>
                <a:gd name="connsiteX16" fmla="*/ 47339 w 74009"/>
                <a:gd name="connsiteY16" fmla="*/ 1238 h 40957"/>
                <a:gd name="connsiteX17" fmla="*/ 47339 w 74009"/>
                <a:gd name="connsiteY17" fmla="*/ 0 h 40957"/>
                <a:gd name="connsiteX18" fmla="*/ 26860 w 74009"/>
                <a:gd name="connsiteY18" fmla="*/ 0 h 40957"/>
                <a:gd name="connsiteX19" fmla="*/ 26860 w 74009"/>
                <a:gd name="connsiteY19" fmla="*/ 1238 h 40957"/>
                <a:gd name="connsiteX20" fmla="*/ 31623 w 74009"/>
                <a:gd name="connsiteY20" fmla="*/ 5239 h 40957"/>
                <a:gd name="connsiteX21" fmla="*/ 33623 w 74009"/>
                <a:gd name="connsiteY21" fmla="*/ 9620 h 40957"/>
                <a:gd name="connsiteX22" fmla="*/ 25527 w 74009"/>
                <a:gd name="connsiteY22" fmla="*/ 27527 h 40957"/>
                <a:gd name="connsiteX23" fmla="*/ 17621 w 74009"/>
                <a:gd name="connsiteY23" fmla="*/ 8287 h 40957"/>
                <a:gd name="connsiteX24" fmla="*/ 16859 w 74009"/>
                <a:gd name="connsiteY24" fmla="*/ 5144 h 40957"/>
                <a:gd name="connsiteX25" fmla="*/ 20479 w 74009"/>
                <a:gd name="connsiteY25" fmla="*/ 1238 h 40957"/>
                <a:gd name="connsiteX26" fmla="*/ 20479 w 74009"/>
                <a:gd name="connsiteY26" fmla="*/ 0 h 40957"/>
                <a:gd name="connsiteX27" fmla="*/ 0 w 74009"/>
                <a:gd name="connsiteY27" fmla="*/ 0 h 40957"/>
                <a:gd name="connsiteX28" fmla="*/ 0 w 74009"/>
                <a:gd name="connsiteY28" fmla="*/ 1238 h 40957"/>
                <a:gd name="connsiteX29" fmla="*/ 5715 w 74009"/>
                <a:gd name="connsiteY29" fmla="*/ 7620 h 40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4009" h="40957">
                  <a:moveTo>
                    <a:pt x="5810" y="7620"/>
                  </a:moveTo>
                  <a:lnTo>
                    <a:pt x="20288" y="40958"/>
                  </a:lnTo>
                  <a:lnTo>
                    <a:pt x="25527" y="40958"/>
                  </a:lnTo>
                  <a:lnTo>
                    <a:pt x="36767" y="16859"/>
                  </a:lnTo>
                  <a:lnTo>
                    <a:pt x="47339" y="40958"/>
                  </a:lnTo>
                  <a:lnTo>
                    <a:pt x="52578" y="40958"/>
                  </a:lnTo>
                  <a:lnTo>
                    <a:pt x="68199" y="7620"/>
                  </a:lnTo>
                  <a:cubicBezTo>
                    <a:pt x="70104" y="3620"/>
                    <a:pt x="70580" y="2381"/>
                    <a:pt x="74009" y="1238"/>
                  </a:cubicBezTo>
                  <a:lnTo>
                    <a:pt x="74009" y="0"/>
                  </a:lnTo>
                  <a:lnTo>
                    <a:pt x="58293" y="0"/>
                  </a:lnTo>
                  <a:lnTo>
                    <a:pt x="58293" y="1238"/>
                  </a:lnTo>
                  <a:cubicBezTo>
                    <a:pt x="59246" y="1429"/>
                    <a:pt x="62008" y="1810"/>
                    <a:pt x="62008" y="4953"/>
                  </a:cubicBezTo>
                  <a:cubicBezTo>
                    <a:pt x="62008" y="5906"/>
                    <a:pt x="61532" y="6953"/>
                    <a:pt x="61151" y="8096"/>
                  </a:cubicBezTo>
                  <a:lnTo>
                    <a:pt x="52578" y="27527"/>
                  </a:lnTo>
                  <a:lnTo>
                    <a:pt x="44482" y="8096"/>
                  </a:lnTo>
                  <a:cubicBezTo>
                    <a:pt x="44196" y="7239"/>
                    <a:pt x="43815" y="6096"/>
                    <a:pt x="43815" y="5144"/>
                  </a:cubicBezTo>
                  <a:cubicBezTo>
                    <a:pt x="43815" y="2000"/>
                    <a:pt x="46196" y="1524"/>
                    <a:pt x="47339" y="1238"/>
                  </a:cubicBezTo>
                  <a:lnTo>
                    <a:pt x="47339" y="0"/>
                  </a:lnTo>
                  <a:lnTo>
                    <a:pt x="26860" y="0"/>
                  </a:lnTo>
                  <a:lnTo>
                    <a:pt x="26860" y="1238"/>
                  </a:lnTo>
                  <a:cubicBezTo>
                    <a:pt x="29147" y="1715"/>
                    <a:pt x="30194" y="2286"/>
                    <a:pt x="31623" y="5239"/>
                  </a:cubicBezTo>
                  <a:lnTo>
                    <a:pt x="33623" y="9620"/>
                  </a:lnTo>
                  <a:lnTo>
                    <a:pt x="25527" y="27527"/>
                  </a:lnTo>
                  <a:lnTo>
                    <a:pt x="17621" y="8287"/>
                  </a:lnTo>
                  <a:cubicBezTo>
                    <a:pt x="17240" y="7430"/>
                    <a:pt x="16859" y="6287"/>
                    <a:pt x="16859" y="5144"/>
                  </a:cubicBezTo>
                  <a:cubicBezTo>
                    <a:pt x="16859" y="2858"/>
                    <a:pt x="18193" y="1619"/>
                    <a:pt x="20479" y="1238"/>
                  </a:cubicBezTo>
                  <a:lnTo>
                    <a:pt x="20479" y="0"/>
                  </a:lnTo>
                  <a:lnTo>
                    <a:pt x="0" y="0"/>
                  </a:lnTo>
                  <a:lnTo>
                    <a:pt x="0" y="1238"/>
                  </a:lnTo>
                  <a:cubicBezTo>
                    <a:pt x="3334" y="2381"/>
                    <a:pt x="3810" y="3048"/>
                    <a:pt x="5715" y="7620"/>
                  </a:cubicBezTo>
                </a:path>
              </a:pathLst>
            </a:custGeom>
            <a:grpFill/>
            <a:ln w="0" cap="flat">
              <a:noFill/>
              <a:prstDash val="solid"/>
              <a:miter/>
            </a:ln>
          </p:spPr>
          <p:txBody>
            <a:bodyPr rtlCol="0" anchor="ctr"/>
            <a:lstStyle/>
            <a:p>
              <a:endParaRPr lang="en-CA"/>
            </a:p>
          </p:txBody>
        </p:sp>
        <p:sp>
          <p:nvSpPr>
            <p:cNvPr id="38" name="Freeform: Shape 113">
              <a:extLst>
                <a:ext uri="{FF2B5EF4-FFF2-40B4-BE49-F238E27FC236}">
                  <a16:creationId xmlns:a16="http://schemas.microsoft.com/office/drawing/2014/main" id="{BC5421AC-4E3A-58F0-C8A6-AF9CE1B45B97}"/>
                </a:ext>
              </a:extLst>
            </p:cNvPr>
            <p:cNvSpPr/>
            <p:nvPr/>
          </p:nvSpPr>
          <p:spPr>
            <a:xfrm>
              <a:off x="1093513" y="629802"/>
              <a:ext cx="55435" cy="104679"/>
            </a:xfrm>
            <a:custGeom>
              <a:avLst/>
              <a:gdLst>
                <a:gd name="connsiteX0" fmla="*/ 41910 w 55435"/>
                <a:gd name="connsiteY0" fmla="*/ 81439 h 104679"/>
                <a:gd name="connsiteX1" fmla="*/ 41910 w 55435"/>
                <a:gd name="connsiteY1" fmla="*/ 0 h 104679"/>
                <a:gd name="connsiteX2" fmla="*/ 0 w 55435"/>
                <a:gd name="connsiteY2" fmla="*/ 20479 h 104679"/>
                <a:gd name="connsiteX3" fmla="*/ 1333 w 55435"/>
                <a:gd name="connsiteY3" fmla="*/ 22860 h 104679"/>
                <a:gd name="connsiteX4" fmla="*/ 14859 w 55435"/>
                <a:gd name="connsiteY4" fmla="*/ 39433 h 104679"/>
                <a:gd name="connsiteX5" fmla="*/ 14859 w 55435"/>
                <a:gd name="connsiteY5" fmla="*/ 80010 h 104679"/>
                <a:gd name="connsiteX6" fmla="*/ 1715 w 55435"/>
                <a:gd name="connsiteY6" fmla="*/ 101632 h 104679"/>
                <a:gd name="connsiteX7" fmla="*/ 1715 w 55435"/>
                <a:gd name="connsiteY7" fmla="*/ 104680 h 104679"/>
                <a:gd name="connsiteX8" fmla="*/ 55435 w 55435"/>
                <a:gd name="connsiteY8" fmla="*/ 104680 h 104679"/>
                <a:gd name="connsiteX9" fmla="*/ 55435 w 55435"/>
                <a:gd name="connsiteY9" fmla="*/ 101632 h 104679"/>
                <a:gd name="connsiteX10" fmla="*/ 41910 w 55435"/>
                <a:gd name="connsiteY10" fmla="*/ 81343 h 104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435" h="104679">
                  <a:moveTo>
                    <a:pt x="41910" y="81439"/>
                  </a:moveTo>
                  <a:lnTo>
                    <a:pt x="41910" y="0"/>
                  </a:lnTo>
                  <a:lnTo>
                    <a:pt x="0" y="20479"/>
                  </a:lnTo>
                  <a:lnTo>
                    <a:pt x="1333" y="22860"/>
                  </a:lnTo>
                  <a:cubicBezTo>
                    <a:pt x="14192" y="22193"/>
                    <a:pt x="14859" y="28099"/>
                    <a:pt x="14859" y="39433"/>
                  </a:cubicBezTo>
                  <a:lnTo>
                    <a:pt x="14859" y="80010"/>
                  </a:lnTo>
                  <a:cubicBezTo>
                    <a:pt x="14859" y="92488"/>
                    <a:pt x="14859" y="97727"/>
                    <a:pt x="1715" y="101632"/>
                  </a:cubicBezTo>
                  <a:lnTo>
                    <a:pt x="1715" y="104680"/>
                  </a:lnTo>
                  <a:lnTo>
                    <a:pt x="55435" y="104680"/>
                  </a:lnTo>
                  <a:lnTo>
                    <a:pt x="55435" y="101632"/>
                  </a:lnTo>
                  <a:cubicBezTo>
                    <a:pt x="43625" y="98774"/>
                    <a:pt x="41910" y="95726"/>
                    <a:pt x="41910" y="81343"/>
                  </a:cubicBezTo>
                </a:path>
              </a:pathLst>
            </a:custGeom>
            <a:grpFill/>
            <a:ln w="0" cap="flat">
              <a:noFill/>
              <a:prstDash val="solid"/>
              <a:miter/>
            </a:ln>
          </p:spPr>
          <p:txBody>
            <a:bodyPr rtlCol="0" anchor="ctr"/>
            <a:lstStyle/>
            <a:p>
              <a:endParaRPr lang="en-CA"/>
            </a:p>
          </p:txBody>
        </p:sp>
        <p:sp>
          <p:nvSpPr>
            <p:cNvPr id="39" name="Freeform: Shape 114">
              <a:extLst>
                <a:ext uri="{FF2B5EF4-FFF2-40B4-BE49-F238E27FC236}">
                  <a16:creationId xmlns:a16="http://schemas.microsoft.com/office/drawing/2014/main" id="{E6A9957F-663B-8943-96A0-F409705630FC}"/>
                </a:ext>
              </a:extLst>
            </p:cNvPr>
            <p:cNvSpPr/>
            <p:nvPr/>
          </p:nvSpPr>
          <p:spPr>
            <a:xfrm>
              <a:off x="1148948" y="631802"/>
              <a:ext cx="93821" cy="106584"/>
            </a:xfrm>
            <a:custGeom>
              <a:avLst/>
              <a:gdLst>
                <a:gd name="connsiteX0" fmla="*/ 90678 w 93821"/>
                <a:gd name="connsiteY0" fmla="*/ 70104 h 106584"/>
                <a:gd name="connsiteX1" fmla="*/ 58769 w 93821"/>
                <a:gd name="connsiteY1" fmla="*/ 85439 h 106584"/>
                <a:gd name="connsiteX2" fmla="*/ 24479 w 93821"/>
                <a:gd name="connsiteY2" fmla="*/ 47625 h 106584"/>
                <a:gd name="connsiteX3" fmla="*/ 54388 w 93821"/>
                <a:gd name="connsiteY3" fmla="*/ 12668 h 106584"/>
                <a:gd name="connsiteX4" fmla="*/ 82296 w 93821"/>
                <a:gd name="connsiteY4" fmla="*/ 36005 h 106584"/>
                <a:gd name="connsiteX5" fmla="*/ 85344 w 93821"/>
                <a:gd name="connsiteY5" fmla="*/ 36005 h 106584"/>
                <a:gd name="connsiteX6" fmla="*/ 90392 w 93821"/>
                <a:gd name="connsiteY6" fmla="*/ 11144 h 106584"/>
                <a:gd name="connsiteX7" fmla="*/ 54388 w 93821"/>
                <a:gd name="connsiteY7" fmla="*/ 0 h 106584"/>
                <a:gd name="connsiteX8" fmla="*/ 0 w 93821"/>
                <a:gd name="connsiteY8" fmla="*/ 55912 h 106584"/>
                <a:gd name="connsiteX9" fmla="*/ 48006 w 93821"/>
                <a:gd name="connsiteY9" fmla="*/ 106585 h 106584"/>
                <a:gd name="connsiteX10" fmla="*/ 93821 w 93821"/>
                <a:gd name="connsiteY10" fmla="*/ 71914 h 106584"/>
                <a:gd name="connsiteX11" fmla="*/ 90583 w 93821"/>
                <a:gd name="connsiteY11" fmla="*/ 70199 h 106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3821" h="106584">
                  <a:moveTo>
                    <a:pt x="90678" y="70104"/>
                  </a:moveTo>
                  <a:cubicBezTo>
                    <a:pt x="84106" y="76676"/>
                    <a:pt x="75343" y="85439"/>
                    <a:pt x="58769" y="85439"/>
                  </a:cubicBezTo>
                  <a:cubicBezTo>
                    <a:pt x="33242" y="85439"/>
                    <a:pt x="24479" y="64008"/>
                    <a:pt x="24479" y="47625"/>
                  </a:cubicBezTo>
                  <a:cubicBezTo>
                    <a:pt x="24479" y="30194"/>
                    <a:pt x="33242" y="12668"/>
                    <a:pt x="54388" y="12668"/>
                  </a:cubicBezTo>
                  <a:cubicBezTo>
                    <a:pt x="74009" y="12668"/>
                    <a:pt x="78867" y="26384"/>
                    <a:pt x="82296" y="36005"/>
                  </a:cubicBezTo>
                  <a:lnTo>
                    <a:pt x="85344" y="36005"/>
                  </a:lnTo>
                  <a:lnTo>
                    <a:pt x="90392" y="11144"/>
                  </a:lnTo>
                  <a:cubicBezTo>
                    <a:pt x="85535" y="7906"/>
                    <a:pt x="73819" y="0"/>
                    <a:pt x="54388" y="0"/>
                  </a:cubicBezTo>
                  <a:cubicBezTo>
                    <a:pt x="21241" y="0"/>
                    <a:pt x="0" y="25146"/>
                    <a:pt x="0" y="55912"/>
                  </a:cubicBezTo>
                  <a:cubicBezTo>
                    <a:pt x="0" y="77724"/>
                    <a:pt x="12668" y="106585"/>
                    <a:pt x="48006" y="106585"/>
                  </a:cubicBezTo>
                  <a:cubicBezTo>
                    <a:pt x="64770" y="106585"/>
                    <a:pt x="81153" y="100679"/>
                    <a:pt x="93821" y="71914"/>
                  </a:cubicBezTo>
                  <a:lnTo>
                    <a:pt x="90583" y="70199"/>
                  </a:lnTo>
                  <a:close/>
                </a:path>
              </a:pathLst>
            </a:custGeom>
            <a:grpFill/>
            <a:ln w="0" cap="flat">
              <a:noFill/>
              <a:prstDash val="solid"/>
              <a:miter/>
            </a:ln>
          </p:spPr>
          <p:txBody>
            <a:bodyPr rtlCol="0" anchor="ctr"/>
            <a:lstStyle/>
            <a:p>
              <a:endParaRPr lang="en-CA"/>
            </a:p>
          </p:txBody>
        </p:sp>
        <p:sp>
          <p:nvSpPr>
            <p:cNvPr id="40" name="Freeform: Shape 115">
              <a:extLst>
                <a:ext uri="{FF2B5EF4-FFF2-40B4-BE49-F238E27FC236}">
                  <a16:creationId xmlns:a16="http://schemas.microsoft.com/office/drawing/2014/main" id="{AE777273-8A0C-6F7A-319F-8624D7629A88}"/>
                </a:ext>
              </a:extLst>
            </p:cNvPr>
            <p:cNvSpPr/>
            <p:nvPr/>
          </p:nvSpPr>
          <p:spPr>
            <a:xfrm>
              <a:off x="1238007" y="577795"/>
              <a:ext cx="125825" cy="156876"/>
            </a:xfrm>
            <a:custGeom>
              <a:avLst/>
              <a:gdLst>
                <a:gd name="connsiteX0" fmla="*/ 111633 w 125825"/>
                <a:gd name="connsiteY0" fmla="*/ 141542 h 156876"/>
                <a:gd name="connsiteX1" fmla="*/ 69914 w 125825"/>
                <a:gd name="connsiteY1" fmla="*/ 97631 h 156876"/>
                <a:gd name="connsiteX2" fmla="*/ 100489 w 125825"/>
                <a:gd name="connsiteY2" fmla="*/ 70295 h 156876"/>
                <a:gd name="connsiteX3" fmla="*/ 115348 w 125825"/>
                <a:gd name="connsiteY3" fmla="*/ 60674 h 156876"/>
                <a:gd name="connsiteX4" fmla="*/ 115348 w 125825"/>
                <a:gd name="connsiteY4" fmla="*/ 57626 h 156876"/>
                <a:gd name="connsiteX5" fmla="*/ 72771 w 125825"/>
                <a:gd name="connsiteY5" fmla="*/ 57626 h 156876"/>
                <a:gd name="connsiteX6" fmla="*/ 72771 w 125825"/>
                <a:gd name="connsiteY6" fmla="*/ 60674 h 156876"/>
                <a:gd name="connsiteX7" fmla="*/ 78867 w 125825"/>
                <a:gd name="connsiteY7" fmla="*/ 65913 h 156876"/>
                <a:gd name="connsiteX8" fmla="*/ 72771 w 125825"/>
                <a:gd name="connsiteY8" fmla="*/ 74867 h 156876"/>
                <a:gd name="connsiteX9" fmla="*/ 42196 w 125825"/>
                <a:gd name="connsiteY9" fmla="*/ 101727 h 156876"/>
                <a:gd name="connsiteX10" fmla="*/ 42196 w 125825"/>
                <a:gd name="connsiteY10" fmla="*/ 0 h 156876"/>
                <a:gd name="connsiteX11" fmla="*/ 0 w 125825"/>
                <a:gd name="connsiteY11" fmla="*/ 21622 h 156876"/>
                <a:gd name="connsiteX12" fmla="*/ 1333 w 125825"/>
                <a:gd name="connsiteY12" fmla="*/ 24289 h 156876"/>
                <a:gd name="connsiteX13" fmla="*/ 5525 w 125825"/>
                <a:gd name="connsiteY13" fmla="*/ 23622 h 156876"/>
                <a:gd name="connsiteX14" fmla="*/ 15145 w 125825"/>
                <a:gd name="connsiteY14" fmla="*/ 40862 h 156876"/>
                <a:gd name="connsiteX15" fmla="*/ 15145 w 125825"/>
                <a:gd name="connsiteY15" fmla="*/ 136303 h 156876"/>
                <a:gd name="connsiteX16" fmla="*/ 2667 w 125825"/>
                <a:gd name="connsiteY16" fmla="*/ 153734 h 156876"/>
                <a:gd name="connsiteX17" fmla="*/ 2667 w 125825"/>
                <a:gd name="connsiteY17" fmla="*/ 156781 h 156876"/>
                <a:gd name="connsiteX18" fmla="*/ 54674 w 125825"/>
                <a:gd name="connsiteY18" fmla="*/ 156781 h 156876"/>
                <a:gd name="connsiteX19" fmla="*/ 54674 w 125825"/>
                <a:gd name="connsiteY19" fmla="*/ 153734 h 156876"/>
                <a:gd name="connsiteX20" fmla="*/ 42196 w 125825"/>
                <a:gd name="connsiteY20" fmla="*/ 134303 h 156876"/>
                <a:gd name="connsiteX21" fmla="*/ 42196 w 125825"/>
                <a:gd name="connsiteY21" fmla="*/ 105728 h 156876"/>
                <a:gd name="connsiteX22" fmla="*/ 76010 w 125825"/>
                <a:gd name="connsiteY22" fmla="*/ 141542 h 156876"/>
                <a:gd name="connsiteX23" fmla="*/ 110109 w 125825"/>
                <a:gd name="connsiteY23" fmla="*/ 156877 h 156876"/>
                <a:gd name="connsiteX24" fmla="*/ 125825 w 125825"/>
                <a:gd name="connsiteY24" fmla="*/ 156877 h 156876"/>
                <a:gd name="connsiteX25" fmla="*/ 125825 w 125825"/>
                <a:gd name="connsiteY25" fmla="*/ 153829 h 156876"/>
                <a:gd name="connsiteX26" fmla="*/ 111633 w 125825"/>
                <a:gd name="connsiteY26" fmla="*/ 141637 h 156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5825" h="156876">
                  <a:moveTo>
                    <a:pt x="111633" y="141542"/>
                  </a:moveTo>
                  <a:lnTo>
                    <a:pt x="69914" y="97631"/>
                  </a:lnTo>
                  <a:lnTo>
                    <a:pt x="100489" y="70295"/>
                  </a:lnTo>
                  <a:cubicBezTo>
                    <a:pt x="108966" y="62865"/>
                    <a:pt x="109252" y="62675"/>
                    <a:pt x="115348" y="60674"/>
                  </a:cubicBezTo>
                  <a:lnTo>
                    <a:pt x="115348" y="57626"/>
                  </a:lnTo>
                  <a:lnTo>
                    <a:pt x="72771" y="57626"/>
                  </a:lnTo>
                  <a:lnTo>
                    <a:pt x="72771" y="60674"/>
                  </a:lnTo>
                  <a:cubicBezTo>
                    <a:pt x="74771" y="61151"/>
                    <a:pt x="78867" y="62008"/>
                    <a:pt x="78867" y="65913"/>
                  </a:cubicBezTo>
                  <a:cubicBezTo>
                    <a:pt x="78867" y="68771"/>
                    <a:pt x="76867" y="70771"/>
                    <a:pt x="72771" y="74867"/>
                  </a:cubicBezTo>
                  <a:lnTo>
                    <a:pt x="42196" y="101727"/>
                  </a:lnTo>
                  <a:lnTo>
                    <a:pt x="42196" y="0"/>
                  </a:lnTo>
                  <a:lnTo>
                    <a:pt x="0" y="21622"/>
                  </a:lnTo>
                  <a:lnTo>
                    <a:pt x="1333" y="24289"/>
                  </a:lnTo>
                  <a:cubicBezTo>
                    <a:pt x="2858" y="23813"/>
                    <a:pt x="4191" y="23622"/>
                    <a:pt x="5525" y="23622"/>
                  </a:cubicBezTo>
                  <a:cubicBezTo>
                    <a:pt x="14859" y="23622"/>
                    <a:pt x="15145" y="32099"/>
                    <a:pt x="15145" y="40862"/>
                  </a:cubicBezTo>
                  <a:lnTo>
                    <a:pt x="15145" y="136303"/>
                  </a:lnTo>
                  <a:cubicBezTo>
                    <a:pt x="15145" y="145733"/>
                    <a:pt x="14097" y="151828"/>
                    <a:pt x="2667" y="153734"/>
                  </a:cubicBezTo>
                  <a:lnTo>
                    <a:pt x="2667" y="156781"/>
                  </a:lnTo>
                  <a:lnTo>
                    <a:pt x="54674" y="156781"/>
                  </a:lnTo>
                  <a:lnTo>
                    <a:pt x="54674" y="153734"/>
                  </a:lnTo>
                  <a:cubicBezTo>
                    <a:pt x="42481" y="151067"/>
                    <a:pt x="42196" y="144304"/>
                    <a:pt x="42196" y="134303"/>
                  </a:cubicBezTo>
                  <a:lnTo>
                    <a:pt x="42196" y="105728"/>
                  </a:lnTo>
                  <a:lnTo>
                    <a:pt x="76010" y="141542"/>
                  </a:lnTo>
                  <a:cubicBezTo>
                    <a:pt x="86963" y="152876"/>
                    <a:pt x="91059" y="156591"/>
                    <a:pt x="110109" y="156877"/>
                  </a:cubicBezTo>
                  <a:lnTo>
                    <a:pt x="125825" y="156877"/>
                  </a:lnTo>
                  <a:lnTo>
                    <a:pt x="125825" y="153829"/>
                  </a:lnTo>
                  <a:cubicBezTo>
                    <a:pt x="120110" y="151448"/>
                    <a:pt x="115824" y="146399"/>
                    <a:pt x="111633" y="141637"/>
                  </a:cubicBezTo>
                </a:path>
              </a:pathLst>
            </a:custGeom>
            <a:grpFill/>
            <a:ln w="0" cap="flat">
              <a:noFill/>
              <a:prstDash val="solid"/>
              <a:miter/>
            </a:ln>
          </p:spPr>
          <p:txBody>
            <a:bodyPr rtlCol="0" anchor="ctr"/>
            <a:lstStyle/>
            <a:p>
              <a:endParaRPr lang="en-CA"/>
            </a:p>
          </p:txBody>
        </p:sp>
        <p:sp>
          <p:nvSpPr>
            <p:cNvPr id="41" name="Freeform: Shape 116">
              <a:extLst>
                <a:ext uri="{FF2B5EF4-FFF2-40B4-BE49-F238E27FC236}">
                  <a16:creationId xmlns:a16="http://schemas.microsoft.com/office/drawing/2014/main" id="{F696B8CB-F139-9CD4-F0B1-AFEDA85BAEB0}"/>
                </a:ext>
              </a:extLst>
            </p:cNvPr>
            <p:cNvSpPr/>
            <p:nvPr/>
          </p:nvSpPr>
          <p:spPr>
            <a:xfrm>
              <a:off x="896917" y="555316"/>
              <a:ext cx="67056" cy="63245"/>
            </a:xfrm>
            <a:custGeom>
              <a:avLst/>
              <a:gdLst>
                <a:gd name="connsiteX0" fmla="*/ 17717 w 67056"/>
                <a:gd name="connsiteY0" fmla="*/ 61436 h 63245"/>
                <a:gd name="connsiteX1" fmla="*/ 12382 w 67056"/>
                <a:gd name="connsiteY1" fmla="*/ 53721 h 63245"/>
                <a:gd name="connsiteX2" fmla="*/ 12382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2" y="59722"/>
                    <a:pt x="12382" y="53721"/>
                  </a:cubicBezTo>
                  <a:lnTo>
                    <a:pt x="12382"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4" y="58579"/>
                    <a:pt x="3810" y="60007"/>
                  </a:cubicBezTo>
                  <a:cubicBezTo>
                    <a:pt x="2667" y="61151"/>
                    <a:pt x="1333"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a:p>
          </p:txBody>
        </p:sp>
        <p:sp>
          <p:nvSpPr>
            <p:cNvPr id="42" name="Freeform: Shape 117">
              <a:extLst>
                <a:ext uri="{FF2B5EF4-FFF2-40B4-BE49-F238E27FC236}">
                  <a16:creationId xmlns:a16="http://schemas.microsoft.com/office/drawing/2014/main" id="{363BDE0C-9D90-A666-6162-3676BD501FAF}"/>
                </a:ext>
              </a:extLst>
            </p:cNvPr>
            <p:cNvSpPr/>
            <p:nvPr/>
          </p:nvSpPr>
          <p:spPr>
            <a:xfrm>
              <a:off x="498867" y="555316"/>
              <a:ext cx="67056" cy="63245"/>
            </a:xfrm>
            <a:custGeom>
              <a:avLst/>
              <a:gdLst>
                <a:gd name="connsiteX0" fmla="*/ 17717 w 67056"/>
                <a:gd name="connsiteY0" fmla="*/ 61436 h 63245"/>
                <a:gd name="connsiteX1" fmla="*/ 12383 w 67056"/>
                <a:gd name="connsiteY1" fmla="*/ 53721 h 63245"/>
                <a:gd name="connsiteX2" fmla="*/ 12383 w 67056"/>
                <a:gd name="connsiteY2" fmla="*/ 12097 h 63245"/>
                <a:gd name="connsiteX3" fmla="*/ 56388 w 67056"/>
                <a:gd name="connsiteY3" fmla="*/ 63246 h 63245"/>
                <a:gd name="connsiteX4" fmla="*/ 61722 w 67056"/>
                <a:gd name="connsiteY4" fmla="*/ 63246 h 63245"/>
                <a:gd name="connsiteX5" fmla="*/ 61722 w 67056"/>
                <a:gd name="connsiteY5" fmla="*/ 9049 h 63245"/>
                <a:gd name="connsiteX6" fmla="*/ 67056 w 67056"/>
                <a:gd name="connsiteY6" fmla="*/ 1333 h 63245"/>
                <a:gd name="connsiteX7" fmla="*/ 67056 w 67056"/>
                <a:gd name="connsiteY7" fmla="*/ 0 h 63245"/>
                <a:gd name="connsiteX8" fmla="*/ 49340 w 67056"/>
                <a:gd name="connsiteY8" fmla="*/ 0 h 63245"/>
                <a:gd name="connsiteX9" fmla="*/ 49340 w 67056"/>
                <a:gd name="connsiteY9" fmla="*/ 1333 h 63245"/>
                <a:gd name="connsiteX10" fmla="*/ 54864 w 67056"/>
                <a:gd name="connsiteY10" fmla="*/ 9430 h 63245"/>
                <a:gd name="connsiteX11" fmla="*/ 54864 w 67056"/>
                <a:gd name="connsiteY11" fmla="*/ 43529 h 63245"/>
                <a:gd name="connsiteX12" fmla="*/ 17717 w 67056"/>
                <a:gd name="connsiteY12" fmla="*/ 0 h 63245"/>
                <a:gd name="connsiteX13" fmla="*/ 0 w 67056"/>
                <a:gd name="connsiteY13" fmla="*/ 0 h 63245"/>
                <a:gd name="connsiteX14" fmla="*/ 0 w 67056"/>
                <a:gd name="connsiteY14" fmla="*/ 1333 h 63245"/>
                <a:gd name="connsiteX15" fmla="*/ 4858 w 67056"/>
                <a:gd name="connsiteY15" fmla="*/ 4381 h 63245"/>
                <a:gd name="connsiteX16" fmla="*/ 5429 w 67056"/>
                <a:gd name="connsiteY16" fmla="*/ 8763 h 63245"/>
                <a:gd name="connsiteX17" fmla="*/ 5429 w 67056"/>
                <a:gd name="connsiteY17" fmla="*/ 53816 h 63245"/>
                <a:gd name="connsiteX18" fmla="*/ 3810 w 67056"/>
                <a:gd name="connsiteY18" fmla="*/ 60007 h 63245"/>
                <a:gd name="connsiteX19" fmla="*/ 0 w 67056"/>
                <a:gd name="connsiteY19" fmla="*/ 61531 h 63245"/>
                <a:gd name="connsiteX20" fmla="*/ 0 w 67056"/>
                <a:gd name="connsiteY20" fmla="*/ 62770 h 63245"/>
                <a:gd name="connsiteX21" fmla="*/ 17717 w 67056"/>
                <a:gd name="connsiteY21" fmla="*/ 62770 h 63245"/>
                <a:gd name="connsiteX22" fmla="*/ 17717 w 67056"/>
                <a:gd name="connsiteY22" fmla="*/ 61531 h 6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7056" h="63245">
                  <a:moveTo>
                    <a:pt x="17717" y="61436"/>
                  </a:moveTo>
                  <a:cubicBezTo>
                    <a:pt x="14097" y="60674"/>
                    <a:pt x="12383" y="59722"/>
                    <a:pt x="12383" y="53721"/>
                  </a:cubicBezTo>
                  <a:lnTo>
                    <a:pt x="12383" y="12097"/>
                  </a:lnTo>
                  <a:lnTo>
                    <a:pt x="56388" y="63246"/>
                  </a:lnTo>
                  <a:lnTo>
                    <a:pt x="61722" y="63246"/>
                  </a:lnTo>
                  <a:lnTo>
                    <a:pt x="61722" y="9049"/>
                  </a:lnTo>
                  <a:cubicBezTo>
                    <a:pt x="61722" y="4096"/>
                    <a:pt x="62484" y="2191"/>
                    <a:pt x="67056" y="1333"/>
                  </a:cubicBezTo>
                  <a:lnTo>
                    <a:pt x="67056" y="0"/>
                  </a:lnTo>
                  <a:lnTo>
                    <a:pt x="49340" y="0"/>
                  </a:lnTo>
                  <a:lnTo>
                    <a:pt x="49340" y="1333"/>
                  </a:lnTo>
                  <a:cubicBezTo>
                    <a:pt x="54293" y="2191"/>
                    <a:pt x="54864" y="4477"/>
                    <a:pt x="54864" y="9430"/>
                  </a:cubicBezTo>
                  <a:lnTo>
                    <a:pt x="54864" y="43529"/>
                  </a:lnTo>
                  <a:lnTo>
                    <a:pt x="17717" y="0"/>
                  </a:lnTo>
                  <a:lnTo>
                    <a:pt x="0" y="0"/>
                  </a:lnTo>
                  <a:lnTo>
                    <a:pt x="0" y="1333"/>
                  </a:lnTo>
                  <a:cubicBezTo>
                    <a:pt x="1429" y="1524"/>
                    <a:pt x="3715" y="1810"/>
                    <a:pt x="4858" y="4381"/>
                  </a:cubicBezTo>
                  <a:cubicBezTo>
                    <a:pt x="5429" y="5620"/>
                    <a:pt x="5429" y="6953"/>
                    <a:pt x="5429" y="8763"/>
                  </a:cubicBezTo>
                  <a:lnTo>
                    <a:pt x="5429" y="53816"/>
                  </a:lnTo>
                  <a:cubicBezTo>
                    <a:pt x="5429" y="56864"/>
                    <a:pt x="5143" y="58579"/>
                    <a:pt x="3810" y="60007"/>
                  </a:cubicBezTo>
                  <a:cubicBezTo>
                    <a:pt x="2667" y="61151"/>
                    <a:pt x="1334" y="61341"/>
                    <a:pt x="0" y="61531"/>
                  </a:cubicBezTo>
                  <a:lnTo>
                    <a:pt x="0" y="62770"/>
                  </a:lnTo>
                  <a:lnTo>
                    <a:pt x="17717" y="62770"/>
                  </a:lnTo>
                  <a:lnTo>
                    <a:pt x="17717" y="61531"/>
                  </a:lnTo>
                  <a:close/>
                </a:path>
              </a:pathLst>
            </a:custGeom>
            <a:grpFill/>
            <a:ln w="0" cap="flat">
              <a:noFill/>
              <a:prstDash val="solid"/>
              <a:miter/>
            </a:ln>
          </p:spPr>
          <p:txBody>
            <a:bodyPr rtlCol="0" anchor="ctr"/>
            <a:lstStyle/>
            <a:p>
              <a:endParaRPr lang="en-CA"/>
            </a:p>
          </p:txBody>
        </p:sp>
        <p:sp>
          <p:nvSpPr>
            <p:cNvPr id="43" name="Freeform: Shape 118">
              <a:extLst>
                <a:ext uri="{FF2B5EF4-FFF2-40B4-BE49-F238E27FC236}">
                  <a16:creationId xmlns:a16="http://schemas.microsoft.com/office/drawing/2014/main" id="{81CEB437-240C-7F9E-C037-9641539065EF}"/>
                </a:ext>
              </a:extLst>
            </p:cNvPr>
            <p:cNvSpPr/>
            <p:nvPr/>
          </p:nvSpPr>
          <p:spPr>
            <a:xfrm>
              <a:off x="963973" y="575986"/>
              <a:ext cx="44767" cy="43433"/>
            </a:xfrm>
            <a:custGeom>
              <a:avLst/>
              <a:gdLst>
                <a:gd name="connsiteX0" fmla="*/ 14859 w 44767"/>
                <a:gd name="connsiteY0" fmla="*/ 8953 h 43433"/>
                <a:gd name="connsiteX1" fmla="*/ 22003 w 44767"/>
                <a:gd name="connsiteY1" fmla="*/ 5334 h 43433"/>
                <a:gd name="connsiteX2" fmla="*/ 28670 w 44767"/>
                <a:gd name="connsiteY2" fmla="*/ 8287 h 43433"/>
                <a:gd name="connsiteX3" fmla="*/ 32956 w 44767"/>
                <a:gd name="connsiteY3" fmla="*/ 22669 h 43433"/>
                <a:gd name="connsiteX4" fmla="*/ 27337 w 44767"/>
                <a:gd name="connsiteY4" fmla="*/ 37433 h 43433"/>
                <a:gd name="connsiteX5" fmla="*/ 23146 w 44767"/>
                <a:gd name="connsiteY5" fmla="*/ 38481 h 43433"/>
                <a:gd name="connsiteX6" fmla="*/ 11716 w 44767"/>
                <a:gd name="connsiteY6" fmla="*/ 20669 h 43433"/>
                <a:gd name="connsiteX7" fmla="*/ 14859 w 44767"/>
                <a:gd name="connsiteY7" fmla="*/ 8953 h 43433"/>
                <a:gd name="connsiteX8" fmla="*/ 5810 w 44767"/>
                <a:gd name="connsiteY8" fmla="*/ 37433 h 43433"/>
                <a:gd name="connsiteX9" fmla="*/ 21812 w 44767"/>
                <a:gd name="connsiteY9" fmla="*/ 43434 h 43433"/>
                <a:gd name="connsiteX10" fmla="*/ 44767 w 44767"/>
                <a:gd name="connsiteY10" fmla="*/ 21526 h 43433"/>
                <a:gd name="connsiteX11" fmla="*/ 22669 w 44767"/>
                <a:gd name="connsiteY11" fmla="*/ 0 h 43433"/>
                <a:gd name="connsiteX12" fmla="*/ 0 w 44767"/>
                <a:gd name="connsiteY12" fmla="*/ 22003 h 43433"/>
                <a:gd name="connsiteX13" fmla="*/ 5905 w 44767"/>
                <a:gd name="connsiteY13" fmla="*/ 37338 h 43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4767" h="43433">
                  <a:moveTo>
                    <a:pt x="14859" y="8953"/>
                  </a:moveTo>
                  <a:cubicBezTo>
                    <a:pt x="16288" y="7144"/>
                    <a:pt x="18764" y="5334"/>
                    <a:pt x="22003" y="5334"/>
                  </a:cubicBezTo>
                  <a:cubicBezTo>
                    <a:pt x="24670" y="5334"/>
                    <a:pt x="27051" y="6572"/>
                    <a:pt x="28670" y="8287"/>
                  </a:cubicBezTo>
                  <a:cubicBezTo>
                    <a:pt x="30956" y="10763"/>
                    <a:pt x="32956" y="16097"/>
                    <a:pt x="32956" y="22669"/>
                  </a:cubicBezTo>
                  <a:cubicBezTo>
                    <a:pt x="32956" y="25717"/>
                    <a:pt x="32671" y="34195"/>
                    <a:pt x="27337" y="37433"/>
                  </a:cubicBezTo>
                  <a:cubicBezTo>
                    <a:pt x="26098" y="38100"/>
                    <a:pt x="24575" y="38481"/>
                    <a:pt x="23146" y="38481"/>
                  </a:cubicBezTo>
                  <a:cubicBezTo>
                    <a:pt x="14954" y="38481"/>
                    <a:pt x="11716" y="28575"/>
                    <a:pt x="11716" y="20669"/>
                  </a:cubicBezTo>
                  <a:cubicBezTo>
                    <a:pt x="11716" y="16002"/>
                    <a:pt x="12668" y="11716"/>
                    <a:pt x="14859" y="8953"/>
                  </a:cubicBezTo>
                  <a:moveTo>
                    <a:pt x="5810" y="37433"/>
                  </a:moveTo>
                  <a:cubicBezTo>
                    <a:pt x="10763" y="42672"/>
                    <a:pt x="16859" y="43434"/>
                    <a:pt x="21812" y="43434"/>
                  </a:cubicBezTo>
                  <a:cubicBezTo>
                    <a:pt x="38290" y="43434"/>
                    <a:pt x="44767" y="32004"/>
                    <a:pt x="44767" y="21526"/>
                  </a:cubicBezTo>
                  <a:cubicBezTo>
                    <a:pt x="44767" y="10287"/>
                    <a:pt x="37528" y="0"/>
                    <a:pt x="22669" y="0"/>
                  </a:cubicBezTo>
                  <a:cubicBezTo>
                    <a:pt x="8668" y="0"/>
                    <a:pt x="0" y="10096"/>
                    <a:pt x="0" y="22003"/>
                  </a:cubicBezTo>
                  <a:cubicBezTo>
                    <a:pt x="0" y="28003"/>
                    <a:pt x="2191" y="33623"/>
                    <a:pt x="5905" y="37338"/>
                  </a:cubicBezTo>
                </a:path>
              </a:pathLst>
            </a:custGeom>
            <a:grpFill/>
            <a:ln w="0" cap="flat">
              <a:noFill/>
              <a:prstDash val="solid"/>
              <a:miter/>
            </a:ln>
          </p:spPr>
          <p:txBody>
            <a:bodyPr rtlCol="0" anchor="ctr"/>
            <a:lstStyle/>
            <a:p>
              <a:endParaRPr lang="en-CA"/>
            </a:p>
          </p:txBody>
        </p:sp>
        <p:sp>
          <p:nvSpPr>
            <p:cNvPr id="44" name="Freeform: Shape 119">
              <a:extLst>
                <a:ext uri="{FF2B5EF4-FFF2-40B4-BE49-F238E27FC236}">
                  <a16:creationId xmlns:a16="http://schemas.microsoft.com/office/drawing/2014/main" id="{0756FA6C-124A-C9E7-1BAE-CABE750BD93F}"/>
                </a:ext>
              </a:extLst>
            </p:cNvPr>
            <p:cNvSpPr/>
            <p:nvPr/>
          </p:nvSpPr>
          <p:spPr>
            <a:xfrm>
              <a:off x="1008645"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5"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385"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a:p>
          </p:txBody>
        </p:sp>
        <p:sp>
          <p:nvSpPr>
            <p:cNvPr id="45" name="Freeform: Shape 120">
              <a:extLst>
                <a:ext uri="{FF2B5EF4-FFF2-40B4-BE49-F238E27FC236}">
                  <a16:creationId xmlns:a16="http://schemas.microsoft.com/office/drawing/2014/main" id="{7F344DD4-8131-4B3F-51D2-371C0AF919F5}"/>
                </a:ext>
              </a:extLst>
            </p:cNvPr>
            <p:cNvSpPr/>
            <p:nvPr/>
          </p:nvSpPr>
          <p:spPr>
            <a:xfrm>
              <a:off x="1100180" y="576176"/>
              <a:ext cx="41814" cy="43338"/>
            </a:xfrm>
            <a:custGeom>
              <a:avLst/>
              <a:gdLst>
                <a:gd name="connsiteX0" fmla="*/ 13145 w 41814"/>
                <a:gd name="connsiteY0" fmla="*/ 8763 h 43338"/>
                <a:gd name="connsiteX1" fmla="*/ 21241 w 41814"/>
                <a:gd name="connsiteY1" fmla="*/ 5048 h 43338"/>
                <a:gd name="connsiteX2" fmla="*/ 29147 w 41814"/>
                <a:gd name="connsiteY2" fmla="*/ 8954 h 43338"/>
                <a:gd name="connsiteX3" fmla="*/ 30956 w 41814"/>
                <a:gd name="connsiteY3" fmla="*/ 15240 h 43338"/>
                <a:gd name="connsiteX4" fmla="*/ 10192 w 41814"/>
                <a:gd name="connsiteY4" fmla="*/ 15240 h 43338"/>
                <a:gd name="connsiteX5" fmla="*/ 13145 w 41814"/>
                <a:gd name="connsiteY5" fmla="*/ 8763 h 43338"/>
                <a:gd name="connsiteX6" fmla="*/ 21431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8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145" y="8763"/>
                  </a:moveTo>
                  <a:cubicBezTo>
                    <a:pt x="16002" y="5239"/>
                    <a:pt x="19622" y="5048"/>
                    <a:pt x="21241" y="5048"/>
                  </a:cubicBezTo>
                  <a:cubicBezTo>
                    <a:pt x="23241" y="5048"/>
                    <a:pt x="26765" y="5429"/>
                    <a:pt x="29147" y="8954"/>
                  </a:cubicBezTo>
                  <a:cubicBezTo>
                    <a:pt x="30575" y="11049"/>
                    <a:pt x="30861" y="13049"/>
                    <a:pt x="30956" y="15240"/>
                  </a:cubicBezTo>
                  <a:lnTo>
                    <a:pt x="10192" y="15240"/>
                  </a:lnTo>
                  <a:cubicBezTo>
                    <a:pt x="10763" y="13240"/>
                    <a:pt x="11335" y="10859"/>
                    <a:pt x="13145" y="8763"/>
                  </a:cubicBezTo>
                  <a:moveTo>
                    <a:pt x="21431" y="43339"/>
                  </a:moveTo>
                  <a:cubicBezTo>
                    <a:pt x="32766" y="43339"/>
                    <a:pt x="37243"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9" y="572"/>
                    <a:pt x="25622" y="0"/>
                    <a:pt x="21908"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a:p>
          </p:txBody>
        </p:sp>
        <p:sp>
          <p:nvSpPr>
            <p:cNvPr id="46" name="Freeform: Shape 121">
              <a:extLst>
                <a:ext uri="{FF2B5EF4-FFF2-40B4-BE49-F238E27FC236}">
                  <a16:creationId xmlns:a16="http://schemas.microsoft.com/office/drawing/2014/main" id="{49CA2E14-1688-C7E0-73EA-D64B02744878}"/>
                </a:ext>
              </a:extLst>
            </p:cNvPr>
            <p:cNvSpPr/>
            <p:nvPr/>
          </p:nvSpPr>
          <p:spPr>
            <a:xfrm>
              <a:off x="566495" y="576176"/>
              <a:ext cx="41814" cy="43338"/>
            </a:xfrm>
            <a:custGeom>
              <a:avLst/>
              <a:gdLst>
                <a:gd name="connsiteX0" fmla="*/ 13049 w 41814"/>
                <a:gd name="connsiteY0" fmla="*/ 8763 h 43338"/>
                <a:gd name="connsiteX1" fmla="*/ 21145 w 41814"/>
                <a:gd name="connsiteY1" fmla="*/ 5048 h 43338"/>
                <a:gd name="connsiteX2" fmla="*/ 29051 w 41814"/>
                <a:gd name="connsiteY2" fmla="*/ 8954 h 43338"/>
                <a:gd name="connsiteX3" fmla="*/ 30956 w 41814"/>
                <a:gd name="connsiteY3" fmla="*/ 15240 h 43338"/>
                <a:gd name="connsiteX4" fmla="*/ 10192 w 41814"/>
                <a:gd name="connsiteY4" fmla="*/ 15240 h 43338"/>
                <a:gd name="connsiteX5" fmla="*/ 13144 w 41814"/>
                <a:gd name="connsiteY5" fmla="*/ 8763 h 43338"/>
                <a:gd name="connsiteX6" fmla="*/ 21336 w 41814"/>
                <a:gd name="connsiteY6" fmla="*/ 43339 h 43338"/>
                <a:gd name="connsiteX7" fmla="*/ 40862 w 41814"/>
                <a:gd name="connsiteY7" fmla="*/ 29432 h 43338"/>
                <a:gd name="connsiteX8" fmla="*/ 39529 w 41814"/>
                <a:gd name="connsiteY8" fmla="*/ 28575 h 43338"/>
                <a:gd name="connsiteX9" fmla="*/ 24384 w 41814"/>
                <a:gd name="connsiteY9" fmla="*/ 34766 h 43338"/>
                <a:gd name="connsiteX10" fmla="*/ 10858 w 41814"/>
                <a:gd name="connsiteY10" fmla="*/ 26289 h 43338"/>
                <a:gd name="connsiteX11" fmla="*/ 9906 w 41814"/>
                <a:gd name="connsiteY11" fmla="*/ 20288 h 43338"/>
                <a:gd name="connsiteX12" fmla="*/ 41815 w 41814"/>
                <a:gd name="connsiteY12" fmla="*/ 20288 h 43338"/>
                <a:gd name="connsiteX13" fmla="*/ 38481 w 41814"/>
                <a:gd name="connsiteY13" fmla="*/ 8382 h 43338"/>
                <a:gd name="connsiteX14" fmla="*/ 21907 w 41814"/>
                <a:gd name="connsiteY14" fmla="*/ 0 h 43338"/>
                <a:gd name="connsiteX15" fmla="*/ 0 w 41814"/>
                <a:gd name="connsiteY15" fmla="*/ 21908 h 43338"/>
                <a:gd name="connsiteX16" fmla="*/ 21336 w 41814"/>
                <a:gd name="connsiteY16" fmla="*/ 43339 h 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814" h="43338">
                  <a:moveTo>
                    <a:pt x="13049" y="8763"/>
                  </a:moveTo>
                  <a:cubicBezTo>
                    <a:pt x="15907" y="5239"/>
                    <a:pt x="19526" y="5048"/>
                    <a:pt x="21145" y="5048"/>
                  </a:cubicBezTo>
                  <a:cubicBezTo>
                    <a:pt x="23146" y="5048"/>
                    <a:pt x="26670" y="5429"/>
                    <a:pt x="29051" y="8954"/>
                  </a:cubicBezTo>
                  <a:cubicBezTo>
                    <a:pt x="30480" y="11049"/>
                    <a:pt x="30766" y="13049"/>
                    <a:pt x="30956" y="15240"/>
                  </a:cubicBezTo>
                  <a:lnTo>
                    <a:pt x="10192" y="15240"/>
                  </a:lnTo>
                  <a:cubicBezTo>
                    <a:pt x="10763" y="13240"/>
                    <a:pt x="11335" y="10859"/>
                    <a:pt x="13144" y="8763"/>
                  </a:cubicBezTo>
                  <a:moveTo>
                    <a:pt x="21336" y="43339"/>
                  </a:moveTo>
                  <a:cubicBezTo>
                    <a:pt x="32671" y="43339"/>
                    <a:pt x="37147" y="36957"/>
                    <a:pt x="40862" y="29432"/>
                  </a:cubicBezTo>
                  <a:lnTo>
                    <a:pt x="39529" y="28575"/>
                  </a:lnTo>
                  <a:cubicBezTo>
                    <a:pt x="37243" y="30671"/>
                    <a:pt x="32861" y="34766"/>
                    <a:pt x="24384" y="34766"/>
                  </a:cubicBezTo>
                  <a:cubicBezTo>
                    <a:pt x="19907" y="34766"/>
                    <a:pt x="13430" y="33433"/>
                    <a:pt x="10858" y="26289"/>
                  </a:cubicBezTo>
                  <a:cubicBezTo>
                    <a:pt x="10001" y="23813"/>
                    <a:pt x="9906" y="22003"/>
                    <a:pt x="9906" y="20288"/>
                  </a:cubicBezTo>
                  <a:lnTo>
                    <a:pt x="41815" y="20288"/>
                  </a:lnTo>
                  <a:cubicBezTo>
                    <a:pt x="41529" y="16097"/>
                    <a:pt x="40767" y="11906"/>
                    <a:pt x="38481" y="8382"/>
                  </a:cubicBezTo>
                  <a:cubicBezTo>
                    <a:pt x="33718" y="572"/>
                    <a:pt x="25622" y="0"/>
                    <a:pt x="21907" y="0"/>
                  </a:cubicBezTo>
                  <a:cubicBezTo>
                    <a:pt x="7525" y="0"/>
                    <a:pt x="0" y="11049"/>
                    <a:pt x="0" y="21908"/>
                  </a:cubicBezTo>
                  <a:cubicBezTo>
                    <a:pt x="0" y="32766"/>
                    <a:pt x="6668" y="43339"/>
                    <a:pt x="21336" y="43339"/>
                  </a:cubicBezTo>
                </a:path>
              </a:pathLst>
            </a:custGeom>
            <a:grpFill/>
            <a:ln w="0" cap="flat">
              <a:noFill/>
              <a:prstDash val="solid"/>
              <a:miter/>
            </a:ln>
          </p:spPr>
          <p:txBody>
            <a:bodyPr rtlCol="0" anchor="ctr"/>
            <a:lstStyle/>
            <a:p>
              <a:endParaRPr lang="en-CA"/>
            </a:p>
          </p:txBody>
        </p:sp>
        <p:sp>
          <p:nvSpPr>
            <p:cNvPr id="47" name="Freeform: Shape 122">
              <a:extLst>
                <a:ext uri="{FF2B5EF4-FFF2-40B4-BE49-F238E27FC236}">
                  <a16:creationId xmlns:a16="http://schemas.microsoft.com/office/drawing/2014/main" id="{C863A496-314E-5830-C21B-6DC7414E8990}"/>
                </a:ext>
              </a:extLst>
            </p:cNvPr>
            <p:cNvSpPr/>
            <p:nvPr/>
          </p:nvSpPr>
          <p:spPr>
            <a:xfrm>
              <a:off x="1143519" y="576176"/>
              <a:ext cx="41814" cy="43529"/>
            </a:xfrm>
            <a:custGeom>
              <a:avLst/>
              <a:gdLst>
                <a:gd name="connsiteX0" fmla="*/ 19050 w 41814"/>
                <a:gd name="connsiteY0" fmla="*/ 22765 h 43529"/>
                <a:gd name="connsiteX1" fmla="*/ 25717 w 41814"/>
                <a:gd name="connsiteY1" fmla="*/ 19526 h 43529"/>
                <a:gd name="connsiteX2" fmla="*/ 25717 w 41814"/>
                <a:gd name="connsiteY2" fmla="*/ 30956 h 43529"/>
                <a:gd name="connsiteX3" fmla="*/ 16859 w 41814"/>
                <a:gd name="connsiteY3" fmla="*/ 35909 h 43529"/>
                <a:gd name="connsiteX4" fmla="*/ 11144 w 41814"/>
                <a:gd name="connsiteY4" fmla="*/ 30480 h 43529"/>
                <a:gd name="connsiteX5" fmla="*/ 19050 w 41814"/>
                <a:gd name="connsiteY5" fmla="*/ 22765 h 43529"/>
                <a:gd name="connsiteX6" fmla="*/ 12954 w 41814"/>
                <a:gd name="connsiteY6" fmla="*/ 43244 h 43529"/>
                <a:gd name="connsiteX7" fmla="*/ 26575 w 41814"/>
                <a:gd name="connsiteY7" fmla="*/ 36671 h 43529"/>
                <a:gd name="connsiteX8" fmla="*/ 31813 w 41814"/>
                <a:gd name="connsiteY8" fmla="*/ 43529 h 43529"/>
                <a:gd name="connsiteX9" fmla="*/ 41815 w 41814"/>
                <a:gd name="connsiteY9" fmla="*/ 36100 h 43529"/>
                <a:gd name="connsiteX10" fmla="*/ 41148 w 41814"/>
                <a:gd name="connsiteY10" fmla="*/ 35052 h 43529"/>
                <a:gd name="connsiteX11" fmla="*/ 36385 w 41814"/>
                <a:gd name="connsiteY11" fmla="*/ 26003 h 43529"/>
                <a:gd name="connsiteX12" fmla="*/ 36385 w 41814"/>
                <a:gd name="connsiteY12" fmla="*/ 16383 h 43529"/>
                <a:gd name="connsiteX13" fmla="*/ 33814 w 41814"/>
                <a:gd name="connsiteY13" fmla="*/ 5048 h 43529"/>
                <a:gd name="connsiteX14" fmla="*/ 20574 w 41814"/>
                <a:gd name="connsiteY14" fmla="*/ 0 h 43529"/>
                <a:gd name="connsiteX15" fmla="*/ 5239 w 41814"/>
                <a:gd name="connsiteY15" fmla="*/ 2858 h 43529"/>
                <a:gd name="connsiteX16" fmla="*/ 3810 w 41814"/>
                <a:gd name="connsiteY16" fmla="*/ 12287 h 43529"/>
                <a:gd name="connsiteX17" fmla="*/ 5239 w 41814"/>
                <a:gd name="connsiteY17" fmla="*/ 12287 h 43529"/>
                <a:gd name="connsiteX18" fmla="*/ 10096 w 41814"/>
                <a:gd name="connsiteY18" fmla="*/ 7715 h 43529"/>
                <a:gd name="connsiteX19" fmla="*/ 18288 w 41814"/>
                <a:gd name="connsiteY19" fmla="*/ 5429 h 43529"/>
                <a:gd name="connsiteX20" fmla="*/ 24860 w 41814"/>
                <a:gd name="connsiteY20" fmla="*/ 8668 h 43529"/>
                <a:gd name="connsiteX21" fmla="*/ 25432 w 41814"/>
                <a:gd name="connsiteY21" fmla="*/ 11621 h 43529"/>
                <a:gd name="connsiteX22" fmla="*/ 16859 w 41814"/>
                <a:gd name="connsiteY22" fmla="*/ 18479 h 43529"/>
                <a:gd name="connsiteX23" fmla="*/ 13811 w 41814"/>
                <a:gd name="connsiteY23" fmla="*/ 19145 h 43529"/>
                <a:gd name="connsiteX24" fmla="*/ 0 w 41814"/>
                <a:gd name="connsiteY24" fmla="*/ 31909 h 43529"/>
                <a:gd name="connsiteX25" fmla="*/ 12859 w 41814"/>
                <a:gd name="connsiteY25" fmla="*/ 43339 h 43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1814" h="43529">
                  <a:moveTo>
                    <a:pt x="19050" y="22765"/>
                  </a:moveTo>
                  <a:cubicBezTo>
                    <a:pt x="22288" y="21717"/>
                    <a:pt x="23050" y="21336"/>
                    <a:pt x="25717" y="19526"/>
                  </a:cubicBezTo>
                  <a:lnTo>
                    <a:pt x="25717" y="30956"/>
                  </a:lnTo>
                  <a:cubicBezTo>
                    <a:pt x="21812" y="35528"/>
                    <a:pt x="17812" y="35909"/>
                    <a:pt x="16859" y="35909"/>
                  </a:cubicBezTo>
                  <a:cubicBezTo>
                    <a:pt x="13525" y="35909"/>
                    <a:pt x="11144" y="33528"/>
                    <a:pt x="11144" y="30480"/>
                  </a:cubicBezTo>
                  <a:cubicBezTo>
                    <a:pt x="11144" y="25432"/>
                    <a:pt x="16764" y="23527"/>
                    <a:pt x="19050" y="22765"/>
                  </a:cubicBezTo>
                  <a:moveTo>
                    <a:pt x="12954" y="43244"/>
                  </a:moveTo>
                  <a:cubicBezTo>
                    <a:pt x="20002" y="43244"/>
                    <a:pt x="23622" y="39624"/>
                    <a:pt x="26575" y="36671"/>
                  </a:cubicBezTo>
                  <a:cubicBezTo>
                    <a:pt x="27527" y="39815"/>
                    <a:pt x="28670" y="41434"/>
                    <a:pt x="31813" y="43529"/>
                  </a:cubicBezTo>
                  <a:lnTo>
                    <a:pt x="41815" y="36100"/>
                  </a:lnTo>
                  <a:lnTo>
                    <a:pt x="41148" y="35052"/>
                  </a:lnTo>
                  <a:cubicBezTo>
                    <a:pt x="36481" y="33052"/>
                    <a:pt x="36385" y="31052"/>
                    <a:pt x="36385" y="26003"/>
                  </a:cubicBezTo>
                  <a:lnTo>
                    <a:pt x="36385" y="16383"/>
                  </a:lnTo>
                  <a:cubicBezTo>
                    <a:pt x="36385" y="11716"/>
                    <a:pt x="36385" y="8287"/>
                    <a:pt x="33814" y="5048"/>
                  </a:cubicBezTo>
                  <a:cubicBezTo>
                    <a:pt x="30099" y="286"/>
                    <a:pt x="23813" y="0"/>
                    <a:pt x="20574" y="0"/>
                  </a:cubicBezTo>
                  <a:cubicBezTo>
                    <a:pt x="16954" y="0"/>
                    <a:pt x="11621" y="572"/>
                    <a:pt x="5239" y="2858"/>
                  </a:cubicBezTo>
                  <a:lnTo>
                    <a:pt x="3810" y="12287"/>
                  </a:lnTo>
                  <a:lnTo>
                    <a:pt x="5239" y="12287"/>
                  </a:lnTo>
                  <a:cubicBezTo>
                    <a:pt x="6477" y="10763"/>
                    <a:pt x="7810" y="9144"/>
                    <a:pt x="10096" y="7715"/>
                  </a:cubicBezTo>
                  <a:cubicBezTo>
                    <a:pt x="12573" y="6191"/>
                    <a:pt x="15621" y="5429"/>
                    <a:pt x="18288" y="5429"/>
                  </a:cubicBezTo>
                  <a:cubicBezTo>
                    <a:pt x="20955" y="5429"/>
                    <a:pt x="23717" y="6286"/>
                    <a:pt x="24860" y="8668"/>
                  </a:cubicBezTo>
                  <a:cubicBezTo>
                    <a:pt x="25337" y="9620"/>
                    <a:pt x="25432" y="10668"/>
                    <a:pt x="25432" y="11621"/>
                  </a:cubicBezTo>
                  <a:cubicBezTo>
                    <a:pt x="25432" y="15907"/>
                    <a:pt x="21050" y="17335"/>
                    <a:pt x="16859" y="18479"/>
                  </a:cubicBezTo>
                  <a:lnTo>
                    <a:pt x="13811" y="19145"/>
                  </a:lnTo>
                  <a:cubicBezTo>
                    <a:pt x="9620" y="20193"/>
                    <a:pt x="0" y="22670"/>
                    <a:pt x="0" y="31909"/>
                  </a:cubicBezTo>
                  <a:cubicBezTo>
                    <a:pt x="0" y="36576"/>
                    <a:pt x="2953" y="43339"/>
                    <a:pt x="12859" y="43339"/>
                  </a:cubicBezTo>
                </a:path>
              </a:pathLst>
            </a:custGeom>
            <a:grpFill/>
            <a:ln w="0" cap="flat">
              <a:noFill/>
              <a:prstDash val="solid"/>
              <a:miter/>
            </a:ln>
          </p:spPr>
          <p:txBody>
            <a:bodyPr rtlCol="0" anchor="ctr"/>
            <a:lstStyle/>
            <a:p>
              <a:endParaRPr lang="en-CA"/>
            </a:p>
          </p:txBody>
        </p:sp>
        <p:sp>
          <p:nvSpPr>
            <p:cNvPr id="48" name="Freeform: Shape 123">
              <a:extLst>
                <a:ext uri="{FF2B5EF4-FFF2-40B4-BE49-F238E27FC236}">
                  <a16:creationId xmlns:a16="http://schemas.microsoft.com/office/drawing/2014/main" id="{FD126E8F-D5A8-BEEC-71B1-5C6D15AA2B59}"/>
                </a:ext>
              </a:extLst>
            </p:cNvPr>
            <p:cNvSpPr/>
            <p:nvPr/>
          </p:nvSpPr>
          <p:spPr>
            <a:xfrm>
              <a:off x="1183619" y="575986"/>
              <a:ext cx="50863" cy="43719"/>
            </a:xfrm>
            <a:custGeom>
              <a:avLst/>
              <a:gdLst>
                <a:gd name="connsiteX0" fmla="*/ 5048 w 50863"/>
                <a:gd name="connsiteY0" fmla="*/ 12287 h 43719"/>
                <a:gd name="connsiteX1" fmla="*/ 5048 w 50863"/>
                <a:gd name="connsiteY1" fmla="*/ 27813 h 43719"/>
                <a:gd name="connsiteX2" fmla="*/ 7906 w 50863"/>
                <a:gd name="connsiteY2" fmla="*/ 38386 h 43719"/>
                <a:gd name="connsiteX3" fmla="*/ 19717 w 50863"/>
                <a:gd name="connsiteY3" fmla="*/ 43434 h 43719"/>
                <a:gd name="connsiteX4" fmla="*/ 35147 w 50863"/>
                <a:gd name="connsiteY4" fmla="*/ 35528 h 43719"/>
                <a:gd name="connsiteX5" fmla="*/ 41053 w 50863"/>
                <a:gd name="connsiteY5" fmla="*/ 43720 h 43719"/>
                <a:gd name="connsiteX6" fmla="*/ 50864 w 50863"/>
                <a:gd name="connsiteY6" fmla="*/ 36385 h 43719"/>
                <a:gd name="connsiteX7" fmla="*/ 50292 w 50863"/>
                <a:gd name="connsiteY7" fmla="*/ 35528 h 43719"/>
                <a:gd name="connsiteX8" fmla="*/ 45625 w 50863"/>
                <a:gd name="connsiteY8" fmla="*/ 26956 h 43719"/>
                <a:gd name="connsiteX9" fmla="*/ 45625 w 50863"/>
                <a:gd name="connsiteY9" fmla="*/ 0 h 43719"/>
                <a:gd name="connsiteX10" fmla="*/ 29242 w 50863"/>
                <a:gd name="connsiteY10" fmla="*/ 3334 h 43719"/>
                <a:gd name="connsiteX11" fmla="*/ 29242 w 50863"/>
                <a:gd name="connsiteY11" fmla="*/ 4572 h 43719"/>
                <a:gd name="connsiteX12" fmla="*/ 34481 w 50863"/>
                <a:gd name="connsiteY12" fmla="*/ 11144 h 43719"/>
                <a:gd name="connsiteX13" fmla="*/ 34481 w 50863"/>
                <a:gd name="connsiteY13" fmla="*/ 25432 h 43719"/>
                <a:gd name="connsiteX14" fmla="*/ 32385 w 50863"/>
                <a:gd name="connsiteY14" fmla="*/ 32385 h 43719"/>
                <a:gd name="connsiteX15" fmla="*/ 24670 w 50863"/>
                <a:gd name="connsiteY15" fmla="*/ 35623 h 43719"/>
                <a:gd name="connsiteX16" fmla="*/ 16764 w 50863"/>
                <a:gd name="connsiteY16" fmla="*/ 30289 h 43719"/>
                <a:gd name="connsiteX17" fmla="*/ 16097 w 50863"/>
                <a:gd name="connsiteY17" fmla="*/ 25527 h 43719"/>
                <a:gd name="connsiteX18" fmla="*/ 16097 w 50863"/>
                <a:gd name="connsiteY18" fmla="*/ 95 h 43719"/>
                <a:gd name="connsiteX19" fmla="*/ 0 w 50863"/>
                <a:gd name="connsiteY19" fmla="*/ 3429 h 43719"/>
                <a:gd name="connsiteX20" fmla="*/ 0 w 50863"/>
                <a:gd name="connsiteY20" fmla="*/ 4667 h 43719"/>
                <a:gd name="connsiteX21" fmla="*/ 4953 w 50863"/>
                <a:gd name="connsiteY21" fmla="*/ 12287 h 43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863" h="43719">
                  <a:moveTo>
                    <a:pt x="5048" y="12287"/>
                  </a:moveTo>
                  <a:lnTo>
                    <a:pt x="5048" y="27813"/>
                  </a:lnTo>
                  <a:cubicBezTo>
                    <a:pt x="5048" y="31051"/>
                    <a:pt x="5239" y="35052"/>
                    <a:pt x="7906" y="38386"/>
                  </a:cubicBezTo>
                  <a:cubicBezTo>
                    <a:pt x="9049" y="39910"/>
                    <a:pt x="12383" y="43434"/>
                    <a:pt x="19717" y="43434"/>
                  </a:cubicBezTo>
                  <a:cubicBezTo>
                    <a:pt x="27051" y="43434"/>
                    <a:pt x="32194" y="39624"/>
                    <a:pt x="35147" y="35528"/>
                  </a:cubicBezTo>
                  <a:cubicBezTo>
                    <a:pt x="35814" y="38005"/>
                    <a:pt x="36957" y="40672"/>
                    <a:pt x="41053" y="43720"/>
                  </a:cubicBezTo>
                  <a:lnTo>
                    <a:pt x="50864" y="36385"/>
                  </a:lnTo>
                  <a:lnTo>
                    <a:pt x="50292" y="35528"/>
                  </a:lnTo>
                  <a:cubicBezTo>
                    <a:pt x="45625" y="34671"/>
                    <a:pt x="45625" y="31337"/>
                    <a:pt x="45625" y="26956"/>
                  </a:cubicBezTo>
                  <a:lnTo>
                    <a:pt x="45625" y="0"/>
                  </a:lnTo>
                  <a:lnTo>
                    <a:pt x="29242" y="3334"/>
                  </a:lnTo>
                  <a:lnTo>
                    <a:pt x="29242" y="4572"/>
                  </a:lnTo>
                  <a:cubicBezTo>
                    <a:pt x="33623" y="5143"/>
                    <a:pt x="34481" y="6858"/>
                    <a:pt x="34481" y="11144"/>
                  </a:cubicBezTo>
                  <a:lnTo>
                    <a:pt x="34481" y="25432"/>
                  </a:lnTo>
                  <a:cubicBezTo>
                    <a:pt x="34481" y="27337"/>
                    <a:pt x="34481" y="30004"/>
                    <a:pt x="32385" y="32385"/>
                  </a:cubicBezTo>
                  <a:cubicBezTo>
                    <a:pt x="30766" y="34290"/>
                    <a:pt x="28099" y="35623"/>
                    <a:pt x="24670" y="35623"/>
                  </a:cubicBezTo>
                  <a:cubicBezTo>
                    <a:pt x="20574" y="35623"/>
                    <a:pt x="17812" y="33528"/>
                    <a:pt x="16764" y="30289"/>
                  </a:cubicBezTo>
                  <a:cubicBezTo>
                    <a:pt x="16288" y="28861"/>
                    <a:pt x="16097" y="27432"/>
                    <a:pt x="16097" y="25527"/>
                  </a:cubicBezTo>
                  <a:lnTo>
                    <a:pt x="16097" y="95"/>
                  </a:lnTo>
                  <a:lnTo>
                    <a:pt x="0" y="3429"/>
                  </a:lnTo>
                  <a:lnTo>
                    <a:pt x="0" y="4667"/>
                  </a:lnTo>
                  <a:cubicBezTo>
                    <a:pt x="4572" y="5239"/>
                    <a:pt x="4953" y="7620"/>
                    <a:pt x="4953" y="12287"/>
                  </a:cubicBezTo>
                </a:path>
              </a:pathLst>
            </a:custGeom>
            <a:grpFill/>
            <a:ln w="0" cap="flat">
              <a:noFill/>
              <a:prstDash val="solid"/>
              <a:miter/>
            </a:ln>
          </p:spPr>
          <p:txBody>
            <a:bodyPr rtlCol="0" anchor="ctr"/>
            <a:lstStyle/>
            <a:p>
              <a:endParaRPr lang="en-CA"/>
            </a:p>
          </p:txBody>
        </p:sp>
        <p:sp>
          <p:nvSpPr>
            <p:cNvPr id="49" name="Freeform: Shape 124">
              <a:extLst>
                <a:ext uri="{FF2B5EF4-FFF2-40B4-BE49-F238E27FC236}">
                  <a16:creationId xmlns:a16="http://schemas.microsoft.com/office/drawing/2014/main" id="{8A60F667-07B0-8C3A-540B-1CBF86DBBA0E}"/>
                </a:ext>
              </a:extLst>
            </p:cNvPr>
            <p:cNvSpPr/>
            <p:nvPr/>
          </p:nvSpPr>
          <p:spPr>
            <a:xfrm>
              <a:off x="675556" y="589225"/>
              <a:ext cx="123039" cy="33623"/>
            </a:xfrm>
            <a:custGeom>
              <a:avLst/>
              <a:gdLst>
                <a:gd name="connsiteX0" fmla="*/ 91821 w 123039"/>
                <a:gd name="connsiteY0" fmla="*/ 0 h 33623"/>
                <a:gd name="connsiteX1" fmla="*/ 0 w 123039"/>
                <a:gd name="connsiteY1" fmla="*/ 29813 h 33623"/>
                <a:gd name="connsiteX2" fmla="*/ 62008 w 123039"/>
                <a:gd name="connsiteY2" fmla="*/ 11906 h 33623"/>
                <a:gd name="connsiteX3" fmla="*/ 58579 w 123039"/>
                <a:gd name="connsiteY3" fmla="*/ 21336 h 33623"/>
                <a:gd name="connsiteX4" fmla="*/ 92393 w 123039"/>
                <a:gd name="connsiteY4" fmla="*/ 31147 h 33623"/>
                <a:gd name="connsiteX5" fmla="*/ 104108 w 123039"/>
                <a:gd name="connsiteY5" fmla="*/ 27242 h 33623"/>
                <a:gd name="connsiteX6" fmla="*/ 76772 w 123039"/>
                <a:gd name="connsiteY6" fmla="*/ 17717 h 33623"/>
                <a:gd name="connsiteX7" fmla="*/ 105347 w 123039"/>
                <a:gd name="connsiteY7" fmla="*/ 11240 h 33623"/>
                <a:gd name="connsiteX8" fmla="*/ 119920 w 123039"/>
                <a:gd name="connsiteY8" fmla="*/ 33623 h 33623"/>
                <a:gd name="connsiteX9" fmla="*/ 121444 w 123039"/>
                <a:gd name="connsiteY9" fmla="*/ 31052 h 33623"/>
                <a:gd name="connsiteX10" fmla="*/ 91821 w 123039"/>
                <a:gd name="connsiteY10" fmla="*/ 95 h 33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039" h="33623">
                  <a:moveTo>
                    <a:pt x="91821" y="0"/>
                  </a:moveTo>
                  <a:cubicBezTo>
                    <a:pt x="53435" y="1619"/>
                    <a:pt x="0" y="29813"/>
                    <a:pt x="0" y="29813"/>
                  </a:cubicBezTo>
                  <a:cubicBezTo>
                    <a:pt x="0" y="29813"/>
                    <a:pt x="29432" y="16573"/>
                    <a:pt x="62008" y="11906"/>
                  </a:cubicBezTo>
                  <a:cubicBezTo>
                    <a:pt x="59246" y="14954"/>
                    <a:pt x="57912" y="18193"/>
                    <a:pt x="58579" y="21336"/>
                  </a:cubicBezTo>
                  <a:cubicBezTo>
                    <a:pt x="60198" y="29242"/>
                    <a:pt x="77438" y="34195"/>
                    <a:pt x="92393" y="31147"/>
                  </a:cubicBezTo>
                  <a:cubicBezTo>
                    <a:pt x="96679" y="30194"/>
                    <a:pt x="100489" y="28575"/>
                    <a:pt x="104108" y="27242"/>
                  </a:cubicBezTo>
                  <a:cubicBezTo>
                    <a:pt x="100965" y="28384"/>
                    <a:pt x="76295" y="27242"/>
                    <a:pt x="76772" y="17717"/>
                  </a:cubicBezTo>
                  <a:cubicBezTo>
                    <a:pt x="77153" y="10573"/>
                    <a:pt x="93345" y="6858"/>
                    <a:pt x="105347" y="11240"/>
                  </a:cubicBezTo>
                  <a:cubicBezTo>
                    <a:pt x="115348" y="14859"/>
                    <a:pt x="122587" y="27813"/>
                    <a:pt x="119920" y="33623"/>
                  </a:cubicBezTo>
                  <a:cubicBezTo>
                    <a:pt x="120491" y="32766"/>
                    <a:pt x="120968" y="31909"/>
                    <a:pt x="121444" y="31052"/>
                  </a:cubicBezTo>
                  <a:cubicBezTo>
                    <a:pt x="126016" y="21145"/>
                    <a:pt x="122111" y="-1238"/>
                    <a:pt x="91821" y="95"/>
                  </a:cubicBezTo>
                </a:path>
              </a:pathLst>
            </a:custGeom>
            <a:grpFill/>
            <a:ln w="0" cap="flat">
              <a:noFill/>
              <a:prstDash val="solid"/>
              <a:miter/>
            </a:ln>
          </p:spPr>
          <p:txBody>
            <a:bodyPr rtlCol="0" anchor="ctr"/>
            <a:lstStyle/>
            <a:p>
              <a:endParaRPr lang="en-CA"/>
            </a:p>
          </p:txBody>
        </p:sp>
        <p:sp>
          <p:nvSpPr>
            <p:cNvPr id="50" name="Freeform: Shape 125">
              <a:extLst>
                <a:ext uri="{FF2B5EF4-FFF2-40B4-BE49-F238E27FC236}">
                  <a16:creationId xmlns:a16="http://schemas.microsoft.com/office/drawing/2014/main" id="{D66E868D-E1AE-240B-61DD-96342B29C441}"/>
                </a:ext>
              </a:extLst>
            </p:cNvPr>
            <p:cNvSpPr/>
            <p:nvPr/>
          </p:nvSpPr>
          <p:spPr>
            <a:xfrm>
              <a:off x="818717" y="587896"/>
              <a:ext cx="72245" cy="30725"/>
            </a:xfrm>
            <a:custGeom>
              <a:avLst/>
              <a:gdLst>
                <a:gd name="connsiteX0" fmla="*/ 72104 w 72245"/>
                <a:gd name="connsiteY0" fmla="*/ 10092 h 30725"/>
                <a:gd name="connsiteX1" fmla="*/ 42100 w 72245"/>
                <a:gd name="connsiteY1" fmla="*/ 948 h 30725"/>
                <a:gd name="connsiteX2" fmla="*/ 25527 w 72245"/>
                <a:gd name="connsiteY2" fmla="*/ 7425 h 30725"/>
                <a:gd name="connsiteX3" fmla="*/ 0 w 72245"/>
                <a:gd name="connsiteY3" fmla="*/ 26570 h 30725"/>
                <a:gd name="connsiteX4" fmla="*/ 13144 w 72245"/>
                <a:gd name="connsiteY4" fmla="*/ 19331 h 30725"/>
                <a:gd name="connsiteX5" fmla="*/ 52388 w 72245"/>
                <a:gd name="connsiteY5" fmla="*/ 14759 h 30725"/>
                <a:gd name="connsiteX6" fmla="*/ 33338 w 72245"/>
                <a:gd name="connsiteY6" fmla="*/ 27237 h 30725"/>
                <a:gd name="connsiteX7" fmla="*/ 21336 w 72245"/>
                <a:gd name="connsiteY7" fmla="*/ 26189 h 30725"/>
                <a:gd name="connsiteX8" fmla="*/ 47625 w 72245"/>
                <a:gd name="connsiteY8" fmla="*/ 29809 h 30725"/>
                <a:gd name="connsiteX9" fmla="*/ 72104 w 72245"/>
                <a:gd name="connsiteY9" fmla="*/ 10187 h 30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2245" h="30725">
                  <a:moveTo>
                    <a:pt x="72104" y="10092"/>
                  </a:moveTo>
                  <a:cubicBezTo>
                    <a:pt x="70580" y="2186"/>
                    <a:pt x="57150" y="-2005"/>
                    <a:pt x="42100" y="948"/>
                  </a:cubicBezTo>
                  <a:cubicBezTo>
                    <a:pt x="35719" y="2186"/>
                    <a:pt x="30004" y="4853"/>
                    <a:pt x="25527" y="7425"/>
                  </a:cubicBezTo>
                  <a:cubicBezTo>
                    <a:pt x="15049" y="13426"/>
                    <a:pt x="0" y="26570"/>
                    <a:pt x="0" y="26570"/>
                  </a:cubicBezTo>
                  <a:cubicBezTo>
                    <a:pt x="3619" y="23999"/>
                    <a:pt x="8287" y="21617"/>
                    <a:pt x="13144" y="19331"/>
                  </a:cubicBezTo>
                  <a:cubicBezTo>
                    <a:pt x="19431" y="16379"/>
                    <a:pt x="48863" y="4853"/>
                    <a:pt x="52388" y="14759"/>
                  </a:cubicBezTo>
                  <a:cubicBezTo>
                    <a:pt x="53912" y="19236"/>
                    <a:pt x="48387" y="25332"/>
                    <a:pt x="33338" y="27237"/>
                  </a:cubicBezTo>
                  <a:cubicBezTo>
                    <a:pt x="29337" y="27713"/>
                    <a:pt x="24098" y="27523"/>
                    <a:pt x="21336" y="26189"/>
                  </a:cubicBezTo>
                  <a:cubicBezTo>
                    <a:pt x="26575" y="30285"/>
                    <a:pt x="36671" y="31904"/>
                    <a:pt x="47625" y="29809"/>
                  </a:cubicBezTo>
                  <a:cubicBezTo>
                    <a:pt x="62674" y="26951"/>
                    <a:pt x="73628" y="18188"/>
                    <a:pt x="72104" y="10187"/>
                  </a:cubicBezTo>
                </a:path>
              </a:pathLst>
            </a:custGeom>
            <a:grpFill/>
            <a:ln w="0" cap="flat">
              <a:noFill/>
              <a:prstDash val="solid"/>
              <a:miter/>
            </a:ln>
          </p:spPr>
          <p:txBody>
            <a:bodyPr rtlCol="0" anchor="ctr"/>
            <a:lstStyle/>
            <a:p>
              <a:endParaRPr lang="en-CA"/>
            </a:p>
          </p:txBody>
        </p:sp>
        <p:sp>
          <p:nvSpPr>
            <p:cNvPr id="51" name="Freeform: Shape 126">
              <a:extLst>
                <a:ext uri="{FF2B5EF4-FFF2-40B4-BE49-F238E27FC236}">
                  <a16:creationId xmlns:a16="http://schemas.microsoft.com/office/drawing/2014/main" id="{A0E0BDC1-A1D3-141A-5773-8BDB732E9D2E}"/>
                </a:ext>
              </a:extLst>
            </p:cNvPr>
            <p:cNvSpPr/>
            <p:nvPr/>
          </p:nvSpPr>
          <p:spPr>
            <a:xfrm>
              <a:off x="669269" y="541975"/>
              <a:ext cx="205549" cy="81158"/>
            </a:xfrm>
            <a:custGeom>
              <a:avLst/>
              <a:gdLst>
                <a:gd name="connsiteX0" fmla="*/ 0 w 205549"/>
                <a:gd name="connsiteY0" fmla="*/ 74206 h 81158"/>
                <a:gd name="connsiteX1" fmla="*/ 180213 w 205549"/>
                <a:gd name="connsiteY1" fmla="*/ 20485 h 81158"/>
                <a:gd name="connsiteX2" fmla="*/ 130588 w 205549"/>
                <a:gd name="connsiteY2" fmla="*/ 81159 h 81158"/>
                <a:gd name="connsiteX3" fmla="*/ 205550 w 205549"/>
                <a:gd name="connsiteY3" fmla="*/ 5626 h 81158"/>
                <a:gd name="connsiteX4" fmla="*/ 0 w 205549"/>
                <a:gd name="connsiteY4" fmla="*/ 74206 h 811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549" h="81158">
                  <a:moveTo>
                    <a:pt x="0" y="74206"/>
                  </a:moveTo>
                  <a:cubicBezTo>
                    <a:pt x="0" y="74206"/>
                    <a:pt x="120491" y="11245"/>
                    <a:pt x="180213" y="20485"/>
                  </a:cubicBezTo>
                  <a:cubicBezTo>
                    <a:pt x="156877" y="55537"/>
                    <a:pt x="130588" y="81159"/>
                    <a:pt x="130588" y="81159"/>
                  </a:cubicBezTo>
                  <a:cubicBezTo>
                    <a:pt x="168497" y="55822"/>
                    <a:pt x="191643" y="29629"/>
                    <a:pt x="205550" y="5626"/>
                  </a:cubicBezTo>
                  <a:cubicBezTo>
                    <a:pt x="130493" y="-24188"/>
                    <a:pt x="0" y="74206"/>
                    <a:pt x="0" y="74206"/>
                  </a:cubicBezTo>
                </a:path>
              </a:pathLst>
            </a:custGeom>
            <a:grpFill/>
            <a:ln w="0" cap="flat">
              <a:noFill/>
              <a:prstDash val="solid"/>
              <a:miter/>
            </a:ln>
          </p:spPr>
          <p:txBody>
            <a:bodyPr rtlCol="0" anchor="ctr"/>
            <a:lstStyle/>
            <a:p>
              <a:endParaRPr lang="en-CA"/>
            </a:p>
          </p:txBody>
        </p:sp>
        <p:sp>
          <p:nvSpPr>
            <p:cNvPr id="52" name="Freeform: Shape 127">
              <a:extLst>
                <a:ext uri="{FF2B5EF4-FFF2-40B4-BE49-F238E27FC236}">
                  <a16:creationId xmlns:a16="http://schemas.microsoft.com/office/drawing/2014/main" id="{64567E74-DFCA-F695-A7AB-B6387CCA38D4}"/>
                </a:ext>
              </a:extLst>
            </p:cNvPr>
            <p:cNvSpPr/>
            <p:nvPr/>
          </p:nvSpPr>
          <p:spPr>
            <a:xfrm>
              <a:off x="705750" y="394630"/>
              <a:ext cx="187050" cy="184404"/>
            </a:xfrm>
            <a:custGeom>
              <a:avLst/>
              <a:gdLst>
                <a:gd name="connsiteX0" fmla="*/ 165735 w 187050"/>
                <a:gd name="connsiteY0" fmla="*/ 128397 h 184404"/>
                <a:gd name="connsiteX1" fmla="*/ 139827 w 187050"/>
                <a:gd name="connsiteY1" fmla="*/ 106299 h 184404"/>
                <a:gd name="connsiteX2" fmla="*/ 48387 w 187050"/>
                <a:gd name="connsiteY2" fmla="*/ 144018 h 184404"/>
                <a:gd name="connsiteX3" fmla="*/ 96679 w 187050"/>
                <a:gd name="connsiteY3" fmla="*/ 29242 h 184404"/>
                <a:gd name="connsiteX4" fmla="*/ 176498 w 187050"/>
                <a:gd name="connsiteY4" fmla="*/ 59150 h 184404"/>
                <a:gd name="connsiteX5" fmla="*/ 165830 w 187050"/>
                <a:gd name="connsiteY5" fmla="*/ 128302 h 184404"/>
                <a:gd name="connsiteX6" fmla="*/ 182594 w 187050"/>
                <a:gd name="connsiteY6" fmla="*/ 54578 h 184404"/>
                <a:gd name="connsiteX7" fmla="*/ 141161 w 187050"/>
                <a:gd name="connsiteY7" fmla="*/ 26765 h 184404"/>
                <a:gd name="connsiteX8" fmla="*/ 134112 w 187050"/>
                <a:gd name="connsiteY8" fmla="*/ 0 h 184404"/>
                <a:gd name="connsiteX9" fmla="*/ 135255 w 187050"/>
                <a:gd name="connsiteY9" fmla="*/ 24575 h 184404"/>
                <a:gd name="connsiteX10" fmla="*/ 64865 w 187050"/>
                <a:gd name="connsiteY10" fmla="*/ 15812 h 184404"/>
                <a:gd name="connsiteX11" fmla="*/ 0 w 187050"/>
                <a:gd name="connsiteY11" fmla="*/ 184404 h 184404"/>
                <a:gd name="connsiteX12" fmla="*/ 139827 w 187050"/>
                <a:gd name="connsiteY12" fmla="*/ 121825 h 184404"/>
                <a:gd name="connsiteX13" fmla="*/ 170212 w 187050"/>
                <a:gd name="connsiteY13" fmla="*/ 149828 h 184404"/>
                <a:gd name="connsiteX14" fmla="*/ 182594 w 187050"/>
                <a:gd name="connsiteY14" fmla="*/ 54673 h 184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7050" h="184404">
                  <a:moveTo>
                    <a:pt x="165735" y="128397"/>
                  </a:moveTo>
                  <a:cubicBezTo>
                    <a:pt x="153638" y="109442"/>
                    <a:pt x="139827" y="106299"/>
                    <a:pt x="139827" y="106299"/>
                  </a:cubicBezTo>
                  <a:cubicBezTo>
                    <a:pt x="104870" y="96965"/>
                    <a:pt x="48387" y="144018"/>
                    <a:pt x="48387" y="144018"/>
                  </a:cubicBezTo>
                  <a:cubicBezTo>
                    <a:pt x="123539" y="54293"/>
                    <a:pt x="96679" y="29242"/>
                    <a:pt x="96679" y="29242"/>
                  </a:cubicBezTo>
                  <a:cubicBezTo>
                    <a:pt x="153448" y="29242"/>
                    <a:pt x="176498" y="59150"/>
                    <a:pt x="176498" y="59150"/>
                  </a:cubicBezTo>
                  <a:cubicBezTo>
                    <a:pt x="183547" y="80963"/>
                    <a:pt x="175546" y="105823"/>
                    <a:pt x="165830" y="128302"/>
                  </a:cubicBezTo>
                  <a:moveTo>
                    <a:pt x="182594" y="54578"/>
                  </a:moveTo>
                  <a:cubicBezTo>
                    <a:pt x="182594" y="54578"/>
                    <a:pt x="170212" y="38291"/>
                    <a:pt x="141161" y="26765"/>
                  </a:cubicBezTo>
                  <a:cubicBezTo>
                    <a:pt x="139637" y="16669"/>
                    <a:pt x="137065" y="7811"/>
                    <a:pt x="134112" y="0"/>
                  </a:cubicBezTo>
                  <a:cubicBezTo>
                    <a:pt x="135731" y="6858"/>
                    <a:pt x="136017" y="16764"/>
                    <a:pt x="135255" y="24575"/>
                  </a:cubicBezTo>
                  <a:cubicBezTo>
                    <a:pt x="117539" y="18383"/>
                    <a:pt x="94393" y="14192"/>
                    <a:pt x="64865" y="15812"/>
                  </a:cubicBezTo>
                  <a:cubicBezTo>
                    <a:pt x="64865" y="15812"/>
                    <a:pt x="128111" y="45339"/>
                    <a:pt x="0" y="184404"/>
                  </a:cubicBezTo>
                  <a:cubicBezTo>
                    <a:pt x="0" y="184404"/>
                    <a:pt x="104966" y="112490"/>
                    <a:pt x="139827" y="121825"/>
                  </a:cubicBezTo>
                  <a:cubicBezTo>
                    <a:pt x="139827" y="121825"/>
                    <a:pt x="154876" y="123920"/>
                    <a:pt x="170212" y="149828"/>
                  </a:cubicBezTo>
                  <a:cubicBezTo>
                    <a:pt x="198501" y="96774"/>
                    <a:pt x="182594" y="54673"/>
                    <a:pt x="182594" y="54673"/>
                  </a:cubicBezTo>
                </a:path>
              </a:pathLst>
            </a:custGeom>
            <a:grpFill/>
            <a:ln w="0" cap="flat">
              <a:noFill/>
              <a:prstDash val="solid"/>
              <a:miter/>
            </a:ln>
          </p:spPr>
          <p:txBody>
            <a:bodyPr rtlCol="0" anchor="ctr"/>
            <a:lstStyle/>
            <a:p>
              <a:endParaRPr lang="en-CA"/>
            </a:p>
          </p:txBody>
        </p:sp>
        <p:sp>
          <p:nvSpPr>
            <p:cNvPr id="53" name="Freeform: Shape 128">
              <a:extLst>
                <a:ext uri="{FF2B5EF4-FFF2-40B4-BE49-F238E27FC236}">
                  <a16:creationId xmlns:a16="http://schemas.microsoft.com/office/drawing/2014/main" id="{98766CC9-F8A3-987E-3757-A0842A501A87}"/>
                </a:ext>
              </a:extLst>
            </p:cNvPr>
            <p:cNvSpPr/>
            <p:nvPr/>
          </p:nvSpPr>
          <p:spPr>
            <a:xfrm>
              <a:off x="781188" y="396019"/>
              <a:ext cx="54325" cy="15469"/>
            </a:xfrm>
            <a:custGeom>
              <a:avLst/>
              <a:gdLst>
                <a:gd name="connsiteX0" fmla="*/ 53721 w 54325"/>
                <a:gd name="connsiteY0" fmla="*/ 1277 h 15469"/>
                <a:gd name="connsiteX1" fmla="*/ 0 w 54325"/>
                <a:gd name="connsiteY1" fmla="*/ 7754 h 15469"/>
                <a:gd name="connsiteX2" fmla="*/ 54007 w 54325"/>
                <a:gd name="connsiteY2" fmla="*/ 15469 h 15469"/>
                <a:gd name="connsiteX3" fmla="*/ 53721 w 54325"/>
                <a:gd name="connsiteY3" fmla="*/ 1277 h 15469"/>
              </a:gdLst>
              <a:ahLst/>
              <a:cxnLst>
                <a:cxn ang="0">
                  <a:pos x="connsiteX0" y="connsiteY0"/>
                </a:cxn>
                <a:cxn ang="0">
                  <a:pos x="connsiteX1" y="connsiteY1"/>
                </a:cxn>
                <a:cxn ang="0">
                  <a:pos x="connsiteX2" y="connsiteY2"/>
                </a:cxn>
                <a:cxn ang="0">
                  <a:pos x="connsiteX3" y="connsiteY3"/>
                </a:cxn>
              </a:cxnLst>
              <a:rect l="l" t="t" r="r" b="b"/>
              <a:pathLst>
                <a:path w="54325" h="15469">
                  <a:moveTo>
                    <a:pt x="53721" y="1277"/>
                  </a:moveTo>
                  <a:cubicBezTo>
                    <a:pt x="20479" y="-3485"/>
                    <a:pt x="2096" y="6516"/>
                    <a:pt x="0" y="7754"/>
                  </a:cubicBezTo>
                  <a:cubicBezTo>
                    <a:pt x="34671" y="8707"/>
                    <a:pt x="41815" y="12421"/>
                    <a:pt x="54007" y="15469"/>
                  </a:cubicBezTo>
                  <a:cubicBezTo>
                    <a:pt x="54864" y="10802"/>
                    <a:pt x="53721" y="1277"/>
                    <a:pt x="53721" y="1277"/>
                  </a:cubicBezTo>
                </a:path>
              </a:pathLst>
            </a:custGeom>
            <a:grpFill/>
            <a:ln w="0" cap="flat">
              <a:noFill/>
              <a:prstDash val="solid"/>
              <a:miter/>
            </a:ln>
          </p:spPr>
          <p:txBody>
            <a:bodyPr rtlCol="0" anchor="ctr"/>
            <a:lstStyle/>
            <a:p>
              <a:endParaRPr lang="en-CA"/>
            </a:p>
          </p:txBody>
        </p:sp>
      </p:grpSp>
    </p:spTree>
    <p:extLst>
      <p:ext uri="{BB962C8B-B14F-4D97-AF65-F5344CB8AC3E}">
        <p14:creationId xmlns:p14="http://schemas.microsoft.com/office/powerpoint/2010/main" val="2611371841"/>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Lst>
  <p:txStyles>
    <p:titleStyle>
      <a:lvl1pPr algn="l" defTabSz="914400" rtl="0" eaLnBrk="1" latinLnBrk="0" hangingPunct="1">
        <a:lnSpc>
          <a:spcPct val="90000"/>
        </a:lnSpc>
        <a:spcBef>
          <a:spcPct val="0"/>
        </a:spcBef>
        <a:buNone/>
        <a:defRPr sz="4400" b="0" i="0" kern="1200">
          <a:solidFill>
            <a:schemeClr val="tx2"/>
          </a:solidFill>
          <a:latin typeface="DM Serif Text"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6F6448-F91A-4134-8BCD-303E72486C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CA" dirty="0"/>
          </a:p>
        </p:txBody>
      </p:sp>
      <p:sp>
        <p:nvSpPr>
          <p:cNvPr id="3" name="Text Placeholder 2">
            <a:extLst>
              <a:ext uri="{FF2B5EF4-FFF2-40B4-BE49-F238E27FC236}">
                <a16:creationId xmlns:a16="http://schemas.microsoft.com/office/drawing/2014/main" id="{D5184788-587C-4F2A-B93C-F8E025908B61}"/>
              </a:ext>
            </a:extLst>
          </p:cNvPr>
          <p:cNvSpPr>
            <a:spLocks noGrp="1"/>
          </p:cNvSpPr>
          <p:nvPr>
            <p:ph type="body" idx="1"/>
          </p:nvPr>
        </p:nvSpPr>
        <p:spPr>
          <a:xfrm>
            <a:off x="838200" y="1825625"/>
            <a:ext cx="10515600" cy="300516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pic>
        <p:nvPicPr>
          <p:cNvPr id="8" name="Graphic 7">
            <a:extLst>
              <a:ext uri="{FF2B5EF4-FFF2-40B4-BE49-F238E27FC236}">
                <a16:creationId xmlns:a16="http://schemas.microsoft.com/office/drawing/2014/main" id="{52137DE7-3F01-4874-88EB-727BCBA06AAA}"/>
              </a:ext>
            </a:extLst>
          </p:cNvPr>
          <p:cNvPicPr>
            <a:picLocks noChangeAspect="1"/>
          </p:cNvPicPr>
          <p:nvPr userDrawn="1"/>
        </p:nvPicPr>
        <p:blipFill>
          <a:blip r:embed="rId14">
            <a:extLst>
              <a:ext uri="{96DAC541-7B7A-43D3-8B79-37D633B846F1}">
                <asvg:svgBlip xmlns:asvg="http://schemas.microsoft.com/office/drawing/2016/SVG/main" r:embed="rId15"/>
              </a:ext>
            </a:extLst>
          </a:blip>
          <a:stretch>
            <a:fillRect/>
          </a:stretch>
        </p:blipFill>
        <p:spPr>
          <a:xfrm flipV="1">
            <a:off x="10031989" y="-2086"/>
            <a:ext cx="1347211" cy="382814"/>
          </a:xfrm>
          <a:prstGeom prst="rect">
            <a:avLst/>
          </a:prstGeom>
        </p:spPr>
      </p:pic>
    </p:spTree>
    <p:extLst>
      <p:ext uri="{BB962C8B-B14F-4D97-AF65-F5344CB8AC3E}">
        <p14:creationId xmlns:p14="http://schemas.microsoft.com/office/powerpoint/2010/main" val="2298270734"/>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Lst>
  <p:txStyles>
    <p:titleStyle>
      <a:lvl1pPr algn="l" defTabSz="914400" rtl="0" eaLnBrk="1" latinLnBrk="0" hangingPunct="1">
        <a:lnSpc>
          <a:spcPct val="90000"/>
        </a:lnSpc>
        <a:spcBef>
          <a:spcPct val="0"/>
        </a:spcBef>
        <a:buNone/>
        <a:defRPr sz="4400" kern="1200">
          <a:solidFill>
            <a:schemeClr val="tx1"/>
          </a:solidFill>
          <a:latin typeface="DM Serif Text"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itchFamily="2" charset="0"/>
          <a:ea typeface="Open Sans" pitchFamily="2" charset="0"/>
          <a:cs typeface="Open Sans" pitchFamily="2"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itchFamily="2" charset="0"/>
          <a:ea typeface="Open Sans" pitchFamily="2" charset="0"/>
          <a:cs typeface="Open Sans" pitchFamily="2"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itchFamily="2" charset="0"/>
          <a:ea typeface="Open Sans" pitchFamily="2" charset="0"/>
          <a:cs typeface="Open Sans" pitchFamily="2"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itchFamily="2" charset="0"/>
          <a:ea typeface="Open Sans" pitchFamily="2" charset="0"/>
          <a:cs typeface="Open Sans" pitchFamily="2"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itchFamily="2" charset="0"/>
          <a:ea typeface="Open Sans" pitchFamily="2" charset="0"/>
          <a:cs typeface="Open Sans"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77C8F731-7845-4DF3-8179-8F130691B05B}"/>
              </a:ext>
            </a:extLst>
          </p:cNvPr>
          <p:cNvSpPr/>
          <p:nvPr userDrawn="1"/>
        </p:nvSpPr>
        <p:spPr>
          <a:xfrm>
            <a:off x="0" y="0"/>
            <a:ext cx="3960000" cy="6858000"/>
          </a:xfrm>
          <a:prstGeom prst="rect">
            <a:avLst/>
          </a:prstGeom>
          <a:solidFill>
            <a:srgbClr val="0060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4" name="Graphic 3">
            <a:extLst>
              <a:ext uri="{FF2B5EF4-FFF2-40B4-BE49-F238E27FC236}">
                <a16:creationId xmlns:a16="http://schemas.microsoft.com/office/drawing/2014/main" id="{7A66009E-FCF7-4B49-938A-108F7B7F3B80}"/>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247686" y="5656362"/>
            <a:ext cx="1464628" cy="499304"/>
          </a:xfrm>
          <a:prstGeom prst="rect">
            <a:avLst/>
          </a:prstGeom>
        </p:spPr>
      </p:pic>
    </p:spTree>
    <p:extLst>
      <p:ext uri="{BB962C8B-B14F-4D97-AF65-F5344CB8AC3E}">
        <p14:creationId xmlns:p14="http://schemas.microsoft.com/office/powerpoint/2010/main" val="2138666866"/>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77" r:id="rId3"/>
    <p:sldLayoutId id="2147483680" r:id="rId4"/>
    <p:sldLayoutId id="2147483681" r:id="rId5"/>
    <p:sldLayoutId id="2147483715"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77C8F731-7845-4DF3-8179-8F130691B05B}"/>
              </a:ext>
            </a:extLst>
          </p:cNvPr>
          <p:cNvSpPr/>
          <p:nvPr userDrawn="1"/>
        </p:nvSpPr>
        <p:spPr>
          <a:xfrm>
            <a:off x="0" y="0"/>
            <a:ext cx="3960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61" name="Graphic 60">
            <a:extLst>
              <a:ext uri="{FF2B5EF4-FFF2-40B4-BE49-F238E27FC236}">
                <a16:creationId xmlns:a16="http://schemas.microsoft.com/office/drawing/2014/main" id="{C284DD0B-0E16-405B-94C0-C1B7B98B0D96}"/>
              </a:ext>
            </a:extLst>
          </p:cNvPr>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1247686" y="5656362"/>
            <a:ext cx="1464628" cy="499304"/>
          </a:xfrm>
          <a:prstGeom prst="rect">
            <a:avLst/>
          </a:prstGeom>
        </p:spPr>
      </p:pic>
    </p:spTree>
    <p:extLst>
      <p:ext uri="{BB962C8B-B14F-4D97-AF65-F5344CB8AC3E}">
        <p14:creationId xmlns:p14="http://schemas.microsoft.com/office/powerpoint/2010/main" val="781146269"/>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77C8F731-7845-4DF3-8179-8F130691B05B}"/>
              </a:ext>
            </a:extLst>
          </p:cNvPr>
          <p:cNvSpPr/>
          <p:nvPr userDrawn="1"/>
        </p:nvSpPr>
        <p:spPr>
          <a:xfrm>
            <a:off x="0" y="0"/>
            <a:ext cx="3960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373988660"/>
      </p:ext>
    </p:extLst>
  </p:cSld>
  <p:clrMap bg1="lt1" tx1="dk1" bg2="lt2" tx2="dk2" accent1="accent1" accent2="accent2" accent3="accent3" accent4="accent4" accent5="accent5" accent6="accent6" hlink="hlink" folHlink="folHlink"/>
  <p:sldLayoutIdLst>
    <p:sldLayoutId id="21474837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77C8F731-7845-4DF3-8179-8F130691B05B}"/>
              </a:ext>
            </a:extLst>
          </p:cNvPr>
          <p:cNvSpPr/>
          <p:nvPr userDrawn="1"/>
        </p:nvSpPr>
        <p:spPr>
          <a:xfrm>
            <a:off x="0" y="0"/>
            <a:ext cx="3960000"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CA" dirty="0"/>
          </a:p>
        </p:txBody>
      </p:sp>
      <p:pic>
        <p:nvPicPr>
          <p:cNvPr id="61" name="Graphic 60">
            <a:extLst>
              <a:ext uri="{FF2B5EF4-FFF2-40B4-BE49-F238E27FC236}">
                <a16:creationId xmlns:a16="http://schemas.microsoft.com/office/drawing/2014/main" id="{C284DD0B-0E16-405B-94C0-C1B7B98B0D96}"/>
              </a:ext>
            </a:extLst>
          </p:cNvPr>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1247686" y="5656362"/>
            <a:ext cx="1464628" cy="499304"/>
          </a:xfrm>
          <a:prstGeom prst="rect">
            <a:avLst/>
          </a:prstGeom>
        </p:spPr>
      </p:pic>
    </p:spTree>
    <p:extLst>
      <p:ext uri="{BB962C8B-B14F-4D97-AF65-F5344CB8AC3E}">
        <p14:creationId xmlns:p14="http://schemas.microsoft.com/office/powerpoint/2010/main" val="1348744387"/>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77C8F731-7845-4DF3-8179-8F130691B05B}"/>
              </a:ext>
            </a:extLst>
          </p:cNvPr>
          <p:cNvSpPr/>
          <p:nvPr userDrawn="1"/>
        </p:nvSpPr>
        <p:spPr>
          <a:xfrm>
            <a:off x="0" y="0"/>
            <a:ext cx="3960000"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977079061"/>
      </p:ext>
    </p:extLst>
  </p:cSld>
  <p:clrMap bg1="lt1" tx1="dk1" bg2="lt2" tx2="dk2" accent1="accent1" accent2="accent2" accent3="accent3" accent4="accent4" accent5="accent5" accent6="accent6" hlink="hlink" folHlink="folHlink"/>
  <p:sldLayoutIdLst>
    <p:sldLayoutId id="214748371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77C8F731-7845-4DF3-8179-8F130691B05B}"/>
              </a:ext>
            </a:extLst>
          </p:cNvPr>
          <p:cNvSpPr/>
          <p:nvPr userDrawn="1"/>
        </p:nvSpPr>
        <p:spPr>
          <a:xfrm>
            <a:off x="0" y="0"/>
            <a:ext cx="3960000" cy="685800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CA" dirty="0"/>
          </a:p>
        </p:txBody>
      </p:sp>
      <p:grpSp>
        <p:nvGrpSpPr>
          <p:cNvPr id="38" name="Group 37">
            <a:extLst>
              <a:ext uri="{FF2B5EF4-FFF2-40B4-BE49-F238E27FC236}">
                <a16:creationId xmlns:a16="http://schemas.microsoft.com/office/drawing/2014/main" id="{C661A810-A8EE-2072-E702-DED431EEB4B1}"/>
              </a:ext>
            </a:extLst>
          </p:cNvPr>
          <p:cNvGrpSpPr/>
          <p:nvPr userDrawn="1"/>
        </p:nvGrpSpPr>
        <p:grpSpPr>
          <a:xfrm>
            <a:off x="1247686" y="5656362"/>
            <a:ext cx="1464628" cy="506164"/>
            <a:chOff x="5554027" y="1959292"/>
            <a:chExt cx="2944653" cy="1017650"/>
          </a:xfrm>
        </p:grpSpPr>
        <p:sp>
          <p:nvSpPr>
            <p:cNvPr id="39" name="Freeform: Shape 38">
              <a:extLst>
                <a:ext uri="{FF2B5EF4-FFF2-40B4-BE49-F238E27FC236}">
                  <a16:creationId xmlns:a16="http://schemas.microsoft.com/office/drawing/2014/main" id="{C15DE86F-0CA5-7CF9-6E26-ADDB1B9757A1}"/>
                </a:ext>
              </a:extLst>
            </p:cNvPr>
            <p:cNvSpPr/>
            <p:nvPr/>
          </p:nvSpPr>
          <p:spPr>
            <a:xfrm>
              <a:off x="7749730" y="2510694"/>
              <a:ext cx="61531" cy="30194"/>
            </a:xfrm>
            <a:custGeom>
              <a:avLst/>
              <a:gdLst>
                <a:gd name="connsiteX0" fmla="*/ 55912 w 61531"/>
                <a:gd name="connsiteY0" fmla="*/ 11525 h 30194"/>
                <a:gd name="connsiteX1" fmla="*/ 32575 w 61531"/>
                <a:gd name="connsiteY1" fmla="*/ 0 h 30194"/>
                <a:gd name="connsiteX2" fmla="*/ 8668 w 61531"/>
                <a:gd name="connsiteY2" fmla="*/ 11049 h 30194"/>
                <a:gd name="connsiteX3" fmla="*/ 0 w 61531"/>
                <a:gd name="connsiteY3" fmla="*/ 30194 h 30194"/>
                <a:gd name="connsiteX4" fmla="*/ 61531 w 61531"/>
                <a:gd name="connsiteY4" fmla="*/ 30194 h 30194"/>
                <a:gd name="connsiteX5" fmla="*/ 56007 w 61531"/>
                <a:gd name="connsiteY5" fmla="*/ 11525 h 30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531" h="30194">
                  <a:moveTo>
                    <a:pt x="55912" y="11525"/>
                  </a:moveTo>
                  <a:cubicBezTo>
                    <a:pt x="48768" y="1048"/>
                    <a:pt x="38576" y="0"/>
                    <a:pt x="32575" y="0"/>
                  </a:cubicBezTo>
                  <a:cubicBezTo>
                    <a:pt x="27813" y="0"/>
                    <a:pt x="17050" y="572"/>
                    <a:pt x="8668" y="11049"/>
                  </a:cubicBezTo>
                  <a:cubicBezTo>
                    <a:pt x="3334" y="17335"/>
                    <a:pt x="1619" y="24194"/>
                    <a:pt x="0" y="30194"/>
                  </a:cubicBezTo>
                  <a:lnTo>
                    <a:pt x="61531" y="30194"/>
                  </a:lnTo>
                  <a:cubicBezTo>
                    <a:pt x="61055" y="23622"/>
                    <a:pt x="60198" y="17812"/>
                    <a:pt x="56007" y="11525"/>
                  </a:cubicBezTo>
                  <a:close/>
                </a:path>
              </a:pathLst>
            </a:custGeom>
            <a:noFill/>
            <a:ln w="9525" cap="flat">
              <a:noFill/>
              <a:prstDash val="solid"/>
              <a:miter/>
            </a:ln>
          </p:spPr>
          <p:txBody>
            <a:bodyPr rtlCol="0" anchor="ctr"/>
            <a:lstStyle/>
            <a:p>
              <a:endParaRPr lang="en-CA"/>
            </a:p>
          </p:txBody>
        </p:sp>
        <p:sp>
          <p:nvSpPr>
            <p:cNvPr id="40" name="Freeform: Shape 39">
              <a:extLst>
                <a:ext uri="{FF2B5EF4-FFF2-40B4-BE49-F238E27FC236}">
                  <a16:creationId xmlns:a16="http://schemas.microsoft.com/office/drawing/2014/main" id="{2A4D0EEA-C771-95F4-A546-6E80977E7410}"/>
                </a:ext>
              </a:extLst>
            </p:cNvPr>
            <p:cNvSpPr/>
            <p:nvPr/>
          </p:nvSpPr>
          <p:spPr>
            <a:xfrm>
              <a:off x="7880317" y="2553556"/>
              <a:ext cx="43148" cy="48291"/>
            </a:xfrm>
            <a:custGeom>
              <a:avLst/>
              <a:gdLst>
                <a:gd name="connsiteX0" fmla="*/ 16954 w 43148"/>
                <a:gd name="connsiteY0" fmla="*/ 48292 h 48291"/>
                <a:gd name="connsiteX1" fmla="*/ 43148 w 43148"/>
                <a:gd name="connsiteY1" fmla="*/ 33623 h 48291"/>
                <a:gd name="connsiteX2" fmla="*/ 43148 w 43148"/>
                <a:gd name="connsiteY2" fmla="*/ 0 h 48291"/>
                <a:gd name="connsiteX3" fmla="*/ 23432 w 43148"/>
                <a:gd name="connsiteY3" fmla="*/ 9430 h 48291"/>
                <a:gd name="connsiteX4" fmla="*/ 0 w 43148"/>
                <a:gd name="connsiteY4" fmla="*/ 32290 h 48291"/>
                <a:gd name="connsiteX5" fmla="*/ 16859 w 43148"/>
                <a:gd name="connsiteY5" fmla="*/ 48292 h 48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148" h="48291">
                  <a:moveTo>
                    <a:pt x="16954" y="48292"/>
                  </a:moveTo>
                  <a:cubicBezTo>
                    <a:pt x="19812" y="48292"/>
                    <a:pt x="31623" y="47244"/>
                    <a:pt x="43148" y="33623"/>
                  </a:cubicBezTo>
                  <a:lnTo>
                    <a:pt x="43148" y="0"/>
                  </a:lnTo>
                  <a:cubicBezTo>
                    <a:pt x="35242" y="5239"/>
                    <a:pt x="32957" y="6286"/>
                    <a:pt x="23432" y="9430"/>
                  </a:cubicBezTo>
                  <a:cubicBezTo>
                    <a:pt x="16574" y="11811"/>
                    <a:pt x="0" y="17335"/>
                    <a:pt x="0" y="32290"/>
                  </a:cubicBezTo>
                  <a:cubicBezTo>
                    <a:pt x="0" y="41243"/>
                    <a:pt x="7144" y="48292"/>
                    <a:pt x="16859" y="48292"/>
                  </a:cubicBezTo>
                  <a:close/>
                </a:path>
              </a:pathLst>
            </a:custGeom>
            <a:noFill/>
            <a:ln w="9525" cap="flat">
              <a:noFill/>
              <a:prstDash val="solid"/>
              <a:miter/>
            </a:ln>
          </p:spPr>
          <p:txBody>
            <a:bodyPr rtlCol="0" anchor="ctr"/>
            <a:lstStyle/>
            <a:p>
              <a:endParaRPr lang="en-CA"/>
            </a:p>
          </p:txBody>
        </p:sp>
        <p:sp>
          <p:nvSpPr>
            <p:cNvPr id="41" name="Freeform: Shape 40">
              <a:extLst>
                <a:ext uri="{FF2B5EF4-FFF2-40B4-BE49-F238E27FC236}">
                  <a16:creationId xmlns:a16="http://schemas.microsoft.com/office/drawing/2014/main" id="{C9B70BD3-5177-9B10-24FA-AAA74DE501F3}"/>
                </a:ext>
              </a:extLst>
            </p:cNvPr>
            <p:cNvSpPr/>
            <p:nvPr/>
          </p:nvSpPr>
          <p:spPr>
            <a:xfrm>
              <a:off x="7351775" y="2510694"/>
              <a:ext cx="62579" cy="98012"/>
            </a:xfrm>
            <a:custGeom>
              <a:avLst/>
              <a:gdLst>
                <a:gd name="connsiteX0" fmla="*/ 33718 w 62579"/>
                <a:gd name="connsiteY0" fmla="*/ 98012 h 98012"/>
                <a:gd name="connsiteX1" fmla="*/ 46006 w 62579"/>
                <a:gd name="connsiteY1" fmla="*/ 94869 h 98012"/>
                <a:gd name="connsiteX2" fmla="*/ 62579 w 62579"/>
                <a:gd name="connsiteY2" fmla="*/ 51245 h 98012"/>
                <a:gd name="connsiteX3" fmla="*/ 50006 w 62579"/>
                <a:gd name="connsiteY3" fmla="*/ 8668 h 98012"/>
                <a:gd name="connsiteX4" fmla="*/ 30289 w 62579"/>
                <a:gd name="connsiteY4" fmla="*/ 0 h 98012"/>
                <a:gd name="connsiteX5" fmla="*/ 9239 w 62579"/>
                <a:gd name="connsiteY5" fmla="*/ 10763 h 98012"/>
                <a:gd name="connsiteX6" fmla="*/ 0 w 62579"/>
                <a:gd name="connsiteY6" fmla="*/ 45434 h 98012"/>
                <a:gd name="connsiteX7" fmla="*/ 33718 w 62579"/>
                <a:gd name="connsiteY7" fmla="*/ 98012 h 98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2579" h="98012">
                  <a:moveTo>
                    <a:pt x="33718" y="98012"/>
                  </a:moveTo>
                  <a:cubicBezTo>
                    <a:pt x="37909" y="98012"/>
                    <a:pt x="42386" y="96965"/>
                    <a:pt x="46006" y="94869"/>
                  </a:cubicBezTo>
                  <a:cubicBezTo>
                    <a:pt x="61722" y="85439"/>
                    <a:pt x="62579" y="60198"/>
                    <a:pt x="62579" y="51245"/>
                  </a:cubicBezTo>
                  <a:cubicBezTo>
                    <a:pt x="62579" y="31814"/>
                    <a:pt x="56769" y="16002"/>
                    <a:pt x="50006" y="8668"/>
                  </a:cubicBezTo>
                  <a:cubicBezTo>
                    <a:pt x="45244" y="3715"/>
                    <a:pt x="38195" y="0"/>
                    <a:pt x="30289" y="0"/>
                  </a:cubicBezTo>
                  <a:cubicBezTo>
                    <a:pt x="20860" y="0"/>
                    <a:pt x="13430" y="5239"/>
                    <a:pt x="9239" y="10763"/>
                  </a:cubicBezTo>
                  <a:cubicBezTo>
                    <a:pt x="2953" y="18955"/>
                    <a:pt x="0" y="31814"/>
                    <a:pt x="0" y="45434"/>
                  </a:cubicBezTo>
                  <a:cubicBezTo>
                    <a:pt x="0" y="68771"/>
                    <a:pt x="9430" y="98012"/>
                    <a:pt x="33718" y="98012"/>
                  </a:cubicBezTo>
                  <a:close/>
                </a:path>
              </a:pathLst>
            </a:custGeom>
            <a:noFill/>
            <a:ln w="9525" cap="flat">
              <a:noFill/>
              <a:prstDash val="solid"/>
              <a:miter/>
            </a:ln>
          </p:spPr>
          <p:txBody>
            <a:bodyPr rtlCol="0" anchor="ctr"/>
            <a:lstStyle/>
            <a:p>
              <a:endParaRPr lang="en-CA"/>
            </a:p>
          </p:txBody>
        </p:sp>
        <p:sp>
          <p:nvSpPr>
            <p:cNvPr id="42" name="Freeform: Shape 41">
              <a:extLst>
                <a:ext uri="{FF2B5EF4-FFF2-40B4-BE49-F238E27FC236}">
                  <a16:creationId xmlns:a16="http://schemas.microsoft.com/office/drawing/2014/main" id="{7ABFEEA5-03B5-B243-D83C-C1FFBA9662D9}"/>
                </a:ext>
              </a:extLst>
            </p:cNvPr>
            <p:cNvSpPr/>
            <p:nvPr/>
          </p:nvSpPr>
          <p:spPr>
            <a:xfrm>
              <a:off x="6697122" y="2045778"/>
              <a:ext cx="386152" cy="339185"/>
            </a:xfrm>
            <a:custGeom>
              <a:avLst/>
              <a:gdLst>
                <a:gd name="connsiteX0" fmla="*/ 270224 w 386152"/>
                <a:gd name="connsiteY0" fmla="*/ 227552 h 339185"/>
                <a:gd name="connsiteX1" fmla="*/ 346710 w 386152"/>
                <a:gd name="connsiteY1" fmla="*/ 292799 h 339185"/>
                <a:gd name="connsiteX2" fmla="*/ 378238 w 386152"/>
                <a:gd name="connsiteY2" fmla="*/ 88392 h 339185"/>
                <a:gd name="connsiteX3" fmla="*/ 142494 w 386152"/>
                <a:gd name="connsiteY3" fmla="*/ 0 h 339185"/>
                <a:gd name="connsiteX4" fmla="*/ 0 w 386152"/>
                <a:gd name="connsiteY4" fmla="*/ 339185 h 339185"/>
                <a:gd name="connsiteX5" fmla="*/ 270224 w 386152"/>
                <a:gd name="connsiteY5" fmla="*/ 227648 h 339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6152" h="339185">
                  <a:moveTo>
                    <a:pt x="270224" y="227552"/>
                  </a:moveTo>
                  <a:cubicBezTo>
                    <a:pt x="270224" y="227552"/>
                    <a:pt x="310896" y="236982"/>
                    <a:pt x="346710" y="292799"/>
                  </a:cubicBezTo>
                  <a:cubicBezTo>
                    <a:pt x="375285" y="226409"/>
                    <a:pt x="399098" y="152972"/>
                    <a:pt x="378238" y="88392"/>
                  </a:cubicBezTo>
                  <a:cubicBezTo>
                    <a:pt x="378238" y="88392"/>
                    <a:pt x="310229" y="0"/>
                    <a:pt x="142494" y="0"/>
                  </a:cubicBezTo>
                  <a:cubicBezTo>
                    <a:pt x="142494" y="0"/>
                    <a:pt x="221837" y="74009"/>
                    <a:pt x="0" y="339185"/>
                  </a:cubicBezTo>
                  <a:cubicBezTo>
                    <a:pt x="0" y="339185"/>
                    <a:pt x="167069" y="200025"/>
                    <a:pt x="270224" y="227648"/>
                  </a:cubicBezTo>
                  <a:close/>
                </a:path>
              </a:pathLst>
            </a:custGeom>
            <a:noFill/>
            <a:ln w="9525" cap="flat">
              <a:noFill/>
              <a:prstDash val="solid"/>
              <a:miter/>
            </a:ln>
          </p:spPr>
          <p:txBody>
            <a:bodyPr rtlCol="0" anchor="ctr"/>
            <a:lstStyle/>
            <a:p>
              <a:endParaRPr lang="en-CA"/>
            </a:p>
          </p:txBody>
        </p:sp>
        <p:sp>
          <p:nvSpPr>
            <p:cNvPr id="43" name="Freeform: Shape 42">
              <a:extLst>
                <a:ext uri="{FF2B5EF4-FFF2-40B4-BE49-F238E27FC236}">
                  <a16:creationId xmlns:a16="http://schemas.microsoft.com/office/drawing/2014/main" id="{B917DE8E-C596-9359-E0E7-2484967811F4}"/>
                </a:ext>
              </a:extLst>
            </p:cNvPr>
            <p:cNvSpPr/>
            <p:nvPr/>
          </p:nvSpPr>
          <p:spPr>
            <a:xfrm>
              <a:off x="5681185" y="2748533"/>
              <a:ext cx="150971" cy="168402"/>
            </a:xfrm>
            <a:custGeom>
              <a:avLst/>
              <a:gdLst>
                <a:gd name="connsiteX0" fmla="*/ 150876 w 150971"/>
                <a:gd name="connsiteY0" fmla="*/ 86392 h 168402"/>
                <a:gd name="connsiteX1" fmla="*/ 114776 w 150971"/>
                <a:gd name="connsiteY1" fmla="*/ 15431 h 168402"/>
                <a:gd name="connsiteX2" fmla="*/ 44482 w 150971"/>
                <a:gd name="connsiteY2" fmla="*/ 0 h 168402"/>
                <a:gd name="connsiteX3" fmla="*/ 0 w 150971"/>
                <a:gd name="connsiteY3" fmla="*/ 0 h 168402"/>
                <a:gd name="connsiteX4" fmla="*/ 0 w 150971"/>
                <a:gd name="connsiteY4" fmla="*/ 110966 h 168402"/>
                <a:gd name="connsiteX5" fmla="*/ 45815 w 150971"/>
                <a:gd name="connsiteY5" fmla="*/ 168402 h 168402"/>
                <a:gd name="connsiteX6" fmla="*/ 122587 w 150971"/>
                <a:gd name="connsiteY6" fmla="*/ 149733 h 168402"/>
                <a:gd name="connsiteX7" fmla="*/ 150971 w 150971"/>
                <a:gd name="connsiteY7" fmla="*/ 86487 h 168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0971" h="168402">
                  <a:moveTo>
                    <a:pt x="150876" y="86392"/>
                  </a:moveTo>
                  <a:cubicBezTo>
                    <a:pt x="150876" y="43815"/>
                    <a:pt x="127064" y="23146"/>
                    <a:pt x="114776" y="15431"/>
                  </a:cubicBezTo>
                  <a:cubicBezTo>
                    <a:pt x="90964" y="571"/>
                    <a:pt x="65151" y="0"/>
                    <a:pt x="44482" y="0"/>
                  </a:cubicBezTo>
                  <a:lnTo>
                    <a:pt x="0" y="0"/>
                  </a:lnTo>
                  <a:lnTo>
                    <a:pt x="0" y="110966"/>
                  </a:lnTo>
                  <a:cubicBezTo>
                    <a:pt x="0" y="142589"/>
                    <a:pt x="667" y="168402"/>
                    <a:pt x="45815" y="168402"/>
                  </a:cubicBezTo>
                  <a:cubicBezTo>
                    <a:pt x="71628" y="168402"/>
                    <a:pt x="102584" y="164592"/>
                    <a:pt x="122587" y="149733"/>
                  </a:cubicBezTo>
                  <a:cubicBezTo>
                    <a:pt x="136779" y="138779"/>
                    <a:pt x="150971" y="118110"/>
                    <a:pt x="150971" y="86487"/>
                  </a:cubicBezTo>
                  <a:close/>
                </a:path>
              </a:pathLst>
            </a:custGeom>
            <a:noFill/>
            <a:ln w="9525" cap="flat">
              <a:noFill/>
              <a:prstDash val="solid"/>
              <a:miter/>
            </a:ln>
          </p:spPr>
          <p:txBody>
            <a:bodyPr rtlCol="0" anchor="ctr"/>
            <a:lstStyle/>
            <a:p>
              <a:endParaRPr lang="en-CA"/>
            </a:p>
          </p:txBody>
        </p:sp>
        <p:sp>
          <p:nvSpPr>
            <p:cNvPr id="44" name="Freeform: Shape 43">
              <a:extLst>
                <a:ext uri="{FF2B5EF4-FFF2-40B4-BE49-F238E27FC236}">
                  <a16:creationId xmlns:a16="http://schemas.microsoft.com/office/drawing/2014/main" id="{79D7EF5F-A2CE-913E-88DF-8EED9DF8B01B}"/>
                </a:ext>
              </a:extLst>
            </p:cNvPr>
            <p:cNvSpPr/>
            <p:nvPr/>
          </p:nvSpPr>
          <p:spPr>
            <a:xfrm>
              <a:off x="5681185" y="2556223"/>
              <a:ext cx="129063" cy="143827"/>
            </a:xfrm>
            <a:custGeom>
              <a:avLst/>
              <a:gdLst>
                <a:gd name="connsiteX0" fmla="*/ 128968 w 129063"/>
                <a:gd name="connsiteY0" fmla="*/ 72866 h 143827"/>
                <a:gd name="connsiteX1" fmla="*/ 92202 w 129063"/>
                <a:gd name="connsiteY1" fmla="*/ 8382 h 143827"/>
                <a:gd name="connsiteX2" fmla="*/ 27051 w 129063"/>
                <a:gd name="connsiteY2" fmla="*/ 0 h 143827"/>
                <a:gd name="connsiteX3" fmla="*/ 0 w 129063"/>
                <a:gd name="connsiteY3" fmla="*/ 0 h 143827"/>
                <a:gd name="connsiteX4" fmla="*/ 0 w 129063"/>
                <a:gd name="connsiteY4" fmla="*/ 143827 h 143827"/>
                <a:gd name="connsiteX5" fmla="*/ 34195 w 129063"/>
                <a:gd name="connsiteY5" fmla="*/ 143827 h 143827"/>
                <a:gd name="connsiteX6" fmla="*/ 129064 w 129063"/>
                <a:gd name="connsiteY6" fmla="*/ 72866 h 143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063" h="143827">
                  <a:moveTo>
                    <a:pt x="128968" y="72866"/>
                  </a:moveTo>
                  <a:cubicBezTo>
                    <a:pt x="128968" y="42577"/>
                    <a:pt x="118015" y="20002"/>
                    <a:pt x="92202" y="8382"/>
                  </a:cubicBezTo>
                  <a:cubicBezTo>
                    <a:pt x="74200" y="667"/>
                    <a:pt x="53530" y="0"/>
                    <a:pt x="27051" y="0"/>
                  </a:cubicBezTo>
                  <a:lnTo>
                    <a:pt x="0" y="0"/>
                  </a:lnTo>
                  <a:lnTo>
                    <a:pt x="0" y="143827"/>
                  </a:lnTo>
                  <a:lnTo>
                    <a:pt x="34195" y="143827"/>
                  </a:lnTo>
                  <a:cubicBezTo>
                    <a:pt x="78105" y="143827"/>
                    <a:pt x="129064" y="130969"/>
                    <a:pt x="129064" y="72866"/>
                  </a:cubicBezTo>
                  <a:close/>
                </a:path>
              </a:pathLst>
            </a:custGeom>
            <a:noFill/>
            <a:ln w="9525" cap="flat">
              <a:noFill/>
              <a:prstDash val="solid"/>
              <a:miter/>
            </a:ln>
          </p:spPr>
          <p:txBody>
            <a:bodyPr rtlCol="0" anchor="ctr"/>
            <a:lstStyle/>
            <a:p>
              <a:endParaRPr lang="en-CA"/>
            </a:p>
          </p:txBody>
        </p:sp>
        <p:sp>
          <p:nvSpPr>
            <p:cNvPr id="45" name="Freeform: Shape 44">
              <a:extLst>
                <a:ext uri="{FF2B5EF4-FFF2-40B4-BE49-F238E27FC236}">
                  <a16:creationId xmlns:a16="http://schemas.microsoft.com/office/drawing/2014/main" id="{490CE93C-4181-2512-ED4A-8664B529B422}"/>
                </a:ext>
              </a:extLst>
            </p:cNvPr>
            <p:cNvSpPr/>
            <p:nvPr/>
          </p:nvSpPr>
          <p:spPr>
            <a:xfrm>
              <a:off x="6172580" y="2510694"/>
              <a:ext cx="61436" cy="30194"/>
            </a:xfrm>
            <a:custGeom>
              <a:avLst/>
              <a:gdLst>
                <a:gd name="connsiteX0" fmla="*/ 55912 w 61436"/>
                <a:gd name="connsiteY0" fmla="*/ 11525 h 30194"/>
                <a:gd name="connsiteX1" fmla="*/ 32575 w 61436"/>
                <a:gd name="connsiteY1" fmla="*/ 0 h 30194"/>
                <a:gd name="connsiteX2" fmla="*/ 8668 w 61436"/>
                <a:gd name="connsiteY2" fmla="*/ 11049 h 30194"/>
                <a:gd name="connsiteX3" fmla="*/ 0 w 61436"/>
                <a:gd name="connsiteY3" fmla="*/ 30194 h 30194"/>
                <a:gd name="connsiteX4" fmla="*/ 61436 w 61436"/>
                <a:gd name="connsiteY4" fmla="*/ 30194 h 30194"/>
                <a:gd name="connsiteX5" fmla="*/ 55912 w 61436"/>
                <a:gd name="connsiteY5" fmla="*/ 11525 h 30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436" h="30194">
                  <a:moveTo>
                    <a:pt x="55912" y="11525"/>
                  </a:moveTo>
                  <a:cubicBezTo>
                    <a:pt x="48863" y="1048"/>
                    <a:pt x="38576" y="0"/>
                    <a:pt x="32575" y="0"/>
                  </a:cubicBezTo>
                  <a:cubicBezTo>
                    <a:pt x="27813" y="0"/>
                    <a:pt x="17050" y="572"/>
                    <a:pt x="8668" y="11049"/>
                  </a:cubicBezTo>
                  <a:cubicBezTo>
                    <a:pt x="3429" y="17335"/>
                    <a:pt x="1524" y="24194"/>
                    <a:pt x="0" y="30194"/>
                  </a:cubicBezTo>
                  <a:lnTo>
                    <a:pt x="61436" y="30194"/>
                  </a:lnTo>
                  <a:cubicBezTo>
                    <a:pt x="60865" y="23622"/>
                    <a:pt x="60103" y="17812"/>
                    <a:pt x="55912" y="11525"/>
                  </a:cubicBezTo>
                  <a:close/>
                </a:path>
              </a:pathLst>
            </a:custGeom>
            <a:noFill/>
            <a:ln w="9525" cap="flat">
              <a:noFill/>
              <a:prstDash val="solid"/>
              <a:miter/>
            </a:ln>
          </p:spPr>
          <p:txBody>
            <a:bodyPr rtlCol="0" anchor="ctr"/>
            <a:lstStyle/>
            <a:p>
              <a:endParaRPr lang="en-CA"/>
            </a:p>
          </p:txBody>
        </p:sp>
        <p:sp>
          <p:nvSpPr>
            <p:cNvPr id="46" name="Freeform: Shape 45">
              <a:extLst>
                <a:ext uri="{FF2B5EF4-FFF2-40B4-BE49-F238E27FC236}">
                  <a16:creationId xmlns:a16="http://schemas.microsoft.com/office/drawing/2014/main" id="{7DA90DA0-2C68-A84D-1496-CAE972DD3662}"/>
                </a:ext>
              </a:extLst>
            </p:cNvPr>
            <p:cNvSpPr/>
            <p:nvPr/>
          </p:nvSpPr>
          <p:spPr>
            <a:xfrm>
              <a:off x="7592281" y="2499930"/>
              <a:ext cx="138874" cy="121824"/>
            </a:xfrm>
            <a:custGeom>
              <a:avLst/>
              <a:gdLst>
                <a:gd name="connsiteX0" fmla="*/ 16573 w 138874"/>
                <a:gd name="connsiteY0" fmla="*/ 19907 h 121824"/>
                <a:gd name="connsiteX1" fmla="*/ 59912 w 138874"/>
                <a:gd name="connsiteY1" fmla="*/ 121825 h 121824"/>
                <a:gd name="connsiteX2" fmla="*/ 75724 w 138874"/>
                <a:gd name="connsiteY2" fmla="*/ 121825 h 121824"/>
                <a:gd name="connsiteX3" fmla="*/ 122777 w 138874"/>
                <a:gd name="connsiteY3" fmla="*/ 19907 h 121824"/>
                <a:gd name="connsiteX4" fmla="*/ 138875 w 138874"/>
                <a:gd name="connsiteY4" fmla="*/ 3905 h 121824"/>
                <a:gd name="connsiteX5" fmla="*/ 138875 w 138874"/>
                <a:gd name="connsiteY5" fmla="*/ 0 h 121824"/>
                <a:gd name="connsiteX6" fmla="*/ 92583 w 138874"/>
                <a:gd name="connsiteY6" fmla="*/ 0 h 121824"/>
                <a:gd name="connsiteX7" fmla="*/ 92583 w 138874"/>
                <a:gd name="connsiteY7" fmla="*/ 3905 h 121824"/>
                <a:gd name="connsiteX8" fmla="*/ 103632 w 138874"/>
                <a:gd name="connsiteY8" fmla="*/ 14192 h 121824"/>
                <a:gd name="connsiteX9" fmla="*/ 100965 w 138874"/>
                <a:gd name="connsiteY9" fmla="*/ 24479 h 121824"/>
                <a:gd name="connsiteX10" fmla="*/ 75724 w 138874"/>
                <a:gd name="connsiteY10" fmla="*/ 82010 h 121824"/>
                <a:gd name="connsiteX11" fmla="*/ 52292 w 138874"/>
                <a:gd name="connsiteY11" fmla="*/ 22670 h 121824"/>
                <a:gd name="connsiteX12" fmla="*/ 49911 w 138874"/>
                <a:gd name="connsiteY12" fmla="*/ 14002 h 121824"/>
                <a:gd name="connsiteX13" fmla="*/ 59912 w 138874"/>
                <a:gd name="connsiteY13" fmla="*/ 4001 h 121824"/>
                <a:gd name="connsiteX14" fmla="*/ 59912 w 138874"/>
                <a:gd name="connsiteY14" fmla="*/ 95 h 121824"/>
                <a:gd name="connsiteX15" fmla="*/ 0 w 138874"/>
                <a:gd name="connsiteY15" fmla="*/ 95 h 121824"/>
                <a:gd name="connsiteX16" fmla="*/ 0 w 138874"/>
                <a:gd name="connsiteY16" fmla="*/ 4001 h 121824"/>
                <a:gd name="connsiteX17" fmla="*/ 16573 w 138874"/>
                <a:gd name="connsiteY17" fmla="*/ 20003 h 1218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8874" h="121824">
                  <a:moveTo>
                    <a:pt x="16573" y="19907"/>
                  </a:moveTo>
                  <a:lnTo>
                    <a:pt x="59912" y="121825"/>
                  </a:lnTo>
                  <a:lnTo>
                    <a:pt x="75724" y="121825"/>
                  </a:lnTo>
                  <a:lnTo>
                    <a:pt x="122777" y="19907"/>
                  </a:lnTo>
                  <a:cubicBezTo>
                    <a:pt x="128302" y="8287"/>
                    <a:pt x="130683" y="4953"/>
                    <a:pt x="138875" y="3905"/>
                  </a:cubicBezTo>
                  <a:lnTo>
                    <a:pt x="138875" y="0"/>
                  </a:lnTo>
                  <a:lnTo>
                    <a:pt x="92583" y="0"/>
                  </a:lnTo>
                  <a:lnTo>
                    <a:pt x="92583" y="3905"/>
                  </a:lnTo>
                  <a:cubicBezTo>
                    <a:pt x="95726" y="4191"/>
                    <a:pt x="103632" y="5239"/>
                    <a:pt x="103632" y="14192"/>
                  </a:cubicBezTo>
                  <a:cubicBezTo>
                    <a:pt x="103632" y="17336"/>
                    <a:pt x="101822" y="22384"/>
                    <a:pt x="100965" y="24479"/>
                  </a:cubicBezTo>
                  <a:lnTo>
                    <a:pt x="75724" y="82010"/>
                  </a:lnTo>
                  <a:lnTo>
                    <a:pt x="52292" y="22670"/>
                  </a:lnTo>
                  <a:cubicBezTo>
                    <a:pt x="51244" y="20098"/>
                    <a:pt x="49911" y="16669"/>
                    <a:pt x="49911" y="14002"/>
                  </a:cubicBezTo>
                  <a:cubicBezTo>
                    <a:pt x="49911" y="5810"/>
                    <a:pt x="57055" y="4572"/>
                    <a:pt x="59912" y="4001"/>
                  </a:cubicBezTo>
                  <a:lnTo>
                    <a:pt x="59912" y="95"/>
                  </a:lnTo>
                  <a:lnTo>
                    <a:pt x="0" y="95"/>
                  </a:lnTo>
                  <a:lnTo>
                    <a:pt x="0" y="4001"/>
                  </a:lnTo>
                  <a:cubicBezTo>
                    <a:pt x="8096" y="5048"/>
                    <a:pt x="12097" y="9811"/>
                    <a:pt x="16573" y="20003"/>
                  </a:cubicBezTo>
                  <a:close/>
                </a:path>
              </a:pathLst>
            </a:custGeom>
            <a:solidFill>
              <a:srgbClr val="000000"/>
            </a:solidFill>
            <a:ln w="9525" cap="flat">
              <a:noFill/>
              <a:prstDash val="solid"/>
              <a:miter/>
            </a:ln>
          </p:spPr>
          <p:txBody>
            <a:bodyPr rtlCol="0" anchor="ctr"/>
            <a:lstStyle/>
            <a:p>
              <a:endParaRPr lang="en-CA"/>
            </a:p>
          </p:txBody>
        </p:sp>
        <p:sp>
          <p:nvSpPr>
            <p:cNvPr id="47" name="Freeform: Shape 46">
              <a:extLst>
                <a:ext uri="{FF2B5EF4-FFF2-40B4-BE49-F238E27FC236}">
                  <a16:creationId xmlns:a16="http://schemas.microsoft.com/office/drawing/2014/main" id="{8603D9CD-8625-9D4E-40B5-FD98A1207A56}"/>
                </a:ext>
              </a:extLst>
            </p:cNvPr>
            <p:cNvSpPr/>
            <p:nvPr/>
          </p:nvSpPr>
          <p:spPr>
            <a:xfrm>
              <a:off x="5554027" y="2508408"/>
              <a:ext cx="369665" cy="455390"/>
            </a:xfrm>
            <a:custGeom>
              <a:avLst/>
              <a:gdLst>
                <a:gd name="connsiteX0" fmla="*/ 312230 w 369665"/>
                <a:gd name="connsiteY0" fmla="*/ 432244 h 455390"/>
                <a:gd name="connsiteX1" fmla="*/ 369665 w 369665"/>
                <a:gd name="connsiteY1" fmla="*/ 328994 h 455390"/>
                <a:gd name="connsiteX2" fmla="*/ 254794 w 369665"/>
                <a:gd name="connsiteY2" fmla="*/ 209074 h 455390"/>
                <a:gd name="connsiteX3" fmla="*/ 347091 w 369665"/>
                <a:gd name="connsiteY3" fmla="*/ 107156 h 455390"/>
                <a:gd name="connsiteX4" fmla="*/ 285750 w 369665"/>
                <a:gd name="connsiteY4" fmla="*/ 12287 h 455390"/>
                <a:gd name="connsiteX5" fmla="*/ 189643 w 369665"/>
                <a:gd name="connsiteY5" fmla="*/ 0 h 455390"/>
                <a:gd name="connsiteX6" fmla="*/ 0 w 369665"/>
                <a:gd name="connsiteY6" fmla="*/ 0 h 455390"/>
                <a:gd name="connsiteX7" fmla="*/ 0 w 369665"/>
                <a:gd name="connsiteY7" fmla="*/ 9715 h 455390"/>
                <a:gd name="connsiteX8" fmla="*/ 39338 w 369665"/>
                <a:gd name="connsiteY8" fmla="*/ 70961 h 455390"/>
                <a:gd name="connsiteX9" fmla="*/ 39338 w 369665"/>
                <a:gd name="connsiteY9" fmla="*/ 387001 h 455390"/>
                <a:gd name="connsiteX10" fmla="*/ 0 w 369665"/>
                <a:gd name="connsiteY10" fmla="*/ 445770 h 455390"/>
                <a:gd name="connsiteX11" fmla="*/ 0 w 369665"/>
                <a:gd name="connsiteY11" fmla="*/ 455390 h 455390"/>
                <a:gd name="connsiteX12" fmla="*/ 194786 w 369665"/>
                <a:gd name="connsiteY12" fmla="*/ 455390 h 455390"/>
                <a:gd name="connsiteX13" fmla="*/ 312230 w 369665"/>
                <a:gd name="connsiteY13" fmla="*/ 432149 h 455390"/>
                <a:gd name="connsiteX14" fmla="*/ 127064 w 369665"/>
                <a:gd name="connsiteY14" fmla="*/ 47815 h 455390"/>
                <a:gd name="connsiteX15" fmla="*/ 154115 w 369665"/>
                <a:gd name="connsiteY15" fmla="*/ 47815 h 455390"/>
                <a:gd name="connsiteX16" fmla="*/ 219266 w 369665"/>
                <a:gd name="connsiteY16" fmla="*/ 56197 h 455390"/>
                <a:gd name="connsiteX17" fmla="*/ 256032 w 369665"/>
                <a:gd name="connsiteY17" fmla="*/ 120682 h 455390"/>
                <a:gd name="connsiteX18" fmla="*/ 161163 w 369665"/>
                <a:gd name="connsiteY18" fmla="*/ 191643 h 455390"/>
                <a:gd name="connsiteX19" fmla="*/ 126968 w 369665"/>
                <a:gd name="connsiteY19" fmla="*/ 191643 h 455390"/>
                <a:gd name="connsiteX20" fmla="*/ 126968 w 369665"/>
                <a:gd name="connsiteY20" fmla="*/ 47815 h 455390"/>
                <a:gd name="connsiteX21" fmla="*/ 127064 w 369665"/>
                <a:gd name="connsiteY21" fmla="*/ 350996 h 455390"/>
                <a:gd name="connsiteX22" fmla="*/ 127064 w 369665"/>
                <a:gd name="connsiteY22" fmla="*/ 240030 h 455390"/>
                <a:gd name="connsiteX23" fmla="*/ 171545 w 369665"/>
                <a:gd name="connsiteY23" fmla="*/ 240030 h 455390"/>
                <a:gd name="connsiteX24" fmla="*/ 241840 w 369665"/>
                <a:gd name="connsiteY24" fmla="*/ 255461 h 455390"/>
                <a:gd name="connsiteX25" fmla="*/ 277940 w 369665"/>
                <a:gd name="connsiteY25" fmla="*/ 326422 h 455390"/>
                <a:gd name="connsiteX26" fmla="*/ 249555 w 369665"/>
                <a:gd name="connsiteY26" fmla="*/ 389668 h 455390"/>
                <a:gd name="connsiteX27" fmla="*/ 172784 w 369665"/>
                <a:gd name="connsiteY27" fmla="*/ 408337 h 455390"/>
                <a:gd name="connsiteX28" fmla="*/ 126968 w 369665"/>
                <a:gd name="connsiteY28" fmla="*/ 350901 h 455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69665" h="455390">
                  <a:moveTo>
                    <a:pt x="312230" y="432244"/>
                  </a:moveTo>
                  <a:cubicBezTo>
                    <a:pt x="341852" y="414147"/>
                    <a:pt x="369665" y="379381"/>
                    <a:pt x="369665" y="328994"/>
                  </a:cubicBezTo>
                  <a:cubicBezTo>
                    <a:pt x="369665" y="258032"/>
                    <a:pt x="316801" y="221932"/>
                    <a:pt x="254794" y="209074"/>
                  </a:cubicBezTo>
                  <a:cubicBezTo>
                    <a:pt x="303848" y="196215"/>
                    <a:pt x="347091" y="167830"/>
                    <a:pt x="347091" y="107156"/>
                  </a:cubicBezTo>
                  <a:cubicBezTo>
                    <a:pt x="347091" y="69056"/>
                    <a:pt x="330327" y="30385"/>
                    <a:pt x="285750" y="12287"/>
                  </a:cubicBezTo>
                  <a:cubicBezTo>
                    <a:pt x="260604" y="2000"/>
                    <a:pt x="229648" y="0"/>
                    <a:pt x="189643" y="0"/>
                  </a:cubicBezTo>
                  <a:lnTo>
                    <a:pt x="0" y="0"/>
                  </a:lnTo>
                  <a:lnTo>
                    <a:pt x="0" y="9715"/>
                  </a:lnTo>
                  <a:cubicBezTo>
                    <a:pt x="39338" y="14859"/>
                    <a:pt x="39338" y="37433"/>
                    <a:pt x="39338" y="70961"/>
                  </a:cubicBezTo>
                  <a:lnTo>
                    <a:pt x="39338" y="387001"/>
                  </a:lnTo>
                  <a:cubicBezTo>
                    <a:pt x="39338" y="422434"/>
                    <a:pt x="34862" y="439293"/>
                    <a:pt x="0" y="445770"/>
                  </a:cubicBezTo>
                  <a:lnTo>
                    <a:pt x="0" y="455390"/>
                  </a:lnTo>
                  <a:lnTo>
                    <a:pt x="194786" y="455390"/>
                  </a:lnTo>
                  <a:cubicBezTo>
                    <a:pt x="229648" y="455390"/>
                    <a:pt x="274130" y="455390"/>
                    <a:pt x="312230" y="432149"/>
                  </a:cubicBezTo>
                  <a:close/>
                  <a:moveTo>
                    <a:pt x="127064" y="47815"/>
                  </a:moveTo>
                  <a:lnTo>
                    <a:pt x="154115" y="47815"/>
                  </a:lnTo>
                  <a:cubicBezTo>
                    <a:pt x="180594" y="47815"/>
                    <a:pt x="201263" y="48387"/>
                    <a:pt x="219266" y="56197"/>
                  </a:cubicBezTo>
                  <a:cubicBezTo>
                    <a:pt x="245078" y="67818"/>
                    <a:pt x="256032" y="90392"/>
                    <a:pt x="256032" y="120682"/>
                  </a:cubicBezTo>
                  <a:cubicBezTo>
                    <a:pt x="256032" y="178784"/>
                    <a:pt x="205073" y="191643"/>
                    <a:pt x="161163" y="191643"/>
                  </a:cubicBezTo>
                  <a:lnTo>
                    <a:pt x="126968" y="191643"/>
                  </a:lnTo>
                  <a:lnTo>
                    <a:pt x="126968" y="47815"/>
                  </a:lnTo>
                  <a:close/>
                  <a:moveTo>
                    <a:pt x="127064" y="350996"/>
                  </a:moveTo>
                  <a:lnTo>
                    <a:pt x="127064" y="240030"/>
                  </a:lnTo>
                  <a:lnTo>
                    <a:pt x="171545" y="240030"/>
                  </a:lnTo>
                  <a:cubicBezTo>
                    <a:pt x="192215" y="240030"/>
                    <a:pt x="218027" y="240697"/>
                    <a:pt x="241840" y="255461"/>
                  </a:cubicBezTo>
                  <a:cubicBezTo>
                    <a:pt x="254127" y="263176"/>
                    <a:pt x="277940" y="283845"/>
                    <a:pt x="277940" y="326422"/>
                  </a:cubicBezTo>
                  <a:cubicBezTo>
                    <a:pt x="277940" y="358045"/>
                    <a:pt x="263747" y="378714"/>
                    <a:pt x="249555" y="389668"/>
                  </a:cubicBezTo>
                  <a:cubicBezTo>
                    <a:pt x="229553" y="404527"/>
                    <a:pt x="198596" y="408337"/>
                    <a:pt x="172784" y="408337"/>
                  </a:cubicBezTo>
                  <a:cubicBezTo>
                    <a:pt x="127635" y="408337"/>
                    <a:pt x="126968" y="382524"/>
                    <a:pt x="126968" y="350901"/>
                  </a:cubicBezTo>
                  <a:close/>
                </a:path>
              </a:pathLst>
            </a:custGeom>
            <a:solidFill>
              <a:srgbClr val="000000"/>
            </a:solidFill>
            <a:ln w="9525" cap="flat">
              <a:noFill/>
              <a:prstDash val="solid"/>
              <a:miter/>
            </a:ln>
          </p:spPr>
          <p:txBody>
            <a:bodyPr rtlCol="0" anchor="ctr"/>
            <a:lstStyle/>
            <a:p>
              <a:endParaRPr lang="en-CA"/>
            </a:p>
          </p:txBody>
        </p:sp>
        <p:sp>
          <p:nvSpPr>
            <p:cNvPr id="48" name="Freeform: Shape 47">
              <a:extLst>
                <a:ext uri="{FF2B5EF4-FFF2-40B4-BE49-F238E27FC236}">
                  <a16:creationId xmlns:a16="http://schemas.microsoft.com/office/drawing/2014/main" id="{392F2A09-3E85-0ED7-D7A9-5CA79ACAA1E6}"/>
                </a:ext>
              </a:extLst>
            </p:cNvPr>
            <p:cNvSpPr/>
            <p:nvPr/>
          </p:nvSpPr>
          <p:spPr>
            <a:xfrm>
              <a:off x="5915214" y="2654331"/>
              <a:ext cx="256603" cy="309657"/>
            </a:xfrm>
            <a:custGeom>
              <a:avLst/>
              <a:gdLst>
                <a:gd name="connsiteX0" fmla="*/ 219361 w 256603"/>
                <a:gd name="connsiteY0" fmla="*/ 3810 h 309657"/>
                <a:gd name="connsiteX1" fmla="*/ 124492 w 256603"/>
                <a:gd name="connsiteY1" fmla="*/ 55435 h 309657"/>
                <a:gd name="connsiteX2" fmla="*/ 124492 w 256603"/>
                <a:gd name="connsiteY2" fmla="*/ 0 h 309657"/>
                <a:gd name="connsiteX3" fmla="*/ 0 w 256603"/>
                <a:gd name="connsiteY3" fmla="*/ 65151 h 309657"/>
                <a:gd name="connsiteX4" fmla="*/ 3239 w 256603"/>
                <a:gd name="connsiteY4" fmla="*/ 72295 h 309657"/>
                <a:gd name="connsiteX5" fmla="*/ 44482 w 256603"/>
                <a:gd name="connsiteY5" fmla="*/ 136779 h 309657"/>
                <a:gd name="connsiteX6" fmla="*/ 44482 w 256603"/>
                <a:gd name="connsiteY6" fmla="*/ 232219 h 309657"/>
                <a:gd name="connsiteX7" fmla="*/ 39338 w 256603"/>
                <a:gd name="connsiteY7" fmla="*/ 273558 h 309657"/>
                <a:gd name="connsiteX8" fmla="*/ 6477 w 256603"/>
                <a:gd name="connsiteY8" fmla="*/ 300609 h 309657"/>
                <a:gd name="connsiteX9" fmla="*/ 6477 w 256603"/>
                <a:gd name="connsiteY9" fmla="*/ 309658 h 309657"/>
                <a:gd name="connsiteX10" fmla="*/ 163830 w 256603"/>
                <a:gd name="connsiteY10" fmla="*/ 309658 h 309657"/>
                <a:gd name="connsiteX11" fmla="*/ 163830 w 256603"/>
                <a:gd name="connsiteY11" fmla="*/ 300609 h 309657"/>
                <a:gd name="connsiteX12" fmla="*/ 124492 w 256603"/>
                <a:gd name="connsiteY12" fmla="*/ 232219 h 309657"/>
                <a:gd name="connsiteX13" fmla="*/ 124492 w 256603"/>
                <a:gd name="connsiteY13" fmla="*/ 143827 h 309657"/>
                <a:gd name="connsiteX14" fmla="*/ 137351 w 256603"/>
                <a:gd name="connsiteY14" fmla="*/ 91535 h 309657"/>
                <a:gd name="connsiteX15" fmla="*/ 187643 w 256603"/>
                <a:gd name="connsiteY15" fmla="*/ 65723 h 309657"/>
                <a:gd name="connsiteX16" fmla="*/ 235363 w 256603"/>
                <a:gd name="connsiteY16" fmla="*/ 97346 h 309657"/>
                <a:gd name="connsiteX17" fmla="*/ 243078 w 256603"/>
                <a:gd name="connsiteY17" fmla="*/ 97346 h 309657"/>
                <a:gd name="connsiteX18" fmla="*/ 256604 w 256603"/>
                <a:gd name="connsiteY18" fmla="*/ 10858 h 309657"/>
                <a:gd name="connsiteX19" fmla="*/ 219170 w 256603"/>
                <a:gd name="connsiteY19" fmla="*/ 3715 h 3096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6603" h="309657">
                  <a:moveTo>
                    <a:pt x="219361" y="3810"/>
                  </a:moveTo>
                  <a:cubicBezTo>
                    <a:pt x="170307" y="3810"/>
                    <a:pt x="144494" y="32861"/>
                    <a:pt x="124492" y="55435"/>
                  </a:cubicBezTo>
                  <a:lnTo>
                    <a:pt x="124492" y="0"/>
                  </a:lnTo>
                  <a:lnTo>
                    <a:pt x="0" y="65151"/>
                  </a:lnTo>
                  <a:lnTo>
                    <a:pt x="3239" y="72295"/>
                  </a:lnTo>
                  <a:cubicBezTo>
                    <a:pt x="43910" y="72295"/>
                    <a:pt x="44482" y="103918"/>
                    <a:pt x="44482" y="136779"/>
                  </a:cubicBezTo>
                  <a:lnTo>
                    <a:pt x="44482" y="232219"/>
                  </a:lnTo>
                  <a:cubicBezTo>
                    <a:pt x="44482" y="244507"/>
                    <a:pt x="43815" y="261842"/>
                    <a:pt x="39338" y="273558"/>
                  </a:cubicBezTo>
                  <a:cubicBezTo>
                    <a:pt x="30956" y="292227"/>
                    <a:pt x="16097" y="297371"/>
                    <a:pt x="6477" y="300609"/>
                  </a:cubicBezTo>
                  <a:lnTo>
                    <a:pt x="6477" y="309658"/>
                  </a:lnTo>
                  <a:lnTo>
                    <a:pt x="163830" y="309658"/>
                  </a:lnTo>
                  <a:lnTo>
                    <a:pt x="163830" y="300609"/>
                  </a:lnTo>
                  <a:cubicBezTo>
                    <a:pt x="128397" y="287750"/>
                    <a:pt x="124492" y="279940"/>
                    <a:pt x="124492" y="232219"/>
                  </a:cubicBezTo>
                  <a:lnTo>
                    <a:pt x="124492" y="143827"/>
                  </a:lnTo>
                  <a:cubicBezTo>
                    <a:pt x="124492" y="128397"/>
                    <a:pt x="124492" y="109633"/>
                    <a:pt x="137351" y="91535"/>
                  </a:cubicBezTo>
                  <a:cubicBezTo>
                    <a:pt x="148971" y="75438"/>
                    <a:pt x="166402" y="65723"/>
                    <a:pt x="187643" y="65723"/>
                  </a:cubicBezTo>
                  <a:cubicBezTo>
                    <a:pt x="216027" y="65723"/>
                    <a:pt x="227648" y="83820"/>
                    <a:pt x="235363" y="97346"/>
                  </a:cubicBezTo>
                  <a:lnTo>
                    <a:pt x="243078" y="97346"/>
                  </a:lnTo>
                  <a:lnTo>
                    <a:pt x="256604" y="10858"/>
                  </a:lnTo>
                  <a:cubicBezTo>
                    <a:pt x="249460" y="8287"/>
                    <a:pt x="237268" y="3715"/>
                    <a:pt x="219170" y="3715"/>
                  </a:cubicBezTo>
                  <a:close/>
                </a:path>
              </a:pathLst>
            </a:custGeom>
            <a:solidFill>
              <a:srgbClr val="000000"/>
            </a:solidFill>
            <a:ln w="9525" cap="flat">
              <a:noFill/>
              <a:prstDash val="solid"/>
              <a:miter/>
            </a:ln>
          </p:spPr>
          <p:txBody>
            <a:bodyPr rtlCol="0" anchor="ctr"/>
            <a:lstStyle/>
            <a:p>
              <a:endParaRPr lang="en-CA"/>
            </a:p>
          </p:txBody>
        </p:sp>
        <p:sp>
          <p:nvSpPr>
            <p:cNvPr id="49" name="Freeform: Shape 48">
              <a:extLst>
                <a:ext uri="{FF2B5EF4-FFF2-40B4-BE49-F238E27FC236}">
                  <a16:creationId xmlns:a16="http://schemas.microsoft.com/office/drawing/2014/main" id="{AAD1B7DE-503B-432E-47AC-8E0579F5D378}"/>
                </a:ext>
              </a:extLst>
            </p:cNvPr>
            <p:cNvSpPr/>
            <p:nvPr/>
          </p:nvSpPr>
          <p:spPr>
            <a:xfrm>
              <a:off x="6183534" y="2660046"/>
              <a:ext cx="368427" cy="316896"/>
            </a:xfrm>
            <a:custGeom>
              <a:avLst/>
              <a:gdLst>
                <a:gd name="connsiteX0" fmla="*/ 364331 w 368427"/>
                <a:gd name="connsiteY0" fmla="*/ 257365 h 316896"/>
                <a:gd name="connsiteX1" fmla="*/ 330803 w 368427"/>
                <a:gd name="connsiteY1" fmla="*/ 195453 h 316896"/>
                <a:gd name="connsiteX2" fmla="*/ 330803 w 368427"/>
                <a:gd name="connsiteY2" fmla="*/ 0 h 316896"/>
                <a:gd name="connsiteX3" fmla="*/ 212122 w 368427"/>
                <a:gd name="connsiteY3" fmla="*/ 23908 h 316896"/>
                <a:gd name="connsiteX4" fmla="*/ 212122 w 368427"/>
                <a:gd name="connsiteY4" fmla="*/ 32956 h 316896"/>
                <a:gd name="connsiteX5" fmla="*/ 250222 w 368427"/>
                <a:gd name="connsiteY5" fmla="*/ 80677 h 316896"/>
                <a:gd name="connsiteX6" fmla="*/ 250222 w 368427"/>
                <a:gd name="connsiteY6" fmla="*/ 184594 h 316896"/>
                <a:gd name="connsiteX7" fmla="*/ 234791 w 368427"/>
                <a:gd name="connsiteY7" fmla="*/ 234887 h 316896"/>
                <a:gd name="connsiteX8" fmla="*/ 178689 w 368427"/>
                <a:gd name="connsiteY8" fmla="*/ 258127 h 316896"/>
                <a:gd name="connsiteX9" fmla="*/ 121253 w 368427"/>
                <a:gd name="connsiteY9" fmla="*/ 219456 h 316896"/>
                <a:gd name="connsiteX10" fmla="*/ 116777 w 368427"/>
                <a:gd name="connsiteY10" fmla="*/ 184594 h 316896"/>
                <a:gd name="connsiteX11" fmla="*/ 116777 w 368427"/>
                <a:gd name="connsiteY11" fmla="*/ 95 h 316896"/>
                <a:gd name="connsiteX12" fmla="*/ 0 w 368427"/>
                <a:gd name="connsiteY12" fmla="*/ 24003 h 316896"/>
                <a:gd name="connsiteX13" fmla="*/ 0 w 368427"/>
                <a:gd name="connsiteY13" fmla="*/ 33052 h 316896"/>
                <a:gd name="connsiteX14" fmla="*/ 36100 w 368427"/>
                <a:gd name="connsiteY14" fmla="*/ 88583 h 316896"/>
                <a:gd name="connsiteX15" fmla="*/ 36100 w 368427"/>
                <a:gd name="connsiteY15" fmla="*/ 201454 h 316896"/>
                <a:gd name="connsiteX16" fmla="*/ 56769 w 368427"/>
                <a:gd name="connsiteY16" fmla="*/ 278225 h 316896"/>
                <a:gd name="connsiteX17" fmla="*/ 142589 w 368427"/>
                <a:gd name="connsiteY17" fmla="*/ 314992 h 316896"/>
                <a:gd name="connsiteX18" fmla="*/ 254889 w 368427"/>
                <a:gd name="connsiteY18" fmla="*/ 257556 h 316896"/>
                <a:gd name="connsiteX19" fmla="*/ 297466 w 368427"/>
                <a:gd name="connsiteY19" fmla="*/ 316897 h 316896"/>
                <a:gd name="connsiteX20" fmla="*/ 368427 w 368427"/>
                <a:gd name="connsiteY20" fmla="*/ 264033 h 316896"/>
                <a:gd name="connsiteX21" fmla="*/ 364522 w 368427"/>
                <a:gd name="connsiteY21" fmla="*/ 257556 h 31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68427" h="316896">
                  <a:moveTo>
                    <a:pt x="364331" y="257365"/>
                  </a:moveTo>
                  <a:cubicBezTo>
                    <a:pt x="330803" y="250889"/>
                    <a:pt x="330803" y="227076"/>
                    <a:pt x="330803" y="195453"/>
                  </a:cubicBezTo>
                  <a:lnTo>
                    <a:pt x="330803" y="0"/>
                  </a:lnTo>
                  <a:lnTo>
                    <a:pt x="212122" y="23908"/>
                  </a:lnTo>
                  <a:lnTo>
                    <a:pt x="212122" y="32956"/>
                  </a:lnTo>
                  <a:cubicBezTo>
                    <a:pt x="243745" y="37433"/>
                    <a:pt x="250222" y="49721"/>
                    <a:pt x="250222" y="80677"/>
                  </a:cubicBezTo>
                  <a:lnTo>
                    <a:pt x="250222" y="184594"/>
                  </a:lnTo>
                  <a:cubicBezTo>
                    <a:pt x="250222" y="198120"/>
                    <a:pt x="249555" y="217456"/>
                    <a:pt x="234791" y="234887"/>
                  </a:cubicBezTo>
                  <a:cubicBezTo>
                    <a:pt x="223171" y="248412"/>
                    <a:pt x="203835" y="258127"/>
                    <a:pt x="178689" y="258127"/>
                  </a:cubicBezTo>
                  <a:cubicBezTo>
                    <a:pt x="148971" y="258127"/>
                    <a:pt x="129064" y="243269"/>
                    <a:pt x="121253" y="219456"/>
                  </a:cubicBezTo>
                  <a:cubicBezTo>
                    <a:pt x="118015" y="209074"/>
                    <a:pt x="116777" y="198787"/>
                    <a:pt x="116777" y="184594"/>
                  </a:cubicBezTo>
                  <a:lnTo>
                    <a:pt x="116777" y="95"/>
                  </a:lnTo>
                  <a:lnTo>
                    <a:pt x="0" y="24003"/>
                  </a:lnTo>
                  <a:lnTo>
                    <a:pt x="0" y="33052"/>
                  </a:lnTo>
                  <a:cubicBezTo>
                    <a:pt x="32957" y="37529"/>
                    <a:pt x="36100" y="54292"/>
                    <a:pt x="36100" y="88583"/>
                  </a:cubicBezTo>
                  <a:lnTo>
                    <a:pt x="36100" y="201454"/>
                  </a:lnTo>
                  <a:cubicBezTo>
                    <a:pt x="36100" y="225362"/>
                    <a:pt x="37338" y="253746"/>
                    <a:pt x="56769" y="278225"/>
                  </a:cubicBezTo>
                  <a:cubicBezTo>
                    <a:pt x="65151" y="289179"/>
                    <a:pt x="89059" y="314992"/>
                    <a:pt x="142589" y="314992"/>
                  </a:cubicBezTo>
                  <a:cubicBezTo>
                    <a:pt x="196120" y="314992"/>
                    <a:pt x="232886" y="287274"/>
                    <a:pt x="254889" y="257556"/>
                  </a:cubicBezTo>
                  <a:cubicBezTo>
                    <a:pt x="259461" y="275654"/>
                    <a:pt x="267748" y="294989"/>
                    <a:pt x="297466" y="316897"/>
                  </a:cubicBezTo>
                  <a:lnTo>
                    <a:pt x="368427" y="264033"/>
                  </a:lnTo>
                  <a:lnTo>
                    <a:pt x="364522" y="257556"/>
                  </a:lnTo>
                  <a:close/>
                </a:path>
              </a:pathLst>
            </a:custGeom>
            <a:solidFill>
              <a:srgbClr val="000000"/>
            </a:solidFill>
            <a:ln w="9525" cap="flat">
              <a:noFill/>
              <a:prstDash val="solid"/>
              <a:miter/>
            </a:ln>
          </p:spPr>
          <p:txBody>
            <a:bodyPr rtlCol="0" anchor="ctr"/>
            <a:lstStyle/>
            <a:p>
              <a:endParaRPr lang="en-CA"/>
            </a:p>
          </p:txBody>
        </p:sp>
        <p:sp>
          <p:nvSpPr>
            <p:cNvPr id="50" name="Freeform: Shape 49">
              <a:extLst>
                <a:ext uri="{FF2B5EF4-FFF2-40B4-BE49-F238E27FC236}">
                  <a16:creationId xmlns:a16="http://schemas.microsoft.com/office/drawing/2014/main" id="{80071653-3571-CD73-B7B5-9CF3F041D1BB}"/>
                </a:ext>
              </a:extLst>
            </p:cNvPr>
            <p:cNvSpPr/>
            <p:nvPr/>
          </p:nvSpPr>
          <p:spPr>
            <a:xfrm>
              <a:off x="6552247" y="2654235"/>
              <a:ext cx="377380" cy="309657"/>
            </a:xfrm>
            <a:custGeom>
              <a:avLst/>
              <a:gdLst>
                <a:gd name="connsiteX0" fmla="*/ 222599 w 377380"/>
                <a:gd name="connsiteY0" fmla="*/ 300609 h 309657"/>
                <a:gd name="connsiteX1" fmla="*/ 222599 w 377380"/>
                <a:gd name="connsiteY1" fmla="*/ 309658 h 309657"/>
                <a:gd name="connsiteX2" fmla="*/ 377380 w 377380"/>
                <a:gd name="connsiteY2" fmla="*/ 309658 h 309657"/>
                <a:gd name="connsiteX3" fmla="*/ 377380 w 377380"/>
                <a:gd name="connsiteY3" fmla="*/ 300609 h 309657"/>
                <a:gd name="connsiteX4" fmla="*/ 338709 w 377380"/>
                <a:gd name="connsiteY4" fmla="*/ 235458 h 309657"/>
                <a:gd name="connsiteX5" fmla="*/ 338709 w 377380"/>
                <a:gd name="connsiteY5" fmla="*/ 124492 h 309657"/>
                <a:gd name="connsiteX6" fmla="*/ 318706 w 377380"/>
                <a:gd name="connsiteY6" fmla="*/ 42577 h 309657"/>
                <a:gd name="connsiteX7" fmla="*/ 234220 w 377380"/>
                <a:gd name="connsiteY7" fmla="*/ 5810 h 309657"/>
                <a:gd name="connsiteX8" fmla="*/ 125158 w 377380"/>
                <a:gd name="connsiteY8" fmla="*/ 56102 h 309657"/>
                <a:gd name="connsiteX9" fmla="*/ 125158 w 377380"/>
                <a:gd name="connsiteY9" fmla="*/ 0 h 309657"/>
                <a:gd name="connsiteX10" fmla="*/ 0 w 377380"/>
                <a:gd name="connsiteY10" fmla="*/ 65151 h 309657"/>
                <a:gd name="connsiteX11" fmla="*/ 4572 w 377380"/>
                <a:gd name="connsiteY11" fmla="*/ 72866 h 309657"/>
                <a:gd name="connsiteX12" fmla="*/ 44577 w 377380"/>
                <a:gd name="connsiteY12" fmla="*/ 136112 h 309657"/>
                <a:gd name="connsiteX13" fmla="*/ 44577 w 377380"/>
                <a:gd name="connsiteY13" fmla="*/ 234125 h 309657"/>
                <a:gd name="connsiteX14" fmla="*/ 5905 w 377380"/>
                <a:gd name="connsiteY14" fmla="*/ 300609 h 309657"/>
                <a:gd name="connsiteX15" fmla="*/ 5905 w 377380"/>
                <a:gd name="connsiteY15" fmla="*/ 309658 h 309657"/>
                <a:gd name="connsiteX16" fmla="*/ 162020 w 377380"/>
                <a:gd name="connsiteY16" fmla="*/ 309658 h 309657"/>
                <a:gd name="connsiteX17" fmla="*/ 161353 w 377380"/>
                <a:gd name="connsiteY17" fmla="*/ 300609 h 309657"/>
                <a:gd name="connsiteX18" fmla="*/ 125254 w 377380"/>
                <a:gd name="connsiteY18" fmla="*/ 241935 h 309657"/>
                <a:gd name="connsiteX19" fmla="*/ 125254 w 377380"/>
                <a:gd name="connsiteY19" fmla="*/ 131636 h 309657"/>
                <a:gd name="connsiteX20" fmla="*/ 148495 w 377380"/>
                <a:gd name="connsiteY20" fmla="*/ 76771 h 309657"/>
                <a:gd name="connsiteX21" fmla="*/ 194310 w 377380"/>
                <a:gd name="connsiteY21" fmla="*/ 62579 h 309657"/>
                <a:gd name="connsiteX22" fmla="*/ 258127 w 377380"/>
                <a:gd name="connsiteY22" fmla="*/ 131636 h 309657"/>
                <a:gd name="connsiteX23" fmla="*/ 258127 w 377380"/>
                <a:gd name="connsiteY23" fmla="*/ 241935 h 309657"/>
                <a:gd name="connsiteX24" fmla="*/ 222599 w 377380"/>
                <a:gd name="connsiteY24" fmla="*/ 300609 h 3096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77380" h="309657">
                  <a:moveTo>
                    <a:pt x="222599" y="300609"/>
                  </a:moveTo>
                  <a:lnTo>
                    <a:pt x="222599" y="309658"/>
                  </a:lnTo>
                  <a:lnTo>
                    <a:pt x="377380" y="309658"/>
                  </a:lnTo>
                  <a:lnTo>
                    <a:pt x="377380" y="300609"/>
                  </a:lnTo>
                  <a:cubicBezTo>
                    <a:pt x="339280" y="293465"/>
                    <a:pt x="338709" y="275463"/>
                    <a:pt x="338709" y="235458"/>
                  </a:cubicBezTo>
                  <a:lnTo>
                    <a:pt x="338709" y="124492"/>
                  </a:lnTo>
                  <a:cubicBezTo>
                    <a:pt x="338709" y="96107"/>
                    <a:pt x="338042" y="67056"/>
                    <a:pt x="318706" y="42577"/>
                  </a:cubicBezTo>
                  <a:cubicBezTo>
                    <a:pt x="304514" y="23813"/>
                    <a:pt x="276130" y="5810"/>
                    <a:pt x="234220" y="5810"/>
                  </a:cubicBezTo>
                  <a:cubicBezTo>
                    <a:pt x="178784" y="5810"/>
                    <a:pt x="146494" y="36100"/>
                    <a:pt x="125158" y="56102"/>
                  </a:cubicBezTo>
                  <a:lnTo>
                    <a:pt x="125158" y="0"/>
                  </a:lnTo>
                  <a:lnTo>
                    <a:pt x="0" y="65151"/>
                  </a:lnTo>
                  <a:lnTo>
                    <a:pt x="4572" y="72866"/>
                  </a:lnTo>
                  <a:cubicBezTo>
                    <a:pt x="43910" y="74104"/>
                    <a:pt x="44577" y="94774"/>
                    <a:pt x="44577" y="136112"/>
                  </a:cubicBezTo>
                  <a:lnTo>
                    <a:pt x="44577" y="234125"/>
                  </a:lnTo>
                  <a:cubicBezTo>
                    <a:pt x="44577" y="266414"/>
                    <a:pt x="43910" y="294799"/>
                    <a:pt x="5905" y="300609"/>
                  </a:cubicBezTo>
                  <a:lnTo>
                    <a:pt x="5905" y="309658"/>
                  </a:lnTo>
                  <a:lnTo>
                    <a:pt x="162020" y="309658"/>
                  </a:lnTo>
                  <a:lnTo>
                    <a:pt x="161353" y="300609"/>
                  </a:lnTo>
                  <a:cubicBezTo>
                    <a:pt x="126492" y="290894"/>
                    <a:pt x="125254" y="276701"/>
                    <a:pt x="125254" y="241935"/>
                  </a:cubicBezTo>
                  <a:lnTo>
                    <a:pt x="125254" y="131636"/>
                  </a:lnTo>
                  <a:cubicBezTo>
                    <a:pt x="125254" y="116110"/>
                    <a:pt x="125920" y="94202"/>
                    <a:pt x="148495" y="76771"/>
                  </a:cubicBezTo>
                  <a:cubicBezTo>
                    <a:pt x="158782" y="69056"/>
                    <a:pt x="173641" y="62579"/>
                    <a:pt x="194310" y="62579"/>
                  </a:cubicBezTo>
                  <a:cubicBezTo>
                    <a:pt x="257556" y="62579"/>
                    <a:pt x="258127" y="115443"/>
                    <a:pt x="258127" y="131636"/>
                  </a:cubicBezTo>
                  <a:lnTo>
                    <a:pt x="258127" y="241935"/>
                  </a:lnTo>
                  <a:cubicBezTo>
                    <a:pt x="258127" y="275463"/>
                    <a:pt x="257461" y="292894"/>
                    <a:pt x="222599" y="300609"/>
                  </a:cubicBezTo>
                  <a:close/>
                </a:path>
              </a:pathLst>
            </a:custGeom>
            <a:solidFill>
              <a:srgbClr val="000000"/>
            </a:solidFill>
            <a:ln w="9525" cap="flat">
              <a:noFill/>
              <a:prstDash val="solid"/>
              <a:miter/>
            </a:ln>
          </p:spPr>
          <p:txBody>
            <a:bodyPr rtlCol="0" anchor="ctr"/>
            <a:lstStyle/>
            <a:p>
              <a:endParaRPr lang="en-CA"/>
            </a:p>
          </p:txBody>
        </p:sp>
        <p:sp>
          <p:nvSpPr>
            <p:cNvPr id="51" name="Freeform: Shape 50">
              <a:extLst>
                <a:ext uri="{FF2B5EF4-FFF2-40B4-BE49-F238E27FC236}">
                  <a16:creationId xmlns:a16="http://schemas.microsoft.com/office/drawing/2014/main" id="{B970AEEA-30A7-DE71-8CEE-01C91DE37074}"/>
                </a:ext>
              </a:extLst>
            </p:cNvPr>
            <p:cNvSpPr/>
            <p:nvPr/>
          </p:nvSpPr>
          <p:spPr>
            <a:xfrm>
              <a:off x="6946963" y="2660046"/>
              <a:ext cx="212883" cy="314706"/>
            </a:xfrm>
            <a:custGeom>
              <a:avLst/>
              <a:gdLst>
                <a:gd name="connsiteX0" fmla="*/ 152971 w 212883"/>
                <a:gd name="connsiteY0" fmla="*/ 134874 h 314706"/>
                <a:gd name="connsiteX1" fmla="*/ 128492 w 212883"/>
                <a:gd name="connsiteY1" fmla="*/ 123254 h 314706"/>
                <a:gd name="connsiteX2" fmla="*/ 83248 w 212883"/>
                <a:gd name="connsiteY2" fmla="*/ 76867 h 314706"/>
                <a:gd name="connsiteX3" fmla="*/ 132302 w 212883"/>
                <a:gd name="connsiteY3" fmla="*/ 38767 h 314706"/>
                <a:gd name="connsiteX4" fmla="*/ 192310 w 212883"/>
                <a:gd name="connsiteY4" fmla="*/ 87154 h 314706"/>
                <a:gd name="connsiteX5" fmla="*/ 201359 w 212883"/>
                <a:gd name="connsiteY5" fmla="*/ 87154 h 314706"/>
                <a:gd name="connsiteX6" fmla="*/ 201359 w 212883"/>
                <a:gd name="connsiteY6" fmla="*/ 15526 h 314706"/>
                <a:gd name="connsiteX7" fmla="*/ 118110 w 212883"/>
                <a:gd name="connsiteY7" fmla="*/ 0 h 314706"/>
                <a:gd name="connsiteX8" fmla="*/ 3905 w 212883"/>
                <a:gd name="connsiteY8" fmla="*/ 90297 h 314706"/>
                <a:gd name="connsiteX9" fmla="*/ 54292 w 212883"/>
                <a:gd name="connsiteY9" fmla="*/ 163163 h 314706"/>
                <a:gd name="connsiteX10" fmla="*/ 81343 w 212883"/>
                <a:gd name="connsiteY10" fmla="*/ 176022 h 314706"/>
                <a:gd name="connsiteX11" fmla="*/ 132302 w 212883"/>
                <a:gd name="connsiteY11" fmla="*/ 230886 h 314706"/>
                <a:gd name="connsiteX12" fmla="*/ 75533 w 212883"/>
                <a:gd name="connsiteY12" fmla="*/ 275368 h 314706"/>
                <a:gd name="connsiteX13" fmla="*/ 9715 w 212883"/>
                <a:gd name="connsiteY13" fmla="*/ 223075 h 314706"/>
                <a:gd name="connsiteX14" fmla="*/ 0 w 212883"/>
                <a:gd name="connsiteY14" fmla="*/ 223075 h 314706"/>
                <a:gd name="connsiteX15" fmla="*/ 0 w 212883"/>
                <a:gd name="connsiteY15" fmla="*/ 299847 h 314706"/>
                <a:gd name="connsiteX16" fmla="*/ 87725 w 212883"/>
                <a:gd name="connsiteY16" fmla="*/ 314706 h 314706"/>
                <a:gd name="connsiteX17" fmla="*/ 181261 w 212883"/>
                <a:gd name="connsiteY17" fmla="*/ 285655 h 314706"/>
                <a:gd name="connsiteX18" fmla="*/ 212884 w 212883"/>
                <a:gd name="connsiteY18" fmla="*/ 215932 h 314706"/>
                <a:gd name="connsiteX19" fmla="*/ 152876 w 212883"/>
                <a:gd name="connsiteY19" fmla="*/ 134684 h 314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2883" h="314706">
                  <a:moveTo>
                    <a:pt x="152971" y="134874"/>
                  </a:moveTo>
                  <a:lnTo>
                    <a:pt x="128492" y="123254"/>
                  </a:lnTo>
                  <a:cubicBezTo>
                    <a:pt x="107823" y="113633"/>
                    <a:pt x="83248" y="101917"/>
                    <a:pt x="83248" y="76867"/>
                  </a:cubicBezTo>
                  <a:cubicBezTo>
                    <a:pt x="83248" y="55531"/>
                    <a:pt x="103251" y="38767"/>
                    <a:pt x="132302" y="38767"/>
                  </a:cubicBezTo>
                  <a:cubicBezTo>
                    <a:pt x="178784" y="38767"/>
                    <a:pt x="187738" y="71056"/>
                    <a:pt x="192310" y="87154"/>
                  </a:cubicBezTo>
                  <a:lnTo>
                    <a:pt x="201359" y="87154"/>
                  </a:lnTo>
                  <a:lnTo>
                    <a:pt x="201359" y="15526"/>
                  </a:lnTo>
                  <a:cubicBezTo>
                    <a:pt x="187166" y="10382"/>
                    <a:pt x="158782" y="0"/>
                    <a:pt x="118110" y="0"/>
                  </a:cubicBezTo>
                  <a:cubicBezTo>
                    <a:pt x="43910" y="0"/>
                    <a:pt x="3905" y="41339"/>
                    <a:pt x="3905" y="90297"/>
                  </a:cubicBezTo>
                  <a:cubicBezTo>
                    <a:pt x="3905" y="135446"/>
                    <a:pt x="36767" y="153543"/>
                    <a:pt x="54292" y="163163"/>
                  </a:cubicBezTo>
                  <a:lnTo>
                    <a:pt x="81343" y="176022"/>
                  </a:lnTo>
                  <a:cubicBezTo>
                    <a:pt x="103918" y="187642"/>
                    <a:pt x="132302" y="202502"/>
                    <a:pt x="132302" y="230886"/>
                  </a:cubicBezTo>
                  <a:cubicBezTo>
                    <a:pt x="132302" y="263176"/>
                    <a:pt x="102679" y="275368"/>
                    <a:pt x="75533" y="275368"/>
                  </a:cubicBezTo>
                  <a:cubicBezTo>
                    <a:pt x="27146" y="275368"/>
                    <a:pt x="15526" y="241840"/>
                    <a:pt x="9715" y="223075"/>
                  </a:cubicBezTo>
                  <a:lnTo>
                    <a:pt x="0" y="223075"/>
                  </a:lnTo>
                  <a:lnTo>
                    <a:pt x="0" y="299847"/>
                  </a:lnTo>
                  <a:cubicBezTo>
                    <a:pt x="24479" y="307562"/>
                    <a:pt x="47053" y="314706"/>
                    <a:pt x="87725" y="314706"/>
                  </a:cubicBezTo>
                  <a:cubicBezTo>
                    <a:pt x="138684" y="314706"/>
                    <a:pt x="167068" y="297942"/>
                    <a:pt x="181261" y="285655"/>
                  </a:cubicBezTo>
                  <a:cubicBezTo>
                    <a:pt x="201263" y="268224"/>
                    <a:pt x="212884" y="241744"/>
                    <a:pt x="212884" y="215932"/>
                  </a:cubicBezTo>
                  <a:cubicBezTo>
                    <a:pt x="212884" y="163068"/>
                    <a:pt x="168402" y="141732"/>
                    <a:pt x="152876" y="134684"/>
                  </a:cubicBezTo>
                  <a:close/>
                </a:path>
              </a:pathLst>
            </a:custGeom>
            <a:solidFill>
              <a:srgbClr val="000000"/>
            </a:solidFill>
            <a:ln w="9525" cap="flat">
              <a:noFill/>
              <a:prstDash val="solid"/>
              <a:miter/>
            </a:ln>
          </p:spPr>
          <p:txBody>
            <a:bodyPr rtlCol="0" anchor="ctr"/>
            <a:lstStyle/>
            <a:p>
              <a:endParaRPr lang="en-CA"/>
            </a:p>
          </p:txBody>
        </p:sp>
        <p:sp>
          <p:nvSpPr>
            <p:cNvPr id="52" name="Freeform: Shape 51">
              <a:extLst>
                <a:ext uri="{FF2B5EF4-FFF2-40B4-BE49-F238E27FC236}">
                  <a16:creationId xmlns:a16="http://schemas.microsoft.com/office/drawing/2014/main" id="{07B6B110-EFB0-3046-2655-119DB4662F53}"/>
                </a:ext>
              </a:extLst>
            </p:cNvPr>
            <p:cNvSpPr/>
            <p:nvPr/>
          </p:nvSpPr>
          <p:spPr>
            <a:xfrm>
              <a:off x="7164037" y="2671000"/>
              <a:ext cx="539877" cy="298608"/>
            </a:xfrm>
            <a:custGeom>
              <a:avLst/>
              <a:gdLst>
                <a:gd name="connsiteX0" fmla="*/ 539877 w 539877"/>
                <a:gd name="connsiteY0" fmla="*/ 0 h 298608"/>
                <a:gd name="connsiteX1" fmla="*/ 425005 w 539877"/>
                <a:gd name="connsiteY1" fmla="*/ 0 h 298608"/>
                <a:gd name="connsiteX2" fmla="*/ 425005 w 539877"/>
                <a:gd name="connsiteY2" fmla="*/ 9049 h 298608"/>
                <a:gd name="connsiteX3" fmla="*/ 452152 w 539877"/>
                <a:gd name="connsiteY3" fmla="*/ 36100 h 298608"/>
                <a:gd name="connsiteX4" fmla="*/ 445675 w 539877"/>
                <a:gd name="connsiteY4" fmla="*/ 58674 h 298608"/>
                <a:gd name="connsiteX5" fmla="*/ 383096 w 539877"/>
                <a:gd name="connsiteY5" fmla="*/ 200596 h 298608"/>
                <a:gd name="connsiteX6" fmla="*/ 323755 w 539877"/>
                <a:gd name="connsiteY6" fmla="*/ 58674 h 298608"/>
                <a:gd name="connsiteX7" fmla="*/ 319278 w 539877"/>
                <a:gd name="connsiteY7" fmla="*/ 37433 h 298608"/>
                <a:gd name="connsiteX8" fmla="*/ 345091 w 539877"/>
                <a:gd name="connsiteY8" fmla="*/ 9049 h 298608"/>
                <a:gd name="connsiteX9" fmla="*/ 345091 w 539877"/>
                <a:gd name="connsiteY9" fmla="*/ 0 h 298608"/>
                <a:gd name="connsiteX10" fmla="*/ 196120 w 539877"/>
                <a:gd name="connsiteY10" fmla="*/ 0 h 298608"/>
                <a:gd name="connsiteX11" fmla="*/ 196120 w 539877"/>
                <a:gd name="connsiteY11" fmla="*/ 9049 h 298608"/>
                <a:gd name="connsiteX12" fmla="*/ 230981 w 539877"/>
                <a:gd name="connsiteY12" fmla="*/ 38100 h 298608"/>
                <a:gd name="connsiteX13" fmla="*/ 245745 w 539877"/>
                <a:gd name="connsiteY13" fmla="*/ 69723 h 298608"/>
                <a:gd name="connsiteX14" fmla="*/ 186404 w 539877"/>
                <a:gd name="connsiteY14" fmla="*/ 200692 h 298608"/>
                <a:gd name="connsiteX15" fmla="*/ 128969 w 539877"/>
                <a:gd name="connsiteY15" fmla="*/ 60674 h 298608"/>
                <a:gd name="connsiteX16" fmla="*/ 123158 w 539877"/>
                <a:gd name="connsiteY16" fmla="*/ 37433 h 298608"/>
                <a:gd name="connsiteX17" fmla="*/ 149638 w 539877"/>
                <a:gd name="connsiteY17" fmla="*/ 9049 h 298608"/>
                <a:gd name="connsiteX18" fmla="*/ 149638 w 539877"/>
                <a:gd name="connsiteY18" fmla="*/ 0 h 298608"/>
                <a:gd name="connsiteX19" fmla="*/ 0 w 539877"/>
                <a:gd name="connsiteY19" fmla="*/ 0 h 298608"/>
                <a:gd name="connsiteX20" fmla="*/ 0 w 539877"/>
                <a:gd name="connsiteY20" fmla="*/ 9049 h 298608"/>
                <a:gd name="connsiteX21" fmla="*/ 41910 w 539877"/>
                <a:gd name="connsiteY21" fmla="*/ 55435 h 298608"/>
                <a:gd name="connsiteX22" fmla="*/ 147733 w 539877"/>
                <a:gd name="connsiteY22" fmla="*/ 298609 h 298608"/>
                <a:gd name="connsiteX23" fmla="*/ 185738 w 539877"/>
                <a:gd name="connsiteY23" fmla="*/ 298609 h 298608"/>
                <a:gd name="connsiteX24" fmla="*/ 267653 w 539877"/>
                <a:gd name="connsiteY24" fmla="*/ 123158 h 298608"/>
                <a:gd name="connsiteX25" fmla="*/ 345091 w 539877"/>
                <a:gd name="connsiteY25" fmla="*/ 298609 h 298608"/>
                <a:gd name="connsiteX26" fmla="*/ 383191 w 539877"/>
                <a:gd name="connsiteY26" fmla="*/ 298609 h 298608"/>
                <a:gd name="connsiteX27" fmla="*/ 497300 w 539877"/>
                <a:gd name="connsiteY27" fmla="*/ 55435 h 298608"/>
                <a:gd name="connsiteX28" fmla="*/ 539877 w 539877"/>
                <a:gd name="connsiteY28" fmla="*/ 9049 h 298608"/>
                <a:gd name="connsiteX29" fmla="*/ 539877 w 539877"/>
                <a:gd name="connsiteY29" fmla="*/ 0 h 298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39877" h="298608">
                  <a:moveTo>
                    <a:pt x="539877" y="0"/>
                  </a:moveTo>
                  <a:lnTo>
                    <a:pt x="425005" y="0"/>
                  </a:lnTo>
                  <a:lnTo>
                    <a:pt x="425005" y="9049"/>
                  </a:lnTo>
                  <a:cubicBezTo>
                    <a:pt x="432149" y="10287"/>
                    <a:pt x="452152" y="13525"/>
                    <a:pt x="452152" y="36100"/>
                  </a:cubicBezTo>
                  <a:cubicBezTo>
                    <a:pt x="452152" y="43244"/>
                    <a:pt x="448913" y="50959"/>
                    <a:pt x="445675" y="58674"/>
                  </a:cubicBezTo>
                  <a:lnTo>
                    <a:pt x="383096" y="200596"/>
                  </a:lnTo>
                  <a:lnTo>
                    <a:pt x="323755" y="58674"/>
                  </a:lnTo>
                  <a:cubicBezTo>
                    <a:pt x="321850" y="52197"/>
                    <a:pt x="319278" y="43815"/>
                    <a:pt x="319278" y="37433"/>
                  </a:cubicBezTo>
                  <a:cubicBezTo>
                    <a:pt x="319278" y="14859"/>
                    <a:pt x="336709" y="10954"/>
                    <a:pt x="345091" y="9049"/>
                  </a:cubicBezTo>
                  <a:lnTo>
                    <a:pt x="345091" y="0"/>
                  </a:lnTo>
                  <a:lnTo>
                    <a:pt x="196120" y="0"/>
                  </a:lnTo>
                  <a:lnTo>
                    <a:pt x="196120" y="9049"/>
                  </a:lnTo>
                  <a:cubicBezTo>
                    <a:pt x="212884" y="12192"/>
                    <a:pt x="220599" y="16764"/>
                    <a:pt x="230981" y="38100"/>
                  </a:cubicBezTo>
                  <a:lnTo>
                    <a:pt x="245745" y="69723"/>
                  </a:lnTo>
                  <a:lnTo>
                    <a:pt x="186404" y="200692"/>
                  </a:lnTo>
                  <a:lnTo>
                    <a:pt x="128969" y="60674"/>
                  </a:lnTo>
                  <a:cubicBezTo>
                    <a:pt x="126397" y="54292"/>
                    <a:pt x="123158" y="45815"/>
                    <a:pt x="123158" y="37433"/>
                  </a:cubicBezTo>
                  <a:cubicBezTo>
                    <a:pt x="123158" y="20669"/>
                    <a:pt x="132874" y="11621"/>
                    <a:pt x="149638" y="9049"/>
                  </a:cubicBezTo>
                  <a:lnTo>
                    <a:pt x="149638" y="0"/>
                  </a:lnTo>
                  <a:lnTo>
                    <a:pt x="0" y="0"/>
                  </a:lnTo>
                  <a:lnTo>
                    <a:pt x="0" y="9049"/>
                  </a:lnTo>
                  <a:cubicBezTo>
                    <a:pt x="24575" y="17431"/>
                    <a:pt x="27718" y="22574"/>
                    <a:pt x="41910" y="55435"/>
                  </a:cubicBezTo>
                  <a:lnTo>
                    <a:pt x="147733" y="298609"/>
                  </a:lnTo>
                  <a:lnTo>
                    <a:pt x="185738" y="298609"/>
                  </a:lnTo>
                  <a:lnTo>
                    <a:pt x="267653" y="123158"/>
                  </a:lnTo>
                  <a:lnTo>
                    <a:pt x="345091" y="298609"/>
                  </a:lnTo>
                  <a:lnTo>
                    <a:pt x="383191" y="298609"/>
                  </a:lnTo>
                  <a:lnTo>
                    <a:pt x="497300" y="55435"/>
                  </a:lnTo>
                  <a:cubicBezTo>
                    <a:pt x="510921" y="26384"/>
                    <a:pt x="514731" y="17431"/>
                    <a:pt x="539877" y="9049"/>
                  </a:cubicBezTo>
                  <a:lnTo>
                    <a:pt x="539877" y="0"/>
                  </a:lnTo>
                  <a:close/>
                </a:path>
              </a:pathLst>
            </a:custGeom>
            <a:solidFill>
              <a:srgbClr val="000000"/>
            </a:solidFill>
            <a:ln w="9525" cap="flat">
              <a:noFill/>
              <a:prstDash val="solid"/>
              <a:miter/>
            </a:ln>
          </p:spPr>
          <p:txBody>
            <a:bodyPr rtlCol="0" anchor="ctr"/>
            <a:lstStyle/>
            <a:p>
              <a:endParaRPr lang="en-CA"/>
            </a:p>
          </p:txBody>
        </p:sp>
        <p:sp>
          <p:nvSpPr>
            <p:cNvPr id="53" name="Freeform: Shape 52">
              <a:extLst>
                <a:ext uri="{FF2B5EF4-FFF2-40B4-BE49-F238E27FC236}">
                  <a16:creationId xmlns:a16="http://schemas.microsoft.com/office/drawing/2014/main" id="{0FFAA7D7-FA8F-816E-974C-D78EFC70D5B2}"/>
                </a:ext>
              </a:extLst>
            </p:cNvPr>
            <p:cNvSpPr/>
            <p:nvPr/>
          </p:nvSpPr>
          <p:spPr>
            <a:xfrm>
              <a:off x="6261543" y="2499930"/>
              <a:ext cx="218884" cy="121062"/>
            </a:xfrm>
            <a:custGeom>
              <a:avLst/>
              <a:gdLst>
                <a:gd name="connsiteX0" fmla="*/ 17145 w 218884"/>
                <a:gd name="connsiteY0" fmla="*/ 22479 h 121062"/>
                <a:gd name="connsiteX1" fmla="*/ 60008 w 218884"/>
                <a:gd name="connsiteY1" fmla="*/ 121063 h 121062"/>
                <a:gd name="connsiteX2" fmla="*/ 75438 w 218884"/>
                <a:gd name="connsiteY2" fmla="*/ 121063 h 121062"/>
                <a:gd name="connsiteX3" fmla="*/ 108680 w 218884"/>
                <a:gd name="connsiteY3" fmla="*/ 50006 h 121062"/>
                <a:gd name="connsiteX4" fmla="*/ 140018 w 218884"/>
                <a:gd name="connsiteY4" fmla="*/ 121063 h 121062"/>
                <a:gd name="connsiteX5" fmla="*/ 155448 w 218884"/>
                <a:gd name="connsiteY5" fmla="*/ 121063 h 121062"/>
                <a:gd name="connsiteX6" fmla="*/ 201644 w 218884"/>
                <a:gd name="connsiteY6" fmla="*/ 22479 h 121062"/>
                <a:gd name="connsiteX7" fmla="*/ 218885 w 218884"/>
                <a:gd name="connsiteY7" fmla="*/ 3715 h 121062"/>
                <a:gd name="connsiteX8" fmla="*/ 218885 w 218884"/>
                <a:gd name="connsiteY8" fmla="*/ 95 h 121062"/>
                <a:gd name="connsiteX9" fmla="*/ 172402 w 218884"/>
                <a:gd name="connsiteY9" fmla="*/ 95 h 121062"/>
                <a:gd name="connsiteX10" fmla="*/ 172402 w 218884"/>
                <a:gd name="connsiteY10" fmla="*/ 3715 h 121062"/>
                <a:gd name="connsiteX11" fmla="*/ 183356 w 218884"/>
                <a:gd name="connsiteY11" fmla="*/ 14669 h 121062"/>
                <a:gd name="connsiteX12" fmla="*/ 180689 w 218884"/>
                <a:gd name="connsiteY12" fmla="*/ 23813 h 121062"/>
                <a:gd name="connsiteX13" fmla="*/ 155353 w 218884"/>
                <a:gd name="connsiteY13" fmla="*/ 81344 h 121062"/>
                <a:gd name="connsiteX14" fmla="*/ 131350 w 218884"/>
                <a:gd name="connsiteY14" fmla="*/ 23813 h 121062"/>
                <a:gd name="connsiteX15" fmla="*/ 129445 w 218884"/>
                <a:gd name="connsiteY15" fmla="*/ 15240 h 121062"/>
                <a:gd name="connsiteX16" fmla="*/ 139922 w 218884"/>
                <a:gd name="connsiteY16" fmla="*/ 3715 h 121062"/>
                <a:gd name="connsiteX17" fmla="*/ 139922 w 218884"/>
                <a:gd name="connsiteY17" fmla="*/ 95 h 121062"/>
                <a:gd name="connsiteX18" fmla="*/ 79534 w 218884"/>
                <a:gd name="connsiteY18" fmla="*/ 95 h 121062"/>
                <a:gd name="connsiteX19" fmla="*/ 79534 w 218884"/>
                <a:gd name="connsiteY19" fmla="*/ 3715 h 121062"/>
                <a:gd name="connsiteX20" fmla="*/ 93631 w 218884"/>
                <a:gd name="connsiteY20" fmla="*/ 15431 h 121062"/>
                <a:gd name="connsiteX21" fmla="*/ 99631 w 218884"/>
                <a:gd name="connsiteY21" fmla="*/ 28289 h 121062"/>
                <a:gd name="connsiteX22" fmla="*/ 75629 w 218884"/>
                <a:gd name="connsiteY22" fmla="*/ 81344 h 121062"/>
                <a:gd name="connsiteX23" fmla="*/ 52388 w 218884"/>
                <a:gd name="connsiteY23" fmla="*/ 24575 h 121062"/>
                <a:gd name="connsiteX24" fmla="*/ 50006 w 218884"/>
                <a:gd name="connsiteY24" fmla="*/ 15145 h 121062"/>
                <a:gd name="connsiteX25" fmla="*/ 60674 w 218884"/>
                <a:gd name="connsiteY25" fmla="*/ 3620 h 121062"/>
                <a:gd name="connsiteX26" fmla="*/ 60674 w 218884"/>
                <a:gd name="connsiteY26" fmla="*/ 0 h 121062"/>
                <a:gd name="connsiteX27" fmla="*/ 0 w 218884"/>
                <a:gd name="connsiteY27" fmla="*/ 0 h 121062"/>
                <a:gd name="connsiteX28" fmla="*/ 0 w 218884"/>
                <a:gd name="connsiteY28" fmla="*/ 3620 h 121062"/>
                <a:gd name="connsiteX29" fmla="*/ 17050 w 218884"/>
                <a:gd name="connsiteY29" fmla="*/ 22384 h 121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8884" h="121062">
                  <a:moveTo>
                    <a:pt x="17145" y="22479"/>
                  </a:moveTo>
                  <a:lnTo>
                    <a:pt x="60008" y="121063"/>
                  </a:lnTo>
                  <a:lnTo>
                    <a:pt x="75438" y="121063"/>
                  </a:lnTo>
                  <a:lnTo>
                    <a:pt x="108680" y="50006"/>
                  </a:lnTo>
                  <a:lnTo>
                    <a:pt x="140018" y="121063"/>
                  </a:lnTo>
                  <a:lnTo>
                    <a:pt x="155448" y="121063"/>
                  </a:lnTo>
                  <a:lnTo>
                    <a:pt x="201644" y="22479"/>
                  </a:lnTo>
                  <a:cubicBezTo>
                    <a:pt x="207169" y="10763"/>
                    <a:pt x="208693" y="7049"/>
                    <a:pt x="218885" y="3715"/>
                  </a:cubicBezTo>
                  <a:lnTo>
                    <a:pt x="218885" y="95"/>
                  </a:lnTo>
                  <a:lnTo>
                    <a:pt x="172402" y="95"/>
                  </a:lnTo>
                  <a:lnTo>
                    <a:pt x="172402" y="3715"/>
                  </a:lnTo>
                  <a:cubicBezTo>
                    <a:pt x="175260" y="4191"/>
                    <a:pt x="183356" y="5525"/>
                    <a:pt x="183356" y="14669"/>
                  </a:cubicBezTo>
                  <a:cubicBezTo>
                    <a:pt x="183356" y="17526"/>
                    <a:pt x="182023" y="20669"/>
                    <a:pt x="180689" y="23813"/>
                  </a:cubicBezTo>
                  <a:lnTo>
                    <a:pt x="155353" y="81344"/>
                  </a:lnTo>
                  <a:lnTo>
                    <a:pt x="131350" y="23813"/>
                  </a:lnTo>
                  <a:cubicBezTo>
                    <a:pt x="130588" y="21241"/>
                    <a:pt x="129445" y="17812"/>
                    <a:pt x="129445" y="15240"/>
                  </a:cubicBezTo>
                  <a:cubicBezTo>
                    <a:pt x="129445" y="6096"/>
                    <a:pt x="136493" y="4477"/>
                    <a:pt x="139922" y="3715"/>
                  </a:cubicBezTo>
                  <a:lnTo>
                    <a:pt x="139922" y="95"/>
                  </a:lnTo>
                  <a:lnTo>
                    <a:pt x="79534" y="95"/>
                  </a:lnTo>
                  <a:lnTo>
                    <a:pt x="79534" y="3715"/>
                  </a:lnTo>
                  <a:cubicBezTo>
                    <a:pt x="86296" y="5048"/>
                    <a:pt x="89440" y="6858"/>
                    <a:pt x="93631" y="15431"/>
                  </a:cubicBezTo>
                  <a:lnTo>
                    <a:pt x="99631" y="28289"/>
                  </a:lnTo>
                  <a:lnTo>
                    <a:pt x="75629" y="81344"/>
                  </a:lnTo>
                  <a:lnTo>
                    <a:pt x="52388" y="24575"/>
                  </a:lnTo>
                  <a:cubicBezTo>
                    <a:pt x="51340" y="22003"/>
                    <a:pt x="50006" y="18574"/>
                    <a:pt x="50006" y="15145"/>
                  </a:cubicBezTo>
                  <a:cubicBezTo>
                    <a:pt x="50006" y="8382"/>
                    <a:pt x="53912" y="4667"/>
                    <a:pt x="60674" y="3620"/>
                  </a:cubicBezTo>
                  <a:lnTo>
                    <a:pt x="60674" y="0"/>
                  </a:lnTo>
                  <a:lnTo>
                    <a:pt x="0" y="0"/>
                  </a:lnTo>
                  <a:lnTo>
                    <a:pt x="0" y="3620"/>
                  </a:lnTo>
                  <a:cubicBezTo>
                    <a:pt x="9906" y="7049"/>
                    <a:pt x="11240" y="9049"/>
                    <a:pt x="17050" y="22384"/>
                  </a:cubicBezTo>
                  <a:close/>
                </a:path>
              </a:pathLst>
            </a:custGeom>
            <a:solidFill>
              <a:srgbClr val="000000"/>
            </a:solidFill>
            <a:ln w="9525" cap="flat">
              <a:noFill/>
              <a:prstDash val="solid"/>
              <a:miter/>
            </a:ln>
          </p:spPr>
          <p:txBody>
            <a:bodyPr rtlCol="0" anchor="ctr"/>
            <a:lstStyle/>
            <a:p>
              <a:endParaRPr lang="en-CA"/>
            </a:p>
          </p:txBody>
        </p:sp>
        <p:sp>
          <p:nvSpPr>
            <p:cNvPr id="54" name="Freeform: Shape 53">
              <a:extLst>
                <a:ext uri="{FF2B5EF4-FFF2-40B4-BE49-F238E27FC236}">
                  <a16:creationId xmlns:a16="http://schemas.microsoft.com/office/drawing/2014/main" id="{EFA2B472-7469-B77E-8B73-74EB590066C2}"/>
                </a:ext>
              </a:extLst>
            </p:cNvPr>
            <p:cNvSpPr/>
            <p:nvPr/>
          </p:nvSpPr>
          <p:spPr>
            <a:xfrm>
              <a:off x="7699818" y="2654235"/>
              <a:ext cx="163829" cy="309657"/>
            </a:xfrm>
            <a:custGeom>
              <a:avLst/>
              <a:gdLst>
                <a:gd name="connsiteX0" fmla="*/ 5144 w 163829"/>
                <a:gd name="connsiteY0" fmla="*/ 300609 h 309657"/>
                <a:gd name="connsiteX1" fmla="*/ 5144 w 163829"/>
                <a:gd name="connsiteY1" fmla="*/ 309658 h 309657"/>
                <a:gd name="connsiteX2" fmla="*/ 163830 w 163829"/>
                <a:gd name="connsiteY2" fmla="*/ 309658 h 309657"/>
                <a:gd name="connsiteX3" fmla="*/ 163830 w 163829"/>
                <a:gd name="connsiteY3" fmla="*/ 300609 h 309657"/>
                <a:gd name="connsiteX4" fmla="*/ 123825 w 163829"/>
                <a:gd name="connsiteY4" fmla="*/ 240602 h 309657"/>
                <a:gd name="connsiteX5" fmla="*/ 123825 w 163829"/>
                <a:gd name="connsiteY5" fmla="*/ 0 h 309657"/>
                <a:gd name="connsiteX6" fmla="*/ 0 w 163829"/>
                <a:gd name="connsiteY6" fmla="*/ 60674 h 309657"/>
                <a:gd name="connsiteX7" fmla="*/ 3810 w 163829"/>
                <a:gd name="connsiteY7" fmla="*/ 67723 h 309657"/>
                <a:gd name="connsiteX8" fmla="*/ 43815 w 163829"/>
                <a:gd name="connsiteY8" fmla="*/ 116777 h 309657"/>
                <a:gd name="connsiteX9" fmla="*/ 43815 w 163829"/>
                <a:gd name="connsiteY9" fmla="*/ 236792 h 309657"/>
                <a:gd name="connsiteX10" fmla="*/ 5144 w 163829"/>
                <a:gd name="connsiteY10" fmla="*/ 300609 h 3096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829" h="309657">
                  <a:moveTo>
                    <a:pt x="5144" y="300609"/>
                  </a:moveTo>
                  <a:lnTo>
                    <a:pt x="5144" y="309658"/>
                  </a:lnTo>
                  <a:lnTo>
                    <a:pt x="163830" y="309658"/>
                  </a:lnTo>
                  <a:lnTo>
                    <a:pt x="163830" y="300609"/>
                  </a:lnTo>
                  <a:cubicBezTo>
                    <a:pt x="128969" y="292227"/>
                    <a:pt x="123825" y="283178"/>
                    <a:pt x="123825" y="240602"/>
                  </a:cubicBezTo>
                  <a:lnTo>
                    <a:pt x="123825" y="0"/>
                  </a:lnTo>
                  <a:lnTo>
                    <a:pt x="0" y="60674"/>
                  </a:lnTo>
                  <a:lnTo>
                    <a:pt x="3810" y="67723"/>
                  </a:lnTo>
                  <a:cubicBezTo>
                    <a:pt x="41910" y="65818"/>
                    <a:pt x="43815" y="83153"/>
                    <a:pt x="43815" y="116777"/>
                  </a:cubicBezTo>
                  <a:lnTo>
                    <a:pt x="43815" y="236792"/>
                  </a:lnTo>
                  <a:cubicBezTo>
                    <a:pt x="43815" y="273558"/>
                    <a:pt x="43815" y="289084"/>
                    <a:pt x="5144" y="300609"/>
                  </a:cubicBezTo>
                  <a:close/>
                </a:path>
              </a:pathLst>
            </a:custGeom>
            <a:solidFill>
              <a:srgbClr val="000000"/>
            </a:solidFill>
            <a:ln w="9525" cap="flat">
              <a:noFill/>
              <a:prstDash val="solid"/>
              <a:miter/>
            </a:ln>
          </p:spPr>
          <p:txBody>
            <a:bodyPr rtlCol="0" anchor="ctr"/>
            <a:lstStyle/>
            <a:p>
              <a:endParaRPr lang="en-CA"/>
            </a:p>
          </p:txBody>
        </p:sp>
        <p:sp>
          <p:nvSpPr>
            <p:cNvPr id="55" name="Freeform: Shape 54">
              <a:extLst>
                <a:ext uri="{FF2B5EF4-FFF2-40B4-BE49-F238E27FC236}">
                  <a16:creationId xmlns:a16="http://schemas.microsoft.com/office/drawing/2014/main" id="{13EFEE46-734E-83C0-6F63-DA7781695882}"/>
                </a:ext>
              </a:extLst>
            </p:cNvPr>
            <p:cNvSpPr/>
            <p:nvPr/>
          </p:nvSpPr>
          <p:spPr>
            <a:xfrm>
              <a:off x="7863839" y="2660046"/>
              <a:ext cx="277367" cy="314801"/>
            </a:xfrm>
            <a:custGeom>
              <a:avLst/>
              <a:gdLst>
                <a:gd name="connsiteX0" fmla="*/ 267653 w 277367"/>
                <a:gd name="connsiteY0" fmla="*/ 207073 h 314801"/>
                <a:gd name="connsiteX1" fmla="*/ 173450 w 277367"/>
                <a:gd name="connsiteY1" fmla="*/ 252222 h 314801"/>
                <a:gd name="connsiteX2" fmla="*/ 72200 w 277367"/>
                <a:gd name="connsiteY2" fmla="*/ 140589 h 314801"/>
                <a:gd name="connsiteX3" fmla="*/ 160591 w 277367"/>
                <a:gd name="connsiteY3" fmla="*/ 37433 h 314801"/>
                <a:gd name="connsiteX4" fmla="*/ 243173 w 277367"/>
                <a:gd name="connsiteY4" fmla="*/ 106490 h 314801"/>
                <a:gd name="connsiteX5" fmla="*/ 252222 w 277367"/>
                <a:gd name="connsiteY5" fmla="*/ 106490 h 314801"/>
                <a:gd name="connsiteX6" fmla="*/ 267081 w 277367"/>
                <a:gd name="connsiteY6" fmla="*/ 32956 h 314801"/>
                <a:gd name="connsiteX7" fmla="*/ 160687 w 277367"/>
                <a:gd name="connsiteY7" fmla="*/ 0 h 314801"/>
                <a:gd name="connsiteX8" fmla="*/ 0 w 277367"/>
                <a:gd name="connsiteY8" fmla="*/ 165164 h 314801"/>
                <a:gd name="connsiteX9" fmla="*/ 141922 w 277367"/>
                <a:gd name="connsiteY9" fmla="*/ 314801 h 314801"/>
                <a:gd name="connsiteX10" fmla="*/ 277368 w 277367"/>
                <a:gd name="connsiteY10" fmla="*/ 212217 h 314801"/>
                <a:gd name="connsiteX11" fmla="*/ 267653 w 277367"/>
                <a:gd name="connsiteY11" fmla="*/ 207073 h 314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7367" h="314801">
                  <a:moveTo>
                    <a:pt x="267653" y="207073"/>
                  </a:moveTo>
                  <a:cubicBezTo>
                    <a:pt x="248317" y="226409"/>
                    <a:pt x="222409" y="252222"/>
                    <a:pt x="173450" y="252222"/>
                  </a:cubicBezTo>
                  <a:cubicBezTo>
                    <a:pt x="98012" y="252222"/>
                    <a:pt x="72200" y="188976"/>
                    <a:pt x="72200" y="140589"/>
                  </a:cubicBezTo>
                  <a:cubicBezTo>
                    <a:pt x="72200" y="89059"/>
                    <a:pt x="98012" y="37433"/>
                    <a:pt x="160591" y="37433"/>
                  </a:cubicBezTo>
                  <a:cubicBezTo>
                    <a:pt x="218599" y="37433"/>
                    <a:pt x="232791" y="78105"/>
                    <a:pt x="243173" y="106490"/>
                  </a:cubicBezTo>
                  <a:lnTo>
                    <a:pt x="252222" y="106490"/>
                  </a:lnTo>
                  <a:lnTo>
                    <a:pt x="267081" y="32956"/>
                  </a:lnTo>
                  <a:cubicBezTo>
                    <a:pt x="252889" y="23241"/>
                    <a:pt x="218027" y="0"/>
                    <a:pt x="160687" y="0"/>
                  </a:cubicBezTo>
                  <a:cubicBezTo>
                    <a:pt x="62675" y="0"/>
                    <a:pt x="0" y="74200"/>
                    <a:pt x="0" y="165164"/>
                  </a:cubicBezTo>
                  <a:cubicBezTo>
                    <a:pt x="0" y="229648"/>
                    <a:pt x="37433" y="314801"/>
                    <a:pt x="141922" y="314801"/>
                  </a:cubicBezTo>
                  <a:cubicBezTo>
                    <a:pt x="191548" y="314801"/>
                    <a:pt x="240030" y="297371"/>
                    <a:pt x="277368" y="212217"/>
                  </a:cubicBezTo>
                  <a:lnTo>
                    <a:pt x="267653" y="207073"/>
                  </a:lnTo>
                  <a:close/>
                </a:path>
              </a:pathLst>
            </a:custGeom>
            <a:solidFill>
              <a:srgbClr val="000000"/>
            </a:solidFill>
            <a:ln w="9525" cap="flat">
              <a:noFill/>
              <a:prstDash val="solid"/>
              <a:miter/>
            </a:ln>
          </p:spPr>
          <p:txBody>
            <a:bodyPr rtlCol="0" anchor="ctr"/>
            <a:lstStyle/>
            <a:p>
              <a:endParaRPr lang="en-CA"/>
            </a:p>
          </p:txBody>
        </p:sp>
        <p:sp>
          <p:nvSpPr>
            <p:cNvPr id="56" name="Freeform: Shape 55">
              <a:extLst>
                <a:ext uri="{FF2B5EF4-FFF2-40B4-BE49-F238E27FC236}">
                  <a16:creationId xmlns:a16="http://schemas.microsoft.com/office/drawing/2014/main" id="{A9E9A02D-90A7-6355-6F8D-B2337061F278}"/>
                </a:ext>
              </a:extLst>
            </p:cNvPr>
            <p:cNvSpPr/>
            <p:nvPr/>
          </p:nvSpPr>
          <p:spPr>
            <a:xfrm>
              <a:off x="8127015" y="2500693"/>
              <a:ext cx="371665" cy="463200"/>
            </a:xfrm>
            <a:custGeom>
              <a:avLst/>
              <a:gdLst>
                <a:gd name="connsiteX0" fmla="*/ 329565 w 371665"/>
                <a:gd name="connsiteY0" fmla="*/ 418052 h 463200"/>
                <a:gd name="connsiteX1" fmla="*/ 206407 w 371665"/>
                <a:gd name="connsiteY1" fmla="*/ 288417 h 463200"/>
                <a:gd name="connsiteX2" fmla="*/ 296704 w 371665"/>
                <a:gd name="connsiteY2" fmla="*/ 207740 h 463200"/>
                <a:gd name="connsiteX3" fmla="*/ 340519 w 371665"/>
                <a:gd name="connsiteY3" fmla="*/ 179356 h 463200"/>
                <a:gd name="connsiteX4" fmla="*/ 340519 w 371665"/>
                <a:gd name="connsiteY4" fmla="*/ 170307 h 463200"/>
                <a:gd name="connsiteX5" fmla="*/ 214789 w 371665"/>
                <a:gd name="connsiteY5" fmla="*/ 170307 h 463200"/>
                <a:gd name="connsiteX6" fmla="*/ 214789 w 371665"/>
                <a:gd name="connsiteY6" fmla="*/ 179356 h 463200"/>
                <a:gd name="connsiteX7" fmla="*/ 232791 w 371665"/>
                <a:gd name="connsiteY7" fmla="*/ 194786 h 463200"/>
                <a:gd name="connsiteX8" fmla="*/ 214789 w 371665"/>
                <a:gd name="connsiteY8" fmla="*/ 221266 h 463200"/>
                <a:gd name="connsiteX9" fmla="*/ 124492 w 371665"/>
                <a:gd name="connsiteY9" fmla="*/ 300609 h 463200"/>
                <a:gd name="connsiteX10" fmla="*/ 124492 w 371665"/>
                <a:gd name="connsiteY10" fmla="*/ 0 h 463200"/>
                <a:gd name="connsiteX11" fmla="*/ 0 w 371665"/>
                <a:gd name="connsiteY11" fmla="*/ 63818 h 463200"/>
                <a:gd name="connsiteX12" fmla="*/ 3905 w 371665"/>
                <a:gd name="connsiteY12" fmla="*/ 71533 h 463200"/>
                <a:gd name="connsiteX13" fmla="*/ 16192 w 371665"/>
                <a:gd name="connsiteY13" fmla="*/ 69628 h 463200"/>
                <a:gd name="connsiteX14" fmla="*/ 44577 w 371665"/>
                <a:gd name="connsiteY14" fmla="*/ 120587 h 463200"/>
                <a:gd name="connsiteX15" fmla="*/ 44577 w 371665"/>
                <a:gd name="connsiteY15" fmla="*/ 402526 h 463200"/>
                <a:gd name="connsiteX16" fmla="*/ 7811 w 371665"/>
                <a:gd name="connsiteY16" fmla="*/ 454152 h 463200"/>
                <a:gd name="connsiteX17" fmla="*/ 7811 w 371665"/>
                <a:gd name="connsiteY17" fmla="*/ 463201 h 463200"/>
                <a:gd name="connsiteX18" fmla="*/ 161354 w 371665"/>
                <a:gd name="connsiteY18" fmla="*/ 463201 h 463200"/>
                <a:gd name="connsiteX19" fmla="*/ 161354 w 371665"/>
                <a:gd name="connsiteY19" fmla="*/ 454152 h 463200"/>
                <a:gd name="connsiteX20" fmla="*/ 124587 w 371665"/>
                <a:gd name="connsiteY20" fmla="*/ 396716 h 463200"/>
                <a:gd name="connsiteX21" fmla="*/ 124587 w 371665"/>
                <a:gd name="connsiteY21" fmla="*/ 312230 h 463200"/>
                <a:gd name="connsiteX22" fmla="*/ 224599 w 371665"/>
                <a:gd name="connsiteY22" fmla="*/ 417957 h 463200"/>
                <a:gd name="connsiteX23" fmla="*/ 325279 w 371665"/>
                <a:gd name="connsiteY23" fmla="*/ 463106 h 463200"/>
                <a:gd name="connsiteX24" fmla="*/ 371665 w 371665"/>
                <a:gd name="connsiteY24" fmla="*/ 463106 h 463200"/>
                <a:gd name="connsiteX25" fmla="*/ 371665 w 371665"/>
                <a:gd name="connsiteY25" fmla="*/ 454057 h 463200"/>
                <a:gd name="connsiteX26" fmla="*/ 329755 w 371665"/>
                <a:gd name="connsiteY26" fmla="*/ 417957 h 463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71665" h="463200">
                  <a:moveTo>
                    <a:pt x="329565" y="418052"/>
                  </a:moveTo>
                  <a:lnTo>
                    <a:pt x="206407" y="288417"/>
                  </a:lnTo>
                  <a:lnTo>
                    <a:pt x="296704" y="207740"/>
                  </a:lnTo>
                  <a:cubicBezTo>
                    <a:pt x="321850" y="185833"/>
                    <a:pt x="322421" y="185166"/>
                    <a:pt x="340519" y="179356"/>
                  </a:cubicBezTo>
                  <a:lnTo>
                    <a:pt x="340519" y="170307"/>
                  </a:lnTo>
                  <a:lnTo>
                    <a:pt x="214789" y="170307"/>
                  </a:lnTo>
                  <a:lnTo>
                    <a:pt x="214789" y="179356"/>
                  </a:lnTo>
                  <a:cubicBezTo>
                    <a:pt x="220599" y="180594"/>
                    <a:pt x="232791" y="183166"/>
                    <a:pt x="232791" y="194786"/>
                  </a:cubicBezTo>
                  <a:cubicBezTo>
                    <a:pt x="232791" y="203168"/>
                    <a:pt x="226981" y="208978"/>
                    <a:pt x="214789" y="221266"/>
                  </a:cubicBezTo>
                  <a:lnTo>
                    <a:pt x="124492" y="300609"/>
                  </a:lnTo>
                  <a:lnTo>
                    <a:pt x="124492" y="0"/>
                  </a:lnTo>
                  <a:lnTo>
                    <a:pt x="0" y="63818"/>
                  </a:lnTo>
                  <a:lnTo>
                    <a:pt x="3905" y="71533"/>
                  </a:lnTo>
                  <a:cubicBezTo>
                    <a:pt x="8477" y="70295"/>
                    <a:pt x="12287" y="69628"/>
                    <a:pt x="16192" y="69628"/>
                  </a:cubicBezTo>
                  <a:cubicBezTo>
                    <a:pt x="43910" y="69628"/>
                    <a:pt x="44577" y="94774"/>
                    <a:pt x="44577" y="120587"/>
                  </a:cubicBezTo>
                  <a:lnTo>
                    <a:pt x="44577" y="402526"/>
                  </a:lnTo>
                  <a:cubicBezTo>
                    <a:pt x="44577" y="430244"/>
                    <a:pt x="41338" y="448342"/>
                    <a:pt x="7811" y="454152"/>
                  </a:cubicBezTo>
                  <a:lnTo>
                    <a:pt x="7811" y="463201"/>
                  </a:lnTo>
                  <a:lnTo>
                    <a:pt x="161354" y="463201"/>
                  </a:lnTo>
                  <a:lnTo>
                    <a:pt x="161354" y="454152"/>
                  </a:lnTo>
                  <a:cubicBezTo>
                    <a:pt x="125254" y="446437"/>
                    <a:pt x="124587" y="426434"/>
                    <a:pt x="124587" y="396716"/>
                  </a:cubicBezTo>
                  <a:lnTo>
                    <a:pt x="124587" y="312230"/>
                  </a:lnTo>
                  <a:lnTo>
                    <a:pt x="224599" y="417957"/>
                  </a:lnTo>
                  <a:cubicBezTo>
                    <a:pt x="256889" y="451485"/>
                    <a:pt x="269081" y="462439"/>
                    <a:pt x="325279" y="463106"/>
                  </a:cubicBezTo>
                  <a:lnTo>
                    <a:pt x="371665" y="463106"/>
                  </a:lnTo>
                  <a:lnTo>
                    <a:pt x="371665" y="454057"/>
                  </a:lnTo>
                  <a:cubicBezTo>
                    <a:pt x="354902" y="446913"/>
                    <a:pt x="341947" y="432149"/>
                    <a:pt x="329755" y="417957"/>
                  </a:cubicBezTo>
                  <a:close/>
                </a:path>
              </a:pathLst>
            </a:custGeom>
            <a:solidFill>
              <a:srgbClr val="000000"/>
            </a:solidFill>
            <a:ln w="9525" cap="flat">
              <a:noFill/>
              <a:prstDash val="solid"/>
              <a:miter/>
            </a:ln>
          </p:spPr>
          <p:txBody>
            <a:bodyPr rtlCol="0" anchor="ctr"/>
            <a:lstStyle/>
            <a:p>
              <a:endParaRPr lang="en-CA"/>
            </a:p>
          </p:txBody>
        </p:sp>
        <p:sp>
          <p:nvSpPr>
            <p:cNvPr id="57" name="Freeform: Shape 56">
              <a:extLst>
                <a:ext uri="{FF2B5EF4-FFF2-40B4-BE49-F238E27FC236}">
                  <a16:creationId xmlns:a16="http://schemas.microsoft.com/office/drawing/2014/main" id="{6DB7820B-4BA2-C002-84A4-960538840B38}"/>
                </a:ext>
              </a:extLst>
            </p:cNvPr>
            <p:cNvSpPr/>
            <p:nvPr/>
          </p:nvSpPr>
          <p:spPr>
            <a:xfrm>
              <a:off x="7118984" y="2433636"/>
              <a:ext cx="198120" cy="187071"/>
            </a:xfrm>
            <a:custGeom>
              <a:avLst/>
              <a:gdLst>
                <a:gd name="connsiteX0" fmla="*/ 52292 w 198120"/>
                <a:gd name="connsiteY0" fmla="*/ 181832 h 187071"/>
                <a:gd name="connsiteX1" fmla="*/ 36576 w 198120"/>
                <a:gd name="connsiteY1" fmla="*/ 158972 h 187071"/>
                <a:gd name="connsiteX2" fmla="*/ 36576 w 198120"/>
                <a:gd name="connsiteY2" fmla="*/ 36005 h 187071"/>
                <a:gd name="connsiteX3" fmla="*/ 166592 w 198120"/>
                <a:gd name="connsiteY3" fmla="*/ 187071 h 187071"/>
                <a:gd name="connsiteX4" fmla="*/ 182309 w 198120"/>
                <a:gd name="connsiteY4" fmla="*/ 187071 h 187071"/>
                <a:gd name="connsiteX5" fmla="*/ 182309 w 198120"/>
                <a:gd name="connsiteY5" fmla="*/ 26765 h 187071"/>
                <a:gd name="connsiteX6" fmla="*/ 198120 w 198120"/>
                <a:gd name="connsiteY6" fmla="*/ 3905 h 187071"/>
                <a:gd name="connsiteX7" fmla="*/ 198120 w 198120"/>
                <a:gd name="connsiteY7" fmla="*/ 0 h 187071"/>
                <a:gd name="connsiteX8" fmla="*/ 145828 w 198120"/>
                <a:gd name="connsiteY8" fmla="*/ 0 h 187071"/>
                <a:gd name="connsiteX9" fmla="*/ 145828 w 198120"/>
                <a:gd name="connsiteY9" fmla="*/ 3905 h 187071"/>
                <a:gd name="connsiteX10" fmla="*/ 162116 w 198120"/>
                <a:gd name="connsiteY10" fmla="*/ 27813 h 187071"/>
                <a:gd name="connsiteX11" fmla="*/ 162116 w 198120"/>
                <a:gd name="connsiteY11" fmla="*/ 128492 h 187071"/>
                <a:gd name="connsiteX12" fmla="*/ 52292 w 198120"/>
                <a:gd name="connsiteY12" fmla="*/ 0 h 187071"/>
                <a:gd name="connsiteX13" fmla="*/ 0 w 198120"/>
                <a:gd name="connsiteY13" fmla="*/ 0 h 187071"/>
                <a:gd name="connsiteX14" fmla="*/ 0 w 198120"/>
                <a:gd name="connsiteY14" fmla="*/ 3905 h 187071"/>
                <a:gd name="connsiteX15" fmla="*/ 14478 w 198120"/>
                <a:gd name="connsiteY15" fmla="*/ 12859 h 187071"/>
                <a:gd name="connsiteX16" fmla="*/ 16002 w 198120"/>
                <a:gd name="connsiteY16" fmla="*/ 25718 h 187071"/>
                <a:gd name="connsiteX17" fmla="*/ 16002 w 198120"/>
                <a:gd name="connsiteY17" fmla="*/ 158972 h 187071"/>
                <a:gd name="connsiteX18" fmla="*/ 11335 w 198120"/>
                <a:gd name="connsiteY18" fmla="*/ 177355 h 187071"/>
                <a:gd name="connsiteX19" fmla="*/ 0 w 198120"/>
                <a:gd name="connsiteY19" fmla="*/ 181737 h 187071"/>
                <a:gd name="connsiteX20" fmla="*/ 0 w 198120"/>
                <a:gd name="connsiteY20" fmla="*/ 185452 h 187071"/>
                <a:gd name="connsiteX21" fmla="*/ 52292 w 198120"/>
                <a:gd name="connsiteY21" fmla="*/ 185452 h 187071"/>
                <a:gd name="connsiteX22" fmla="*/ 52292 w 198120"/>
                <a:gd name="connsiteY22" fmla="*/ 181737 h 187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98120" h="187071">
                  <a:moveTo>
                    <a:pt x="52292" y="181832"/>
                  </a:moveTo>
                  <a:cubicBezTo>
                    <a:pt x="41434" y="179451"/>
                    <a:pt x="36576" y="176879"/>
                    <a:pt x="36576" y="158972"/>
                  </a:cubicBezTo>
                  <a:lnTo>
                    <a:pt x="36576" y="36005"/>
                  </a:lnTo>
                  <a:lnTo>
                    <a:pt x="166592" y="187071"/>
                  </a:lnTo>
                  <a:lnTo>
                    <a:pt x="182309" y="187071"/>
                  </a:lnTo>
                  <a:lnTo>
                    <a:pt x="182309" y="26765"/>
                  </a:lnTo>
                  <a:cubicBezTo>
                    <a:pt x="182309" y="12097"/>
                    <a:pt x="184690" y="6572"/>
                    <a:pt x="198120" y="3905"/>
                  </a:cubicBezTo>
                  <a:lnTo>
                    <a:pt x="198120" y="0"/>
                  </a:lnTo>
                  <a:lnTo>
                    <a:pt x="145828" y="0"/>
                  </a:lnTo>
                  <a:lnTo>
                    <a:pt x="145828" y="3905"/>
                  </a:lnTo>
                  <a:cubicBezTo>
                    <a:pt x="160592" y="6477"/>
                    <a:pt x="162116" y="13145"/>
                    <a:pt x="162116" y="27813"/>
                  </a:cubicBezTo>
                  <a:lnTo>
                    <a:pt x="162116" y="128492"/>
                  </a:lnTo>
                  <a:lnTo>
                    <a:pt x="52292" y="0"/>
                  </a:lnTo>
                  <a:lnTo>
                    <a:pt x="0" y="0"/>
                  </a:lnTo>
                  <a:lnTo>
                    <a:pt x="0" y="3905"/>
                  </a:lnTo>
                  <a:cubicBezTo>
                    <a:pt x="4191" y="4381"/>
                    <a:pt x="11049" y="5239"/>
                    <a:pt x="14478" y="12859"/>
                  </a:cubicBezTo>
                  <a:cubicBezTo>
                    <a:pt x="16002" y="16574"/>
                    <a:pt x="16002" y="20479"/>
                    <a:pt x="16002" y="25718"/>
                  </a:cubicBezTo>
                  <a:lnTo>
                    <a:pt x="16002" y="158972"/>
                  </a:lnTo>
                  <a:cubicBezTo>
                    <a:pt x="16002" y="167926"/>
                    <a:pt x="15240" y="173165"/>
                    <a:pt x="11335" y="177355"/>
                  </a:cubicBezTo>
                  <a:cubicBezTo>
                    <a:pt x="7906" y="180785"/>
                    <a:pt x="4000" y="181261"/>
                    <a:pt x="0" y="181737"/>
                  </a:cubicBezTo>
                  <a:lnTo>
                    <a:pt x="0" y="185452"/>
                  </a:lnTo>
                  <a:lnTo>
                    <a:pt x="52292" y="185452"/>
                  </a:lnTo>
                  <a:lnTo>
                    <a:pt x="52292" y="181737"/>
                  </a:lnTo>
                  <a:close/>
                </a:path>
              </a:pathLst>
            </a:custGeom>
            <a:solidFill>
              <a:srgbClr val="000000"/>
            </a:solidFill>
            <a:ln w="9525" cap="flat">
              <a:noFill/>
              <a:prstDash val="solid"/>
              <a:miter/>
            </a:ln>
          </p:spPr>
          <p:txBody>
            <a:bodyPr rtlCol="0" anchor="ctr"/>
            <a:lstStyle/>
            <a:p>
              <a:endParaRPr lang="en-CA"/>
            </a:p>
          </p:txBody>
        </p:sp>
        <p:sp>
          <p:nvSpPr>
            <p:cNvPr id="58" name="Freeform: Shape 57">
              <a:extLst>
                <a:ext uri="{FF2B5EF4-FFF2-40B4-BE49-F238E27FC236}">
                  <a16:creationId xmlns:a16="http://schemas.microsoft.com/office/drawing/2014/main" id="{6A56C39D-EA54-4892-9A8E-D36A18CE38B1}"/>
                </a:ext>
              </a:extLst>
            </p:cNvPr>
            <p:cNvSpPr/>
            <p:nvPr/>
          </p:nvSpPr>
          <p:spPr>
            <a:xfrm>
              <a:off x="5942742" y="2433636"/>
              <a:ext cx="198215" cy="187071"/>
            </a:xfrm>
            <a:custGeom>
              <a:avLst/>
              <a:gdLst>
                <a:gd name="connsiteX0" fmla="*/ 52483 w 198215"/>
                <a:gd name="connsiteY0" fmla="*/ 181832 h 187071"/>
                <a:gd name="connsiteX1" fmla="*/ 36671 w 198215"/>
                <a:gd name="connsiteY1" fmla="*/ 158972 h 187071"/>
                <a:gd name="connsiteX2" fmla="*/ 36671 w 198215"/>
                <a:gd name="connsiteY2" fmla="*/ 36005 h 187071"/>
                <a:gd name="connsiteX3" fmla="*/ 166688 w 198215"/>
                <a:gd name="connsiteY3" fmla="*/ 187071 h 187071"/>
                <a:gd name="connsiteX4" fmla="*/ 182404 w 198215"/>
                <a:gd name="connsiteY4" fmla="*/ 187071 h 187071"/>
                <a:gd name="connsiteX5" fmla="*/ 182404 w 198215"/>
                <a:gd name="connsiteY5" fmla="*/ 26765 h 187071"/>
                <a:gd name="connsiteX6" fmla="*/ 198215 w 198215"/>
                <a:gd name="connsiteY6" fmla="*/ 3905 h 187071"/>
                <a:gd name="connsiteX7" fmla="*/ 198215 w 198215"/>
                <a:gd name="connsiteY7" fmla="*/ 0 h 187071"/>
                <a:gd name="connsiteX8" fmla="*/ 145923 w 198215"/>
                <a:gd name="connsiteY8" fmla="*/ 0 h 187071"/>
                <a:gd name="connsiteX9" fmla="*/ 145923 w 198215"/>
                <a:gd name="connsiteY9" fmla="*/ 3905 h 187071"/>
                <a:gd name="connsiteX10" fmla="*/ 162211 w 198215"/>
                <a:gd name="connsiteY10" fmla="*/ 27813 h 187071"/>
                <a:gd name="connsiteX11" fmla="*/ 162211 w 198215"/>
                <a:gd name="connsiteY11" fmla="*/ 128492 h 187071"/>
                <a:gd name="connsiteX12" fmla="*/ 52388 w 198215"/>
                <a:gd name="connsiteY12" fmla="*/ 0 h 187071"/>
                <a:gd name="connsiteX13" fmla="*/ 95 w 198215"/>
                <a:gd name="connsiteY13" fmla="*/ 0 h 187071"/>
                <a:gd name="connsiteX14" fmla="*/ 95 w 198215"/>
                <a:gd name="connsiteY14" fmla="*/ 3905 h 187071"/>
                <a:gd name="connsiteX15" fmla="*/ 14573 w 198215"/>
                <a:gd name="connsiteY15" fmla="*/ 12859 h 187071"/>
                <a:gd name="connsiteX16" fmla="*/ 16097 w 198215"/>
                <a:gd name="connsiteY16" fmla="*/ 25718 h 187071"/>
                <a:gd name="connsiteX17" fmla="*/ 16097 w 198215"/>
                <a:gd name="connsiteY17" fmla="*/ 158972 h 187071"/>
                <a:gd name="connsiteX18" fmla="*/ 11335 w 198215"/>
                <a:gd name="connsiteY18" fmla="*/ 177355 h 187071"/>
                <a:gd name="connsiteX19" fmla="*/ 0 w 198215"/>
                <a:gd name="connsiteY19" fmla="*/ 181737 h 187071"/>
                <a:gd name="connsiteX20" fmla="*/ 0 w 198215"/>
                <a:gd name="connsiteY20" fmla="*/ 185452 h 187071"/>
                <a:gd name="connsiteX21" fmla="*/ 52292 w 198215"/>
                <a:gd name="connsiteY21" fmla="*/ 185452 h 187071"/>
                <a:gd name="connsiteX22" fmla="*/ 52292 w 198215"/>
                <a:gd name="connsiteY22" fmla="*/ 181737 h 187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98215" h="187071">
                  <a:moveTo>
                    <a:pt x="52483" y="181832"/>
                  </a:moveTo>
                  <a:cubicBezTo>
                    <a:pt x="41719" y="179451"/>
                    <a:pt x="36671" y="176879"/>
                    <a:pt x="36671" y="158972"/>
                  </a:cubicBezTo>
                  <a:lnTo>
                    <a:pt x="36671" y="36005"/>
                  </a:lnTo>
                  <a:lnTo>
                    <a:pt x="166688" y="187071"/>
                  </a:lnTo>
                  <a:lnTo>
                    <a:pt x="182404" y="187071"/>
                  </a:lnTo>
                  <a:lnTo>
                    <a:pt x="182404" y="26765"/>
                  </a:lnTo>
                  <a:cubicBezTo>
                    <a:pt x="182404" y="12097"/>
                    <a:pt x="184785" y="6572"/>
                    <a:pt x="198215" y="3905"/>
                  </a:cubicBezTo>
                  <a:lnTo>
                    <a:pt x="198215" y="0"/>
                  </a:lnTo>
                  <a:lnTo>
                    <a:pt x="145923" y="0"/>
                  </a:lnTo>
                  <a:lnTo>
                    <a:pt x="145923" y="3905"/>
                  </a:lnTo>
                  <a:cubicBezTo>
                    <a:pt x="160591" y="6477"/>
                    <a:pt x="162211" y="13145"/>
                    <a:pt x="162211" y="27813"/>
                  </a:cubicBezTo>
                  <a:lnTo>
                    <a:pt x="162211" y="128492"/>
                  </a:lnTo>
                  <a:lnTo>
                    <a:pt x="52388" y="0"/>
                  </a:lnTo>
                  <a:lnTo>
                    <a:pt x="95" y="0"/>
                  </a:lnTo>
                  <a:lnTo>
                    <a:pt x="95" y="3905"/>
                  </a:lnTo>
                  <a:cubicBezTo>
                    <a:pt x="4286" y="4381"/>
                    <a:pt x="11144" y="5239"/>
                    <a:pt x="14573" y="12859"/>
                  </a:cubicBezTo>
                  <a:cubicBezTo>
                    <a:pt x="16097" y="16574"/>
                    <a:pt x="16097" y="20479"/>
                    <a:pt x="16097" y="25718"/>
                  </a:cubicBezTo>
                  <a:lnTo>
                    <a:pt x="16097" y="158972"/>
                  </a:lnTo>
                  <a:cubicBezTo>
                    <a:pt x="16097" y="167926"/>
                    <a:pt x="15335" y="173165"/>
                    <a:pt x="11335" y="177355"/>
                  </a:cubicBezTo>
                  <a:cubicBezTo>
                    <a:pt x="7906" y="180785"/>
                    <a:pt x="4000" y="181261"/>
                    <a:pt x="0" y="181737"/>
                  </a:cubicBezTo>
                  <a:lnTo>
                    <a:pt x="0" y="185452"/>
                  </a:lnTo>
                  <a:lnTo>
                    <a:pt x="52292" y="185452"/>
                  </a:lnTo>
                  <a:lnTo>
                    <a:pt x="52292" y="181737"/>
                  </a:lnTo>
                  <a:close/>
                </a:path>
              </a:pathLst>
            </a:custGeom>
            <a:solidFill>
              <a:srgbClr val="000000"/>
            </a:solidFill>
            <a:ln w="9525" cap="flat">
              <a:noFill/>
              <a:prstDash val="solid"/>
              <a:miter/>
            </a:ln>
          </p:spPr>
          <p:txBody>
            <a:bodyPr rtlCol="0" anchor="ctr"/>
            <a:lstStyle/>
            <a:p>
              <a:endParaRPr lang="en-CA"/>
            </a:p>
          </p:txBody>
        </p:sp>
        <p:sp>
          <p:nvSpPr>
            <p:cNvPr id="59" name="Freeform: Shape 58">
              <a:extLst>
                <a:ext uri="{FF2B5EF4-FFF2-40B4-BE49-F238E27FC236}">
                  <a16:creationId xmlns:a16="http://schemas.microsoft.com/office/drawing/2014/main" id="{FC302E1B-0224-D83E-FBE7-D4ACBCFD0C2F}"/>
                </a:ext>
              </a:extLst>
            </p:cNvPr>
            <p:cNvSpPr/>
            <p:nvPr/>
          </p:nvSpPr>
          <p:spPr>
            <a:xfrm>
              <a:off x="7316818" y="2495263"/>
              <a:ext cx="132492" cy="128301"/>
            </a:xfrm>
            <a:custGeom>
              <a:avLst/>
              <a:gdLst>
                <a:gd name="connsiteX0" fmla="*/ 17431 w 132492"/>
                <a:gd name="connsiteY0" fmla="*/ 110490 h 128301"/>
                <a:gd name="connsiteX1" fmla="*/ 64675 w 132492"/>
                <a:gd name="connsiteY1" fmla="*/ 128302 h 128301"/>
                <a:gd name="connsiteX2" fmla="*/ 132493 w 132492"/>
                <a:gd name="connsiteY2" fmla="*/ 63627 h 128301"/>
                <a:gd name="connsiteX3" fmla="*/ 67056 w 132492"/>
                <a:gd name="connsiteY3" fmla="*/ 0 h 128301"/>
                <a:gd name="connsiteX4" fmla="*/ 0 w 132492"/>
                <a:gd name="connsiteY4" fmla="*/ 64865 h 128301"/>
                <a:gd name="connsiteX5" fmla="*/ 17335 w 132492"/>
                <a:gd name="connsiteY5" fmla="*/ 110299 h 128301"/>
                <a:gd name="connsiteX6" fmla="*/ 44196 w 132492"/>
                <a:gd name="connsiteY6" fmla="*/ 26098 h 128301"/>
                <a:gd name="connsiteX7" fmla="*/ 65246 w 132492"/>
                <a:gd name="connsiteY7" fmla="*/ 15335 h 128301"/>
                <a:gd name="connsiteX8" fmla="*/ 84963 w 132492"/>
                <a:gd name="connsiteY8" fmla="*/ 24003 h 128301"/>
                <a:gd name="connsiteX9" fmla="*/ 97536 w 132492"/>
                <a:gd name="connsiteY9" fmla="*/ 66580 h 128301"/>
                <a:gd name="connsiteX10" fmla="*/ 80963 w 132492"/>
                <a:gd name="connsiteY10" fmla="*/ 110204 h 128301"/>
                <a:gd name="connsiteX11" fmla="*/ 68675 w 132492"/>
                <a:gd name="connsiteY11" fmla="*/ 113347 h 128301"/>
                <a:gd name="connsiteX12" fmla="*/ 34957 w 132492"/>
                <a:gd name="connsiteY12" fmla="*/ 60770 h 128301"/>
                <a:gd name="connsiteX13" fmla="*/ 44196 w 132492"/>
                <a:gd name="connsiteY13" fmla="*/ 26098 h 128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2492" h="128301">
                  <a:moveTo>
                    <a:pt x="17431" y="110490"/>
                  </a:moveTo>
                  <a:cubicBezTo>
                    <a:pt x="32194" y="126016"/>
                    <a:pt x="50006" y="128302"/>
                    <a:pt x="64675" y="128302"/>
                  </a:cubicBezTo>
                  <a:cubicBezTo>
                    <a:pt x="113347" y="128302"/>
                    <a:pt x="132493" y="94393"/>
                    <a:pt x="132493" y="63627"/>
                  </a:cubicBezTo>
                  <a:cubicBezTo>
                    <a:pt x="132493" y="30480"/>
                    <a:pt x="111252" y="0"/>
                    <a:pt x="67056" y="0"/>
                  </a:cubicBezTo>
                  <a:cubicBezTo>
                    <a:pt x="25527" y="0"/>
                    <a:pt x="0" y="29718"/>
                    <a:pt x="0" y="64865"/>
                  </a:cubicBezTo>
                  <a:cubicBezTo>
                    <a:pt x="0" y="82772"/>
                    <a:pt x="6572" y="99251"/>
                    <a:pt x="17335" y="110299"/>
                  </a:cubicBezTo>
                  <a:close/>
                  <a:moveTo>
                    <a:pt x="44196" y="26098"/>
                  </a:moveTo>
                  <a:cubicBezTo>
                    <a:pt x="48387" y="20574"/>
                    <a:pt x="55721" y="15335"/>
                    <a:pt x="65246" y="15335"/>
                  </a:cubicBezTo>
                  <a:cubicBezTo>
                    <a:pt x="73152" y="15335"/>
                    <a:pt x="80200" y="19050"/>
                    <a:pt x="84963" y="24003"/>
                  </a:cubicBezTo>
                  <a:cubicBezTo>
                    <a:pt x="91821" y="31337"/>
                    <a:pt x="97536" y="47149"/>
                    <a:pt x="97536" y="66580"/>
                  </a:cubicBezTo>
                  <a:cubicBezTo>
                    <a:pt x="97536" y="75533"/>
                    <a:pt x="96774" y="100774"/>
                    <a:pt x="80963" y="110204"/>
                  </a:cubicBezTo>
                  <a:cubicBezTo>
                    <a:pt x="77248" y="112300"/>
                    <a:pt x="72771" y="113347"/>
                    <a:pt x="68675" y="113347"/>
                  </a:cubicBezTo>
                  <a:cubicBezTo>
                    <a:pt x="44482" y="113347"/>
                    <a:pt x="34957" y="84201"/>
                    <a:pt x="34957" y="60770"/>
                  </a:cubicBezTo>
                  <a:cubicBezTo>
                    <a:pt x="34957" y="47053"/>
                    <a:pt x="37909" y="34290"/>
                    <a:pt x="44196" y="26098"/>
                  </a:cubicBezTo>
                  <a:close/>
                </a:path>
              </a:pathLst>
            </a:custGeom>
            <a:solidFill>
              <a:srgbClr val="000000"/>
            </a:solidFill>
            <a:ln w="9525" cap="flat">
              <a:noFill/>
              <a:prstDash val="solid"/>
              <a:miter/>
            </a:ln>
          </p:spPr>
          <p:txBody>
            <a:bodyPr rtlCol="0" anchor="ctr"/>
            <a:lstStyle/>
            <a:p>
              <a:endParaRPr lang="en-CA"/>
            </a:p>
          </p:txBody>
        </p:sp>
        <p:sp>
          <p:nvSpPr>
            <p:cNvPr id="62" name="Freeform: Shape 61">
              <a:extLst>
                <a:ext uri="{FF2B5EF4-FFF2-40B4-BE49-F238E27FC236}">
                  <a16:creationId xmlns:a16="http://schemas.microsoft.com/office/drawing/2014/main" id="{923BFD6D-163D-B8E2-792B-2D037645CB28}"/>
                </a:ext>
              </a:extLst>
            </p:cNvPr>
            <p:cNvSpPr/>
            <p:nvPr/>
          </p:nvSpPr>
          <p:spPr>
            <a:xfrm>
              <a:off x="7449121" y="2495358"/>
              <a:ext cx="150113" cy="129158"/>
            </a:xfrm>
            <a:custGeom>
              <a:avLst/>
              <a:gdLst>
                <a:gd name="connsiteX0" fmla="*/ 14859 w 150113"/>
                <a:gd name="connsiteY0" fmla="*/ 36100 h 129158"/>
                <a:gd name="connsiteX1" fmla="*/ 14859 w 150113"/>
                <a:gd name="connsiteY1" fmla="*/ 82106 h 129158"/>
                <a:gd name="connsiteX2" fmla="*/ 23241 w 150113"/>
                <a:gd name="connsiteY2" fmla="*/ 113348 h 129158"/>
                <a:gd name="connsiteX3" fmla="*/ 58198 w 150113"/>
                <a:gd name="connsiteY3" fmla="*/ 128302 h 129158"/>
                <a:gd name="connsiteX4" fmla="*/ 103918 w 150113"/>
                <a:gd name="connsiteY4" fmla="*/ 104966 h 129158"/>
                <a:gd name="connsiteX5" fmla="*/ 121253 w 150113"/>
                <a:gd name="connsiteY5" fmla="*/ 129159 h 129158"/>
                <a:gd name="connsiteX6" fmla="*/ 150114 w 150113"/>
                <a:gd name="connsiteY6" fmla="*/ 107633 h 129158"/>
                <a:gd name="connsiteX7" fmla="*/ 148495 w 150113"/>
                <a:gd name="connsiteY7" fmla="*/ 105061 h 129158"/>
                <a:gd name="connsiteX8" fmla="*/ 134874 w 150113"/>
                <a:gd name="connsiteY8" fmla="*/ 79820 h 129158"/>
                <a:gd name="connsiteX9" fmla="*/ 134874 w 150113"/>
                <a:gd name="connsiteY9" fmla="*/ 191 h 129158"/>
                <a:gd name="connsiteX10" fmla="*/ 86487 w 150113"/>
                <a:gd name="connsiteY10" fmla="*/ 9906 h 129158"/>
                <a:gd name="connsiteX11" fmla="*/ 86487 w 150113"/>
                <a:gd name="connsiteY11" fmla="*/ 13526 h 129158"/>
                <a:gd name="connsiteX12" fmla="*/ 102013 w 150113"/>
                <a:gd name="connsiteY12" fmla="*/ 32957 h 129158"/>
                <a:gd name="connsiteX13" fmla="*/ 102013 w 150113"/>
                <a:gd name="connsiteY13" fmla="*/ 75248 h 129158"/>
                <a:gd name="connsiteX14" fmla="*/ 95631 w 150113"/>
                <a:gd name="connsiteY14" fmla="*/ 95726 h 129158"/>
                <a:gd name="connsiteX15" fmla="*/ 72771 w 150113"/>
                <a:gd name="connsiteY15" fmla="*/ 105156 h 129158"/>
                <a:gd name="connsiteX16" fmla="*/ 49435 w 150113"/>
                <a:gd name="connsiteY16" fmla="*/ 89345 h 129158"/>
                <a:gd name="connsiteX17" fmla="*/ 47625 w 150113"/>
                <a:gd name="connsiteY17" fmla="*/ 75152 h 129158"/>
                <a:gd name="connsiteX18" fmla="*/ 47625 w 150113"/>
                <a:gd name="connsiteY18" fmla="*/ 0 h 129158"/>
                <a:gd name="connsiteX19" fmla="*/ 0 w 150113"/>
                <a:gd name="connsiteY19" fmla="*/ 9716 h 129158"/>
                <a:gd name="connsiteX20" fmla="*/ 0 w 150113"/>
                <a:gd name="connsiteY20" fmla="*/ 13335 h 129158"/>
                <a:gd name="connsiteX21" fmla="*/ 14764 w 150113"/>
                <a:gd name="connsiteY21" fmla="*/ 35909 h 129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50113" h="129158">
                  <a:moveTo>
                    <a:pt x="14859" y="36100"/>
                  </a:moveTo>
                  <a:lnTo>
                    <a:pt x="14859" y="82106"/>
                  </a:lnTo>
                  <a:cubicBezTo>
                    <a:pt x="14859" y="91821"/>
                    <a:pt x="15335" y="103346"/>
                    <a:pt x="23241" y="113348"/>
                  </a:cubicBezTo>
                  <a:cubicBezTo>
                    <a:pt x="26670" y="117824"/>
                    <a:pt x="36385" y="128302"/>
                    <a:pt x="58198" y="128302"/>
                  </a:cubicBezTo>
                  <a:cubicBezTo>
                    <a:pt x="80010" y="128302"/>
                    <a:pt x="94964" y="117062"/>
                    <a:pt x="103918" y="104966"/>
                  </a:cubicBezTo>
                  <a:cubicBezTo>
                    <a:pt x="105823" y="112300"/>
                    <a:pt x="109156" y="120206"/>
                    <a:pt x="121253" y="129159"/>
                  </a:cubicBezTo>
                  <a:lnTo>
                    <a:pt x="150114" y="107633"/>
                  </a:lnTo>
                  <a:lnTo>
                    <a:pt x="148495" y="105061"/>
                  </a:lnTo>
                  <a:cubicBezTo>
                    <a:pt x="134874" y="102394"/>
                    <a:pt x="134874" y="92678"/>
                    <a:pt x="134874" y="79820"/>
                  </a:cubicBezTo>
                  <a:lnTo>
                    <a:pt x="134874" y="191"/>
                  </a:lnTo>
                  <a:lnTo>
                    <a:pt x="86487" y="9906"/>
                  </a:lnTo>
                  <a:lnTo>
                    <a:pt x="86487" y="13526"/>
                  </a:lnTo>
                  <a:cubicBezTo>
                    <a:pt x="99346" y="15335"/>
                    <a:pt x="102013" y="20383"/>
                    <a:pt x="102013" y="32957"/>
                  </a:cubicBezTo>
                  <a:lnTo>
                    <a:pt x="102013" y="75248"/>
                  </a:lnTo>
                  <a:cubicBezTo>
                    <a:pt x="102013" y="80772"/>
                    <a:pt x="101727" y="88678"/>
                    <a:pt x="95631" y="95726"/>
                  </a:cubicBezTo>
                  <a:cubicBezTo>
                    <a:pt x="90868" y="101251"/>
                    <a:pt x="82963" y="105156"/>
                    <a:pt x="72771" y="105156"/>
                  </a:cubicBezTo>
                  <a:cubicBezTo>
                    <a:pt x="60674" y="105156"/>
                    <a:pt x="52578" y="99155"/>
                    <a:pt x="49435" y="89345"/>
                  </a:cubicBezTo>
                  <a:cubicBezTo>
                    <a:pt x="48101" y="85154"/>
                    <a:pt x="47625" y="80963"/>
                    <a:pt x="47625" y="75152"/>
                  </a:cubicBezTo>
                  <a:lnTo>
                    <a:pt x="47625" y="0"/>
                  </a:lnTo>
                  <a:lnTo>
                    <a:pt x="0" y="9716"/>
                  </a:lnTo>
                  <a:lnTo>
                    <a:pt x="0" y="13335"/>
                  </a:lnTo>
                  <a:cubicBezTo>
                    <a:pt x="13430" y="15145"/>
                    <a:pt x="14764" y="22003"/>
                    <a:pt x="14764" y="35909"/>
                  </a:cubicBezTo>
                  <a:close/>
                </a:path>
              </a:pathLst>
            </a:custGeom>
            <a:solidFill>
              <a:srgbClr val="000000"/>
            </a:solidFill>
            <a:ln w="9525" cap="flat">
              <a:noFill/>
              <a:prstDash val="solid"/>
              <a:miter/>
            </a:ln>
          </p:spPr>
          <p:txBody>
            <a:bodyPr rtlCol="0" anchor="ctr"/>
            <a:lstStyle/>
            <a:p>
              <a:endParaRPr lang="en-CA"/>
            </a:p>
          </p:txBody>
        </p:sp>
        <p:sp>
          <p:nvSpPr>
            <p:cNvPr id="63" name="Freeform: Shape 62">
              <a:extLst>
                <a:ext uri="{FF2B5EF4-FFF2-40B4-BE49-F238E27FC236}">
                  <a16:creationId xmlns:a16="http://schemas.microsoft.com/office/drawing/2014/main" id="{7CFFC831-9EF2-2802-F4BC-17C48D9B5713}"/>
                </a:ext>
              </a:extLst>
            </p:cNvPr>
            <p:cNvSpPr/>
            <p:nvPr/>
          </p:nvSpPr>
          <p:spPr>
            <a:xfrm>
              <a:off x="7719916" y="2495739"/>
              <a:ext cx="123444" cy="128016"/>
            </a:xfrm>
            <a:custGeom>
              <a:avLst/>
              <a:gdLst>
                <a:gd name="connsiteX0" fmla="*/ 63055 w 123444"/>
                <a:gd name="connsiteY0" fmla="*/ 127921 h 128016"/>
                <a:gd name="connsiteX1" fmla="*/ 120587 w 123444"/>
                <a:gd name="connsiteY1" fmla="*/ 86963 h 128016"/>
                <a:gd name="connsiteX2" fmla="*/ 116586 w 123444"/>
                <a:gd name="connsiteY2" fmla="*/ 84392 h 128016"/>
                <a:gd name="connsiteX3" fmla="*/ 71914 w 123444"/>
                <a:gd name="connsiteY3" fmla="*/ 102775 h 128016"/>
                <a:gd name="connsiteX4" fmla="*/ 31909 w 123444"/>
                <a:gd name="connsiteY4" fmla="*/ 77819 h 128016"/>
                <a:gd name="connsiteX5" fmla="*/ 29051 w 123444"/>
                <a:gd name="connsiteY5" fmla="*/ 59912 h 128016"/>
                <a:gd name="connsiteX6" fmla="*/ 123444 w 123444"/>
                <a:gd name="connsiteY6" fmla="*/ 59912 h 128016"/>
                <a:gd name="connsiteX7" fmla="*/ 113729 w 123444"/>
                <a:gd name="connsiteY7" fmla="*/ 24670 h 128016"/>
                <a:gd name="connsiteX8" fmla="*/ 64675 w 123444"/>
                <a:gd name="connsiteY8" fmla="*/ 0 h 128016"/>
                <a:gd name="connsiteX9" fmla="*/ 0 w 123444"/>
                <a:gd name="connsiteY9" fmla="*/ 64675 h 128016"/>
                <a:gd name="connsiteX10" fmla="*/ 63055 w 123444"/>
                <a:gd name="connsiteY10" fmla="*/ 128016 h 128016"/>
                <a:gd name="connsiteX11" fmla="*/ 38386 w 123444"/>
                <a:gd name="connsiteY11" fmla="*/ 26003 h 128016"/>
                <a:gd name="connsiteX12" fmla="*/ 62293 w 123444"/>
                <a:gd name="connsiteY12" fmla="*/ 14954 h 128016"/>
                <a:gd name="connsiteX13" fmla="*/ 85630 w 123444"/>
                <a:gd name="connsiteY13" fmla="*/ 26479 h 128016"/>
                <a:gd name="connsiteX14" fmla="*/ 91154 w 123444"/>
                <a:gd name="connsiteY14" fmla="*/ 45149 h 128016"/>
                <a:gd name="connsiteX15" fmla="*/ 29623 w 123444"/>
                <a:gd name="connsiteY15" fmla="*/ 45149 h 128016"/>
                <a:gd name="connsiteX16" fmla="*/ 38291 w 123444"/>
                <a:gd name="connsiteY16" fmla="*/ 26003 h 1280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3444" h="128016">
                  <a:moveTo>
                    <a:pt x="63055" y="127921"/>
                  </a:moveTo>
                  <a:cubicBezTo>
                    <a:pt x="96393" y="127921"/>
                    <a:pt x="109823" y="108966"/>
                    <a:pt x="120587" y="86963"/>
                  </a:cubicBezTo>
                  <a:lnTo>
                    <a:pt x="116586" y="84392"/>
                  </a:lnTo>
                  <a:cubicBezTo>
                    <a:pt x="109823" y="90678"/>
                    <a:pt x="96965" y="102775"/>
                    <a:pt x="71914" y="102775"/>
                  </a:cubicBezTo>
                  <a:cubicBezTo>
                    <a:pt x="58769" y="102775"/>
                    <a:pt x="39624" y="98869"/>
                    <a:pt x="31909" y="77819"/>
                  </a:cubicBezTo>
                  <a:cubicBezTo>
                    <a:pt x="29337" y="70485"/>
                    <a:pt x="29051" y="65246"/>
                    <a:pt x="29051" y="59912"/>
                  </a:cubicBezTo>
                  <a:lnTo>
                    <a:pt x="123444" y="59912"/>
                  </a:lnTo>
                  <a:cubicBezTo>
                    <a:pt x="122682" y="47530"/>
                    <a:pt x="120301" y="35243"/>
                    <a:pt x="113729" y="24670"/>
                  </a:cubicBezTo>
                  <a:cubicBezTo>
                    <a:pt x="99536" y="1524"/>
                    <a:pt x="75724" y="0"/>
                    <a:pt x="64675" y="0"/>
                  </a:cubicBezTo>
                  <a:cubicBezTo>
                    <a:pt x="22098" y="0"/>
                    <a:pt x="0" y="32576"/>
                    <a:pt x="0" y="64675"/>
                  </a:cubicBezTo>
                  <a:cubicBezTo>
                    <a:pt x="0" y="96774"/>
                    <a:pt x="19717" y="128016"/>
                    <a:pt x="63055" y="128016"/>
                  </a:cubicBezTo>
                  <a:close/>
                  <a:moveTo>
                    <a:pt x="38386" y="26003"/>
                  </a:moveTo>
                  <a:cubicBezTo>
                    <a:pt x="46768" y="15526"/>
                    <a:pt x="57531" y="14954"/>
                    <a:pt x="62293" y="14954"/>
                  </a:cubicBezTo>
                  <a:cubicBezTo>
                    <a:pt x="68294" y="14954"/>
                    <a:pt x="78581" y="16002"/>
                    <a:pt x="85630" y="26479"/>
                  </a:cubicBezTo>
                  <a:cubicBezTo>
                    <a:pt x="89821" y="32766"/>
                    <a:pt x="90583" y="38576"/>
                    <a:pt x="91154" y="45149"/>
                  </a:cubicBezTo>
                  <a:lnTo>
                    <a:pt x="29623" y="45149"/>
                  </a:lnTo>
                  <a:cubicBezTo>
                    <a:pt x="31242" y="39148"/>
                    <a:pt x="33052" y="32290"/>
                    <a:pt x="38291" y="26003"/>
                  </a:cubicBezTo>
                  <a:close/>
                </a:path>
              </a:pathLst>
            </a:custGeom>
            <a:solidFill>
              <a:srgbClr val="000000"/>
            </a:solidFill>
            <a:ln w="9525" cap="flat">
              <a:noFill/>
              <a:prstDash val="solid"/>
              <a:miter/>
            </a:ln>
          </p:spPr>
          <p:txBody>
            <a:bodyPr rtlCol="0" anchor="ctr"/>
            <a:lstStyle/>
            <a:p>
              <a:endParaRPr lang="en-CA"/>
            </a:p>
          </p:txBody>
        </p:sp>
        <p:sp>
          <p:nvSpPr>
            <p:cNvPr id="64" name="Freeform: Shape 63">
              <a:extLst>
                <a:ext uri="{FF2B5EF4-FFF2-40B4-BE49-F238E27FC236}">
                  <a16:creationId xmlns:a16="http://schemas.microsoft.com/office/drawing/2014/main" id="{F52A7AC2-83CC-905A-AAAC-A5DEA5322DA3}"/>
                </a:ext>
              </a:extLst>
            </p:cNvPr>
            <p:cNvSpPr/>
            <p:nvPr/>
          </p:nvSpPr>
          <p:spPr>
            <a:xfrm>
              <a:off x="6142671" y="2495739"/>
              <a:ext cx="123539" cy="128016"/>
            </a:xfrm>
            <a:custGeom>
              <a:avLst/>
              <a:gdLst>
                <a:gd name="connsiteX0" fmla="*/ 63246 w 123539"/>
                <a:gd name="connsiteY0" fmla="*/ 127921 h 128016"/>
                <a:gd name="connsiteX1" fmla="*/ 120777 w 123539"/>
                <a:gd name="connsiteY1" fmla="*/ 86963 h 128016"/>
                <a:gd name="connsiteX2" fmla="*/ 116776 w 123539"/>
                <a:gd name="connsiteY2" fmla="*/ 84392 h 128016"/>
                <a:gd name="connsiteX3" fmla="*/ 72104 w 123539"/>
                <a:gd name="connsiteY3" fmla="*/ 102775 h 128016"/>
                <a:gd name="connsiteX4" fmla="*/ 32099 w 123539"/>
                <a:gd name="connsiteY4" fmla="*/ 77819 h 128016"/>
                <a:gd name="connsiteX5" fmla="*/ 29242 w 123539"/>
                <a:gd name="connsiteY5" fmla="*/ 59912 h 128016"/>
                <a:gd name="connsiteX6" fmla="*/ 123539 w 123539"/>
                <a:gd name="connsiteY6" fmla="*/ 59912 h 128016"/>
                <a:gd name="connsiteX7" fmla="*/ 113824 w 123539"/>
                <a:gd name="connsiteY7" fmla="*/ 24670 h 128016"/>
                <a:gd name="connsiteX8" fmla="*/ 64675 w 123539"/>
                <a:gd name="connsiteY8" fmla="*/ 0 h 128016"/>
                <a:gd name="connsiteX9" fmla="*/ 0 w 123539"/>
                <a:gd name="connsiteY9" fmla="*/ 64675 h 128016"/>
                <a:gd name="connsiteX10" fmla="*/ 63055 w 123539"/>
                <a:gd name="connsiteY10" fmla="*/ 128016 h 128016"/>
                <a:gd name="connsiteX11" fmla="*/ 38576 w 123539"/>
                <a:gd name="connsiteY11" fmla="*/ 26003 h 128016"/>
                <a:gd name="connsiteX12" fmla="*/ 62484 w 123539"/>
                <a:gd name="connsiteY12" fmla="*/ 14954 h 128016"/>
                <a:gd name="connsiteX13" fmla="*/ 85820 w 123539"/>
                <a:gd name="connsiteY13" fmla="*/ 26479 h 128016"/>
                <a:gd name="connsiteX14" fmla="*/ 91345 w 123539"/>
                <a:gd name="connsiteY14" fmla="*/ 45149 h 128016"/>
                <a:gd name="connsiteX15" fmla="*/ 29909 w 123539"/>
                <a:gd name="connsiteY15" fmla="*/ 45149 h 128016"/>
                <a:gd name="connsiteX16" fmla="*/ 38576 w 123539"/>
                <a:gd name="connsiteY16" fmla="*/ 26003 h 1280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3539" h="128016">
                  <a:moveTo>
                    <a:pt x="63246" y="127921"/>
                  </a:moveTo>
                  <a:cubicBezTo>
                    <a:pt x="96584" y="127921"/>
                    <a:pt x="110014" y="108966"/>
                    <a:pt x="120777" y="86963"/>
                  </a:cubicBezTo>
                  <a:lnTo>
                    <a:pt x="116776" y="84392"/>
                  </a:lnTo>
                  <a:cubicBezTo>
                    <a:pt x="110014" y="90678"/>
                    <a:pt x="97060" y="102775"/>
                    <a:pt x="72104" y="102775"/>
                  </a:cubicBezTo>
                  <a:cubicBezTo>
                    <a:pt x="58960" y="102775"/>
                    <a:pt x="39719" y="98869"/>
                    <a:pt x="32099" y="77819"/>
                  </a:cubicBezTo>
                  <a:cubicBezTo>
                    <a:pt x="29528" y="70485"/>
                    <a:pt x="29242" y="65246"/>
                    <a:pt x="29242" y="59912"/>
                  </a:cubicBezTo>
                  <a:lnTo>
                    <a:pt x="123539" y="59912"/>
                  </a:lnTo>
                  <a:cubicBezTo>
                    <a:pt x="122777" y="47530"/>
                    <a:pt x="120396" y="35243"/>
                    <a:pt x="113824" y="24670"/>
                  </a:cubicBezTo>
                  <a:cubicBezTo>
                    <a:pt x="99632" y="1524"/>
                    <a:pt x="75724" y="0"/>
                    <a:pt x="64675" y="0"/>
                  </a:cubicBezTo>
                  <a:cubicBezTo>
                    <a:pt x="22098" y="0"/>
                    <a:pt x="0" y="32576"/>
                    <a:pt x="0" y="64675"/>
                  </a:cubicBezTo>
                  <a:cubicBezTo>
                    <a:pt x="0" y="96774"/>
                    <a:pt x="19717" y="128016"/>
                    <a:pt x="63055" y="128016"/>
                  </a:cubicBezTo>
                  <a:close/>
                  <a:moveTo>
                    <a:pt x="38576" y="26003"/>
                  </a:moveTo>
                  <a:cubicBezTo>
                    <a:pt x="46958" y="15526"/>
                    <a:pt x="57722" y="14954"/>
                    <a:pt x="62484" y="14954"/>
                  </a:cubicBezTo>
                  <a:cubicBezTo>
                    <a:pt x="68485" y="14954"/>
                    <a:pt x="78772" y="16002"/>
                    <a:pt x="85820" y="26479"/>
                  </a:cubicBezTo>
                  <a:cubicBezTo>
                    <a:pt x="90011" y="32766"/>
                    <a:pt x="90773" y="38576"/>
                    <a:pt x="91345" y="45149"/>
                  </a:cubicBezTo>
                  <a:lnTo>
                    <a:pt x="29909" y="45149"/>
                  </a:lnTo>
                  <a:cubicBezTo>
                    <a:pt x="31432" y="39148"/>
                    <a:pt x="33338" y="32290"/>
                    <a:pt x="38576" y="26003"/>
                  </a:cubicBezTo>
                  <a:close/>
                </a:path>
              </a:pathLst>
            </a:custGeom>
            <a:solidFill>
              <a:srgbClr val="000000"/>
            </a:solidFill>
            <a:ln w="9525" cap="flat">
              <a:noFill/>
              <a:prstDash val="solid"/>
              <a:miter/>
            </a:ln>
          </p:spPr>
          <p:txBody>
            <a:bodyPr rtlCol="0" anchor="ctr"/>
            <a:lstStyle/>
            <a:p>
              <a:endParaRPr lang="en-CA"/>
            </a:p>
          </p:txBody>
        </p:sp>
        <p:sp>
          <p:nvSpPr>
            <p:cNvPr id="65" name="Freeform: Shape 64">
              <a:extLst>
                <a:ext uri="{FF2B5EF4-FFF2-40B4-BE49-F238E27FC236}">
                  <a16:creationId xmlns:a16="http://schemas.microsoft.com/office/drawing/2014/main" id="{AF280F16-52DB-6A90-3740-63462D86AC1A}"/>
                </a:ext>
              </a:extLst>
            </p:cNvPr>
            <p:cNvSpPr/>
            <p:nvPr/>
          </p:nvSpPr>
          <p:spPr>
            <a:xfrm>
              <a:off x="7847742" y="2495168"/>
              <a:ext cx="123062" cy="128968"/>
            </a:xfrm>
            <a:custGeom>
              <a:avLst/>
              <a:gdLst>
                <a:gd name="connsiteX0" fmla="*/ 38005 w 123062"/>
                <a:gd name="connsiteY0" fmla="*/ 128207 h 128968"/>
                <a:gd name="connsiteX1" fmla="*/ 78200 w 123062"/>
                <a:gd name="connsiteY1" fmla="*/ 108776 h 128968"/>
                <a:gd name="connsiteX2" fmla="*/ 93631 w 123062"/>
                <a:gd name="connsiteY2" fmla="*/ 128969 h 128968"/>
                <a:gd name="connsiteX3" fmla="*/ 123063 w 123062"/>
                <a:gd name="connsiteY3" fmla="*/ 106871 h 128968"/>
                <a:gd name="connsiteX4" fmla="*/ 121158 w 123062"/>
                <a:gd name="connsiteY4" fmla="*/ 103727 h 128968"/>
                <a:gd name="connsiteX5" fmla="*/ 107252 w 123062"/>
                <a:gd name="connsiteY5" fmla="*/ 76962 h 128968"/>
                <a:gd name="connsiteX6" fmla="*/ 107252 w 123062"/>
                <a:gd name="connsiteY6" fmla="*/ 48578 h 128968"/>
                <a:gd name="connsiteX7" fmla="*/ 99632 w 123062"/>
                <a:gd name="connsiteY7" fmla="*/ 14954 h 128968"/>
                <a:gd name="connsiteX8" fmla="*/ 60484 w 123062"/>
                <a:gd name="connsiteY8" fmla="*/ 0 h 128968"/>
                <a:gd name="connsiteX9" fmla="*/ 15240 w 123062"/>
                <a:gd name="connsiteY9" fmla="*/ 8382 h 128968"/>
                <a:gd name="connsiteX10" fmla="*/ 11049 w 123062"/>
                <a:gd name="connsiteY10" fmla="*/ 36195 h 128968"/>
                <a:gd name="connsiteX11" fmla="*/ 15240 w 123062"/>
                <a:gd name="connsiteY11" fmla="*/ 36195 h 128968"/>
                <a:gd name="connsiteX12" fmla="*/ 29718 w 123062"/>
                <a:gd name="connsiteY12" fmla="*/ 22765 h 128968"/>
                <a:gd name="connsiteX13" fmla="*/ 53912 w 123062"/>
                <a:gd name="connsiteY13" fmla="*/ 15907 h 128968"/>
                <a:gd name="connsiteX14" fmla="*/ 73342 w 123062"/>
                <a:gd name="connsiteY14" fmla="*/ 25336 h 128968"/>
                <a:gd name="connsiteX15" fmla="*/ 75152 w 123062"/>
                <a:gd name="connsiteY15" fmla="*/ 34004 h 128968"/>
                <a:gd name="connsiteX16" fmla="*/ 49721 w 123062"/>
                <a:gd name="connsiteY16" fmla="*/ 54293 h 128968"/>
                <a:gd name="connsiteX17" fmla="*/ 40767 w 123062"/>
                <a:gd name="connsiteY17" fmla="*/ 56388 h 128968"/>
                <a:gd name="connsiteX18" fmla="*/ 0 w 123062"/>
                <a:gd name="connsiteY18" fmla="*/ 94202 h 128968"/>
                <a:gd name="connsiteX19" fmla="*/ 37909 w 123062"/>
                <a:gd name="connsiteY19" fmla="*/ 128111 h 128968"/>
                <a:gd name="connsiteX20" fmla="*/ 56102 w 123062"/>
                <a:gd name="connsiteY20" fmla="*/ 67818 h 128968"/>
                <a:gd name="connsiteX21" fmla="*/ 75819 w 123062"/>
                <a:gd name="connsiteY21" fmla="*/ 58388 h 128968"/>
                <a:gd name="connsiteX22" fmla="*/ 75819 w 123062"/>
                <a:gd name="connsiteY22" fmla="*/ 92012 h 128968"/>
                <a:gd name="connsiteX23" fmla="*/ 49625 w 123062"/>
                <a:gd name="connsiteY23" fmla="*/ 106680 h 128968"/>
                <a:gd name="connsiteX24" fmla="*/ 32766 w 123062"/>
                <a:gd name="connsiteY24" fmla="*/ 90678 h 128968"/>
                <a:gd name="connsiteX25" fmla="*/ 56198 w 123062"/>
                <a:gd name="connsiteY25" fmla="*/ 67818 h 128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23062" h="128968">
                  <a:moveTo>
                    <a:pt x="38005" y="128207"/>
                  </a:moveTo>
                  <a:cubicBezTo>
                    <a:pt x="58769" y="128207"/>
                    <a:pt x="69533" y="117443"/>
                    <a:pt x="78200" y="108776"/>
                  </a:cubicBezTo>
                  <a:cubicBezTo>
                    <a:pt x="81058" y="117920"/>
                    <a:pt x="84487" y="122968"/>
                    <a:pt x="93631" y="128969"/>
                  </a:cubicBezTo>
                  <a:lnTo>
                    <a:pt x="123063" y="106871"/>
                  </a:lnTo>
                  <a:lnTo>
                    <a:pt x="121158" y="103727"/>
                  </a:lnTo>
                  <a:cubicBezTo>
                    <a:pt x="107442" y="97917"/>
                    <a:pt x="107252" y="91916"/>
                    <a:pt x="107252" y="76962"/>
                  </a:cubicBezTo>
                  <a:lnTo>
                    <a:pt x="107252" y="48578"/>
                  </a:lnTo>
                  <a:cubicBezTo>
                    <a:pt x="107252" y="34671"/>
                    <a:pt x="107252" y="24670"/>
                    <a:pt x="99632" y="14954"/>
                  </a:cubicBezTo>
                  <a:cubicBezTo>
                    <a:pt x="88583" y="762"/>
                    <a:pt x="69913" y="0"/>
                    <a:pt x="60484" y="0"/>
                  </a:cubicBezTo>
                  <a:cubicBezTo>
                    <a:pt x="49721" y="0"/>
                    <a:pt x="33909" y="1619"/>
                    <a:pt x="15240" y="8382"/>
                  </a:cubicBezTo>
                  <a:lnTo>
                    <a:pt x="11049" y="36195"/>
                  </a:lnTo>
                  <a:lnTo>
                    <a:pt x="15240" y="36195"/>
                  </a:lnTo>
                  <a:cubicBezTo>
                    <a:pt x="18955" y="31718"/>
                    <a:pt x="22860" y="26956"/>
                    <a:pt x="29718" y="22765"/>
                  </a:cubicBezTo>
                  <a:cubicBezTo>
                    <a:pt x="37052" y="18288"/>
                    <a:pt x="46006" y="15907"/>
                    <a:pt x="53912" y="15907"/>
                  </a:cubicBezTo>
                  <a:cubicBezTo>
                    <a:pt x="61817" y="15907"/>
                    <a:pt x="69913" y="18574"/>
                    <a:pt x="73342" y="25336"/>
                  </a:cubicBezTo>
                  <a:cubicBezTo>
                    <a:pt x="74676" y="28194"/>
                    <a:pt x="75152" y="31337"/>
                    <a:pt x="75152" y="34004"/>
                  </a:cubicBezTo>
                  <a:cubicBezTo>
                    <a:pt x="75152" y="46673"/>
                    <a:pt x="62294" y="50864"/>
                    <a:pt x="49721" y="54293"/>
                  </a:cubicBezTo>
                  <a:lnTo>
                    <a:pt x="40767" y="56388"/>
                  </a:lnTo>
                  <a:cubicBezTo>
                    <a:pt x="28384" y="59531"/>
                    <a:pt x="0" y="66866"/>
                    <a:pt x="0" y="94202"/>
                  </a:cubicBezTo>
                  <a:cubicBezTo>
                    <a:pt x="0" y="108109"/>
                    <a:pt x="8763" y="128111"/>
                    <a:pt x="37909" y="128111"/>
                  </a:cubicBezTo>
                  <a:close/>
                  <a:moveTo>
                    <a:pt x="56102" y="67818"/>
                  </a:moveTo>
                  <a:cubicBezTo>
                    <a:pt x="65532" y="64675"/>
                    <a:pt x="67913" y="63627"/>
                    <a:pt x="75819" y="58388"/>
                  </a:cubicBezTo>
                  <a:lnTo>
                    <a:pt x="75819" y="92012"/>
                  </a:lnTo>
                  <a:cubicBezTo>
                    <a:pt x="64294" y="105632"/>
                    <a:pt x="52483" y="106680"/>
                    <a:pt x="49625" y="106680"/>
                  </a:cubicBezTo>
                  <a:cubicBezTo>
                    <a:pt x="39910" y="106680"/>
                    <a:pt x="32766" y="99632"/>
                    <a:pt x="32766" y="90678"/>
                  </a:cubicBezTo>
                  <a:cubicBezTo>
                    <a:pt x="32766" y="75724"/>
                    <a:pt x="49340" y="70199"/>
                    <a:pt x="56198" y="67818"/>
                  </a:cubicBezTo>
                  <a:close/>
                </a:path>
              </a:pathLst>
            </a:custGeom>
            <a:solidFill>
              <a:srgbClr val="000000"/>
            </a:solidFill>
            <a:ln w="9525" cap="flat">
              <a:noFill/>
              <a:prstDash val="solid"/>
              <a:miter/>
            </a:ln>
          </p:spPr>
          <p:txBody>
            <a:bodyPr rtlCol="0" anchor="ctr"/>
            <a:lstStyle/>
            <a:p>
              <a:endParaRPr lang="en-CA"/>
            </a:p>
          </p:txBody>
        </p:sp>
        <p:sp>
          <p:nvSpPr>
            <p:cNvPr id="66" name="Freeform: Shape 65">
              <a:extLst>
                <a:ext uri="{FF2B5EF4-FFF2-40B4-BE49-F238E27FC236}">
                  <a16:creationId xmlns:a16="http://schemas.microsoft.com/office/drawing/2014/main" id="{EB0FAAC6-1BD6-56D1-1AC8-104066B5241F}"/>
                </a:ext>
              </a:extLst>
            </p:cNvPr>
            <p:cNvSpPr/>
            <p:nvPr/>
          </p:nvSpPr>
          <p:spPr>
            <a:xfrm>
              <a:off x="7966233" y="2495358"/>
              <a:ext cx="150018" cy="129158"/>
            </a:xfrm>
            <a:custGeom>
              <a:avLst/>
              <a:gdLst>
                <a:gd name="connsiteX0" fmla="*/ 14764 w 150018"/>
                <a:gd name="connsiteY0" fmla="*/ 36100 h 129158"/>
                <a:gd name="connsiteX1" fmla="*/ 14764 w 150018"/>
                <a:gd name="connsiteY1" fmla="*/ 82106 h 129158"/>
                <a:gd name="connsiteX2" fmla="*/ 23146 w 150018"/>
                <a:gd name="connsiteY2" fmla="*/ 113348 h 129158"/>
                <a:gd name="connsiteX3" fmla="*/ 58103 w 150018"/>
                <a:gd name="connsiteY3" fmla="*/ 128302 h 129158"/>
                <a:gd name="connsiteX4" fmla="*/ 103822 w 150018"/>
                <a:gd name="connsiteY4" fmla="*/ 104966 h 129158"/>
                <a:gd name="connsiteX5" fmla="*/ 121158 w 150018"/>
                <a:gd name="connsiteY5" fmla="*/ 129159 h 129158"/>
                <a:gd name="connsiteX6" fmla="*/ 150019 w 150018"/>
                <a:gd name="connsiteY6" fmla="*/ 107633 h 129158"/>
                <a:gd name="connsiteX7" fmla="*/ 148399 w 150018"/>
                <a:gd name="connsiteY7" fmla="*/ 105061 h 129158"/>
                <a:gd name="connsiteX8" fmla="*/ 134779 w 150018"/>
                <a:gd name="connsiteY8" fmla="*/ 79820 h 129158"/>
                <a:gd name="connsiteX9" fmla="*/ 134779 w 150018"/>
                <a:gd name="connsiteY9" fmla="*/ 191 h 129158"/>
                <a:gd name="connsiteX10" fmla="*/ 86392 w 150018"/>
                <a:gd name="connsiteY10" fmla="*/ 9906 h 129158"/>
                <a:gd name="connsiteX11" fmla="*/ 86392 w 150018"/>
                <a:gd name="connsiteY11" fmla="*/ 13526 h 129158"/>
                <a:gd name="connsiteX12" fmla="*/ 101918 w 150018"/>
                <a:gd name="connsiteY12" fmla="*/ 32957 h 129158"/>
                <a:gd name="connsiteX13" fmla="*/ 101918 w 150018"/>
                <a:gd name="connsiteY13" fmla="*/ 75248 h 129158"/>
                <a:gd name="connsiteX14" fmla="*/ 95631 w 150018"/>
                <a:gd name="connsiteY14" fmla="*/ 95726 h 129158"/>
                <a:gd name="connsiteX15" fmla="*/ 72771 w 150018"/>
                <a:gd name="connsiteY15" fmla="*/ 105156 h 129158"/>
                <a:gd name="connsiteX16" fmla="*/ 49435 w 150018"/>
                <a:gd name="connsiteY16" fmla="*/ 89345 h 129158"/>
                <a:gd name="connsiteX17" fmla="*/ 47530 w 150018"/>
                <a:gd name="connsiteY17" fmla="*/ 75152 h 129158"/>
                <a:gd name="connsiteX18" fmla="*/ 47530 w 150018"/>
                <a:gd name="connsiteY18" fmla="*/ 0 h 129158"/>
                <a:gd name="connsiteX19" fmla="*/ 0 w 150018"/>
                <a:gd name="connsiteY19" fmla="*/ 9716 h 129158"/>
                <a:gd name="connsiteX20" fmla="*/ 0 w 150018"/>
                <a:gd name="connsiteY20" fmla="*/ 13335 h 129158"/>
                <a:gd name="connsiteX21" fmla="*/ 14668 w 150018"/>
                <a:gd name="connsiteY21" fmla="*/ 35909 h 129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50018" h="129158">
                  <a:moveTo>
                    <a:pt x="14764" y="36100"/>
                  </a:moveTo>
                  <a:lnTo>
                    <a:pt x="14764" y="82106"/>
                  </a:lnTo>
                  <a:cubicBezTo>
                    <a:pt x="14764" y="91821"/>
                    <a:pt x="15335" y="103346"/>
                    <a:pt x="23146" y="113348"/>
                  </a:cubicBezTo>
                  <a:cubicBezTo>
                    <a:pt x="26575" y="117824"/>
                    <a:pt x="36290" y="128302"/>
                    <a:pt x="58103" y="128302"/>
                  </a:cubicBezTo>
                  <a:cubicBezTo>
                    <a:pt x="79915" y="128302"/>
                    <a:pt x="94964" y="117062"/>
                    <a:pt x="103822" y="104966"/>
                  </a:cubicBezTo>
                  <a:cubicBezTo>
                    <a:pt x="105728" y="112300"/>
                    <a:pt x="109061" y="120206"/>
                    <a:pt x="121158" y="129159"/>
                  </a:cubicBezTo>
                  <a:lnTo>
                    <a:pt x="150019" y="107633"/>
                  </a:lnTo>
                  <a:lnTo>
                    <a:pt x="148399" y="105061"/>
                  </a:lnTo>
                  <a:cubicBezTo>
                    <a:pt x="134779" y="102394"/>
                    <a:pt x="134779" y="92678"/>
                    <a:pt x="134779" y="79820"/>
                  </a:cubicBezTo>
                  <a:lnTo>
                    <a:pt x="134779" y="191"/>
                  </a:lnTo>
                  <a:lnTo>
                    <a:pt x="86392" y="9906"/>
                  </a:lnTo>
                  <a:lnTo>
                    <a:pt x="86392" y="13526"/>
                  </a:lnTo>
                  <a:cubicBezTo>
                    <a:pt x="99251" y="15335"/>
                    <a:pt x="101918" y="20383"/>
                    <a:pt x="101918" y="32957"/>
                  </a:cubicBezTo>
                  <a:lnTo>
                    <a:pt x="101918" y="75248"/>
                  </a:lnTo>
                  <a:cubicBezTo>
                    <a:pt x="101918" y="80772"/>
                    <a:pt x="101632" y="88678"/>
                    <a:pt x="95631" y="95726"/>
                  </a:cubicBezTo>
                  <a:cubicBezTo>
                    <a:pt x="90869" y="101251"/>
                    <a:pt x="83058" y="105156"/>
                    <a:pt x="72771" y="105156"/>
                  </a:cubicBezTo>
                  <a:cubicBezTo>
                    <a:pt x="60674" y="105156"/>
                    <a:pt x="52578" y="99155"/>
                    <a:pt x="49435" y="89345"/>
                  </a:cubicBezTo>
                  <a:cubicBezTo>
                    <a:pt x="48101" y="85154"/>
                    <a:pt x="47530" y="80963"/>
                    <a:pt x="47530" y="75152"/>
                  </a:cubicBezTo>
                  <a:lnTo>
                    <a:pt x="47530" y="0"/>
                  </a:lnTo>
                  <a:lnTo>
                    <a:pt x="0" y="9716"/>
                  </a:lnTo>
                  <a:lnTo>
                    <a:pt x="0" y="13335"/>
                  </a:lnTo>
                  <a:cubicBezTo>
                    <a:pt x="13430" y="15145"/>
                    <a:pt x="14668" y="22003"/>
                    <a:pt x="14668" y="35909"/>
                  </a:cubicBezTo>
                  <a:close/>
                </a:path>
              </a:pathLst>
            </a:custGeom>
            <a:solidFill>
              <a:srgbClr val="000000"/>
            </a:solidFill>
            <a:ln w="9525" cap="flat">
              <a:noFill/>
              <a:prstDash val="solid"/>
              <a:miter/>
            </a:ln>
          </p:spPr>
          <p:txBody>
            <a:bodyPr rtlCol="0" anchor="ctr"/>
            <a:lstStyle/>
            <a:p>
              <a:endParaRPr lang="en-CA"/>
            </a:p>
          </p:txBody>
        </p:sp>
        <p:sp>
          <p:nvSpPr>
            <p:cNvPr id="67" name="Freeform: Shape 66">
              <a:extLst>
                <a:ext uri="{FF2B5EF4-FFF2-40B4-BE49-F238E27FC236}">
                  <a16:creationId xmlns:a16="http://schemas.microsoft.com/office/drawing/2014/main" id="{A7A21BDF-88A3-F06B-CC56-1F04D1014F7B}"/>
                </a:ext>
              </a:extLst>
            </p:cNvPr>
            <p:cNvSpPr/>
            <p:nvPr/>
          </p:nvSpPr>
          <p:spPr>
            <a:xfrm>
              <a:off x="6464997" y="2534062"/>
              <a:ext cx="363588" cy="99313"/>
            </a:xfrm>
            <a:custGeom>
              <a:avLst/>
              <a:gdLst>
                <a:gd name="connsiteX0" fmla="*/ 173069 w 363588"/>
                <a:gd name="connsiteY0" fmla="*/ 63404 h 99313"/>
                <a:gd name="connsiteX1" fmla="*/ 272987 w 363588"/>
                <a:gd name="connsiteY1" fmla="*/ 92265 h 99313"/>
                <a:gd name="connsiteX2" fmla="*/ 307562 w 363588"/>
                <a:gd name="connsiteY2" fmla="*/ 80549 h 99313"/>
                <a:gd name="connsiteX3" fmla="*/ 226790 w 363588"/>
                <a:gd name="connsiteY3" fmla="*/ 52450 h 99313"/>
                <a:gd name="connsiteX4" fmla="*/ 311277 w 363588"/>
                <a:gd name="connsiteY4" fmla="*/ 33305 h 99313"/>
                <a:gd name="connsiteX5" fmla="*/ 354425 w 363588"/>
                <a:gd name="connsiteY5" fmla="*/ 99313 h 99313"/>
                <a:gd name="connsiteX6" fmla="*/ 358902 w 363588"/>
                <a:gd name="connsiteY6" fmla="*/ 91598 h 99313"/>
                <a:gd name="connsiteX7" fmla="*/ 271272 w 363588"/>
                <a:gd name="connsiteY7" fmla="*/ 158 h 99313"/>
                <a:gd name="connsiteX8" fmla="*/ 0 w 363588"/>
                <a:gd name="connsiteY8" fmla="*/ 88360 h 99313"/>
                <a:gd name="connsiteX9" fmla="*/ 183166 w 363588"/>
                <a:gd name="connsiteY9" fmla="*/ 35496 h 99313"/>
                <a:gd name="connsiteX10" fmla="*/ 173069 w 363588"/>
                <a:gd name="connsiteY10" fmla="*/ 63404 h 99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63588" h="99313">
                  <a:moveTo>
                    <a:pt x="173069" y="63404"/>
                  </a:moveTo>
                  <a:cubicBezTo>
                    <a:pt x="177927" y="86836"/>
                    <a:pt x="228695" y="101409"/>
                    <a:pt x="272987" y="92265"/>
                  </a:cubicBezTo>
                  <a:cubicBezTo>
                    <a:pt x="285655" y="89598"/>
                    <a:pt x="296990" y="84645"/>
                    <a:pt x="307562" y="80549"/>
                  </a:cubicBezTo>
                  <a:cubicBezTo>
                    <a:pt x="298418" y="84073"/>
                    <a:pt x="225362" y="80359"/>
                    <a:pt x="226790" y="52450"/>
                  </a:cubicBezTo>
                  <a:cubicBezTo>
                    <a:pt x="227838" y="31305"/>
                    <a:pt x="275844" y="20446"/>
                    <a:pt x="311277" y="33305"/>
                  </a:cubicBezTo>
                  <a:cubicBezTo>
                    <a:pt x="340709" y="43878"/>
                    <a:pt x="362236" y="82359"/>
                    <a:pt x="354425" y="99313"/>
                  </a:cubicBezTo>
                  <a:cubicBezTo>
                    <a:pt x="356140" y="96932"/>
                    <a:pt x="357664" y="94360"/>
                    <a:pt x="358902" y="91598"/>
                  </a:cubicBezTo>
                  <a:cubicBezTo>
                    <a:pt x="372332" y="62356"/>
                    <a:pt x="360902" y="-3652"/>
                    <a:pt x="271272" y="158"/>
                  </a:cubicBezTo>
                  <a:cubicBezTo>
                    <a:pt x="157829" y="5016"/>
                    <a:pt x="0" y="88360"/>
                    <a:pt x="0" y="88360"/>
                  </a:cubicBezTo>
                  <a:cubicBezTo>
                    <a:pt x="0" y="88360"/>
                    <a:pt x="87058" y="49307"/>
                    <a:pt x="183166" y="35496"/>
                  </a:cubicBezTo>
                  <a:cubicBezTo>
                    <a:pt x="175069" y="44449"/>
                    <a:pt x="171164" y="54165"/>
                    <a:pt x="173069" y="63404"/>
                  </a:cubicBezTo>
                  <a:close/>
                </a:path>
              </a:pathLst>
            </a:custGeom>
            <a:solidFill>
              <a:srgbClr val="000000"/>
            </a:solidFill>
            <a:ln w="9525" cap="flat">
              <a:noFill/>
              <a:prstDash val="solid"/>
              <a:miter/>
            </a:ln>
          </p:spPr>
          <p:txBody>
            <a:bodyPr rtlCol="0" anchor="ctr"/>
            <a:lstStyle/>
            <a:p>
              <a:endParaRPr lang="en-CA"/>
            </a:p>
          </p:txBody>
        </p:sp>
        <p:sp>
          <p:nvSpPr>
            <p:cNvPr id="68" name="Freeform: Shape 67">
              <a:extLst>
                <a:ext uri="{FF2B5EF4-FFF2-40B4-BE49-F238E27FC236}">
                  <a16:creationId xmlns:a16="http://schemas.microsoft.com/office/drawing/2014/main" id="{6BC80BFE-1F7F-0EF9-BF62-9D61C7BCFFE0}"/>
                </a:ext>
              </a:extLst>
            </p:cNvPr>
            <p:cNvSpPr/>
            <p:nvPr/>
          </p:nvSpPr>
          <p:spPr>
            <a:xfrm>
              <a:off x="6888289" y="2530372"/>
              <a:ext cx="213201" cy="90476"/>
            </a:xfrm>
            <a:custGeom>
              <a:avLst/>
              <a:gdLst>
                <a:gd name="connsiteX0" fmla="*/ 98298 w 213201"/>
                <a:gd name="connsiteY0" fmla="*/ 80334 h 90476"/>
                <a:gd name="connsiteX1" fmla="*/ 62770 w 213201"/>
                <a:gd name="connsiteY1" fmla="*/ 77096 h 90476"/>
                <a:gd name="connsiteX2" fmla="*/ 140494 w 213201"/>
                <a:gd name="connsiteY2" fmla="*/ 87764 h 90476"/>
                <a:gd name="connsiteX3" fmla="*/ 212788 w 213201"/>
                <a:gd name="connsiteY3" fmla="*/ 29852 h 90476"/>
                <a:gd name="connsiteX4" fmla="*/ 124206 w 213201"/>
                <a:gd name="connsiteY4" fmla="*/ 2706 h 90476"/>
                <a:gd name="connsiteX5" fmla="*/ 75343 w 213201"/>
                <a:gd name="connsiteY5" fmla="*/ 21851 h 90476"/>
                <a:gd name="connsiteX6" fmla="*/ 0 w 213201"/>
                <a:gd name="connsiteY6" fmla="*/ 78334 h 90476"/>
                <a:gd name="connsiteX7" fmla="*/ 38767 w 213201"/>
                <a:gd name="connsiteY7" fmla="*/ 56903 h 90476"/>
                <a:gd name="connsiteX8" fmla="*/ 154591 w 213201"/>
                <a:gd name="connsiteY8" fmla="*/ 43473 h 90476"/>
                <a:gd name="connsiteX9" fmla="*/ 98298 w 213201"/>
                <a:gd name="connsiteY9" fmla="*/ 80334 h 904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3201" h="90476">
                  <a:moveTo>
                    <a:pt x="98298" y="80334"/>
                  </a:moveTo>
                  <a:cubicBezTo>
                    <a:pt x="86392" y="81858"/>
                    <a:pt x="70961" y="81192"/>
                    <a:pt x="62770" y="77096"/>
                  </a:cubicBezTo>
                  <a:cubicBezTo>
                    <a:pt x="78391" y="89193"/>
                    <a:pt x="108204" y="93955"/>
                    <a:pt x="140494" y="87764"/>
                  </a:cubicBezTo>
                  <a:cubicBezTo>
                    <a:pt x="184880" y="79287"/>
                    <a:pt x="217265" y="53283"/>
                    <a:pt x="212788" y="29852"/>
                  </a:cubicBezTo>
                  <a:cubicBezTo>
                    <a:pt x="208217" y="6325"/>
                    <a:pt x="168592" y="-5772"/>
                    <a:pt x="124206" y="2706"/>
                  </a:cubicBezTo>
                  <a:cubicBezTo>
                    <a:pt x="105346" y="6325"/>
                    <a:pt x="88487" y="14326"/>
                    <a:pt x="75343" y="21851"/>
                  </a:cubicBezTo>
                  <a:cubicBezTo>
                    <a:pt x="44482" y="39567"/>
                    <a:pt x="0" y="78334"/>
                    <a:pt x="0" y="78334"/>
                  </a:cubicBezTo>
                  <a:cubicBezTo>
                    <a:pt x="10668" y="70809"/>
                    <a:pt x="24289" y="63666"/>
                    <a:pt x="38767" y="56903"/>
                  </a:cubicBezTo>
                  <a:cubicBezTo>
                    <a:pt x="57436" y="48140"/>
                    <a:pt x="144209" y="14040"/>
                    <a:pt x="154591" y="43473"/>
                  </a:cubicBezTo>
                  <a:cubicBezTo>
                    <a:pt x="159258" y="56617"/>
                    <a:pt x="142780" y="74619"/>
                    <a:pt x="98298" y="80334"/>
                  </a:cubicBezTo>
                  <a:close/>
                </a:path>
              </a:pathLst>
            </a:custGeom>
            <a:solidFill>
              <a:srgbClr val="000000"/>
            </a:solidFill>
            <a:ln w="9525" cap="flat">
              <a:noFill/>
              <a:prstDash val="solid"/>
              <a:miter/>
            </a:ln>
          </p:spPr>
          <p:txBody>
            <a:bodyPr rtlCol="0" anchor="ctr"/>
            <a:lstStyle/>
            <a:p>
              <a:endParaRPr lang="en-CA"/>
            </a:p>
          </p:txBody>
        </p:sp>
        <p:sp>
          <p:nvSpPr>
            <p:cNvPr id="69" name="Freeform: Shape 68">
              <a:extLst>
                <a:ext uri="{FF2B5EF4-FFF2-40B4-BE49-F238E27FC236}">
                  <a16:creationId xmlns:a16="http://schemas.microsoft.com/office/drawing/2014/main" id="{EE2570EA-B46F-66D3-73D3-D9A9F196C9FB}"/>
                </a:ext>
              </a:extLst>
            </p:cNvPr>
            <p:cNvSpPr/>
            <p:nvPr/>
          </p:nvSpPr>
          <p:spPr>
            <a:xfrm>
              <a:off x="6446519" y="2394566"/>
              <a:ext cx="607314" cy="239857"/>
            </a:xfrm>
            <a:custGeom>
              <a:avLst/>
              <a:gdLst>
                <a:gd name="connsiteX0" fmla="*/ 385763 w 607314"/>
                <a:gd name="connsiteY0" fmla="*/ 239858 h 239857"/>
                <a:gd name="connsiteX1" fmla="*/ 607314 w 607314"/>
                <a:gd name="connsiteY1" fmla="*/ 16592 h 239857"/>
                <a:gd name="connsiteX2" fmla="*/ 0 w 607314"/>
                <a:gd name="connsiteY2" fmla="*/ 219379 h 239857"/>
                <a:gd name="connsiteX3" fmla="*/ 532352 w 607314"/>
                <a:gd name="connsiteY3" fmla="*/ 60597 h 239857"/>
                <a:gd name="connsiteX4" fmla="*/ 385763 w 607314"/>
                <a:gd name="connsiteY4" fmla="*/ 239858 h 2398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7314" h="239857">
                  <a:moveTo>
                    <a:pt x="385763" y="239858"/>
                  </a:moveTo>
                  <a:cubicBezTo>
                    <a:pt x="497681" y="164896"/>
                    <a:pt x="566166" y="87743"/>
                    <a:pt x="607314" y="16592"/>
                  </a:cubicBezTo>
                  <a:cubicBezTo>
                    <a:pt x="385477" y="-71419"/>
                    <a:pt x="0" y="219379"/>
                    <a:pt x="0" y="219379"/>
                  </a:cubicBezTo>
                  <a:cubicBezTo>
                    <a:pt x="0" y="219379"/>
                    <a:pt x="355949" y="33356"/>
                    <a:pt x="532352" y="60597"/>
                  </a:cubicBezTo>
                  <a:cubicBezTo>
                    <a:pt x="463296" y="164229"/>
                    <a:pt x="385763" y="239858"/>
                    <a:pt x="385763" y="239858"/>
                  </a:cubicBezTo>
                  <a:close/>
                </a:path>
              </a:pathLst>
            </a:custGeom>
            <a:solidFill>
              <a:srgbClr val="000000"/>
            </a:solidFill>
            <a:ln w="9525" cap="flat">
              <a:noFill/>
              <a:prstDash val="solid"/>
              <a:miter/>
            </a:ln>
          </p:spPr>
          <p:txBody>
            <a:bodyPr rtlCol="0" anchor="ctr"/>
            <a:lstStyle/>
            <a:p>
              <a:endParaRPr lang="en-CA"/>
            </a:p>
          </p:txBody>
        </p:sp>
        <p:sp>
          <p:nvSpPr>
            <p:cNvPr id="70" name="Freeform: Shape 69">
              <a:extLst>
                <a:ext uri="{FF2B5EF4-FFF2-40B4-BE49-F238E27FC236}">
                  <a16:creationId xmlns:a16="http://schemas.microsoft.com/office/drawing/2014/main" id="{DE47EACC-24A6-7D04-0376-D9AC1A12FC47}"/>
                </a:ext>
              </a:extLst>
            </p:cNvPr>
            <p:cNvSpPr/>
            <p:nvPr/>
          </p:nvSpPr>
          <p:spPr>
            <a:xfrm>
              <a:off x="6554152" y="1959292"/>
              <a:ext cx="552776" cy="544544"/>
            </a:xfrm>
            <a:custGeom>
              <a:avLst/>
              <a:gdLst>
                <a:gd name="connsiteX0" fmla="*/ 413195 w 552776"/>
                <a:gd name="connsiteY0" fmla="*/ 359664 h 544544"/>
                <a:gd name="connsiteX1" fmla="*/ 503015 w 552776"/>
                <a:gd name="connsiteY1" fmla="*/ 442341 h 544544"/>
                <a:gd name="connsiteX2" fmla="*/ 539496 w 552776"/>
                <a:gd name="connsiteY2" fmla="*/ 161258 h 544544"/>
                <a:gd name="connsiteX3" fmla="*/ 417005 w 552776"/>
                <a:gd name="connsiteY3" fmla="*/ 78962 h 544544"/>
                <a:gd name="connsiteX4" fmla="*/ 396145 w 552776"/>
                <a:gd name="connsiteY4" fmla="*/ 0 h 544544"/>
                <a:gd name="connsiteX5" fmla="*/ 399669 w 552776"/>
                <a:gd name="connsiteY5" fmla="*/ 72485 h 544544"/>
                <a:gd name="connsiteX6" fmla="*/ 191738 w 552776"/>
                <a:gd name="connsiteY6" fmla="*/ 46482 h 544544"/>
                <a:gd name="connsiteX7" fmla="*/ 0 w 552776"/>
                <a:gd name="connsiteY7" fmla="*/ 544544 h 544544"/>
                <a:gd name="connsiteX8" fmla="*/ 413290 w 552776"/>
                <a:gd name="connsiteY8" fmla="*/ 359569 h 544544"/>
                <a:gd name="connsiteX9" fmla="*/ 285464 w 552776"/>
                <a:gd name="connsiteY9" fmla="*/ 86487 h 544544"/>
                <a:gd name="connsiteX10" fmla="*/ 521208 w 552776"/>
                <a:gd name="connsiteY10" fmla="*/ 174879 h 544544"/>
                <a:gd name="connsiteX11" fmla="*/ 489680 w 552776"/>
                <a:gd name="connsiteY11" fmla="*/ 379286 h 544544"/>
                <a:gd name="connsiteX12" fmla="*/ 413195 w 552776"/>
                <a:gd name="connsiteY12" fmla="*/ 314039 h 544544"/>
                <a:gd name="connsiteX13" fmla="*/ 142970 w 552776"/>
                <a:gd name="connsiteY13" fmla="*/ 425577 h 544544"/>
                <a:gd name="connsiteX14" fmla="*/ 285464 w 552776"/>
                <a:gd name="connsiteY14" fmla="*/ 86392 h 544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52776" h="544544">
                  <a:moveTo>
                    <a:pt x="413195" y="359664"/>
                  </a:moveTo>
                  <a:cubicBezTo>
                    <a:pt x="413195" y="359664"/>
                    <a:pt x="457581" y="365855"/>
                    <a:pt x="503015" y="442341"/>
                  </a:cubicBezTo>
                  <a:cubicBezTo>
                    <a:pt x="586740" y="285464"/>
                    <a:pt x="539496" y="161258"/>
                    <a:pt x="539496" y="161258"/>
                  </a:cubicBezTo>
                  <a:cubicBezTo>
                    <a:pt x="539496" y="161258"/>
                    <a:pt x="503015" y="113157"/>
                    <a:pt x="417005" y="78962"/>
                  </a:cubicBezTo>
                  <a:cubicBezTo>
                    <a:pt x="412433" y="49054"/>
                    <a:pt x="404813" y="23051"/>
                    <a:pt x="396145" y="0"/>
                  </a:cubicBezTo>
                  <a:cubicBezTo>
                    <a:pt x="400812" y="20384"/>
                    <a:pt x="401669" y="49625"/>
                    <a:pt x="399669" y="72485"/>
                  </a:cubicBezTo>
                  <a:cubicBezTo>
                    <a:pt x="347282" y="54293"/>
                    <a:pt x="278797" y="41910"/>
                    <a:pt x="191738" y="46482"/>
                  </a:cubicBezTo>
                  <a:cubicBezTo>
                    <a:pt x="191738" y="46482"/>
                    <a:pt x="378619" y="133826"/>
                    <a:pt x="0" y="544544"/>
                  </a:cubicBezTo>
                  <a:cubicBezTo>
                    <a:pt x="0" y="544544"/>
                    <a:pt x="310039" y="331946"/>
                    <a:pt x="413290" y="359569"/>
                  </a:cubicBezTo>
                  <a:close/>
                  <a:moveTo>
                    <a:pt x="285464" y="86487"/>
                  </a:moveTo>
                  <a:cubicBezTo>
                    <a:pt x="453200" y="86487"/>
                    <a:pt x="521208" y="174879"/>
                    <a:pt x="521208" y="174879"/>
                  </a:cubicBezTo>
                  <a:cubicBezTo>
                    <a:pt x="542068" y="239459"/>
                    <a:pt x="518255" y="312896"/>
                    <a:pt x="489680" y="379286"/>
                  </a:cubicBezTo>
                  <a:cubicBezTo>
                    <a:pt x="453866" y="323374"/>
                    <a:pt x="413195" y="314039"/>
                    <a:pt x="413195" y="314039"/>
                  </a:cubicBezTo>
                  <a:cubicBezTo>
                    <a:pt x="310039" y="286512"/>
                    <a:pt x="142970" y="425577"/>
                    <a:pt x="142970" y="425577"/>
                  </a:cubicBezTo>
                  <a:cubicBezTo>
                    <a:pt x="364808" y="160401"/>
                    <a:pt x="285464" y="86392"/>
                    <a:pt x="285464" y="86392"/>
                  </a:cubicBezTo>
                  <a:close/>
                </a:path>
              </a:pathLst>
            </a:custGeom>
            <a:solidFill>
              <a:srgbClr val="000000"/>
            </a:solidFill>
            <a:ln w="9525" cap="flat">
              <a:noFill/>
              <a:prstDash val="solid"/>
              <a:miter/>
            </a:ln>
          </p:spPr>
          <p:txBody>
            <a:bodyPr rtlCol="0" anchor="ctr"/>
            <a:lstStyle/>
            <a:p>
              <a:endParaRPr lang="en-CA"/>
            </a:p>
          </p:txBody>
        </p:sp>
        <p:sp>
          <p:nvSpPr>
            <p:cNvPr id="71" name="Freeform: Shape 70">
              <a:extLst>
                <a:ext uri="{FF2B5EF4-FFF2-40B4-BE49-F238E27FC236}">
                  <a16:creationId xmlns:a16="http://schemas.microsoft.com/office/drawing/2014/main" id="{B14C5277-0535-EFCE-97BE-37E964F34DBB}"/>
                </a:ext>
              </a:extLst>
            </p:cNvPr>
            <p:cNvSpPr/>
            <p:nvPr/>
          </p:nvSpPr>
          <p:spPr>
            <a:xfrm>
              <a:off x="6777227" y="1962891"/>
              <a:ext cx="159870" cy="45740"/>
            </a:xfrm>
            <a:custGeom>
              <a:avLst/>
              <a:gdLst>
                <a:gd name="connsiteX0" fmla="*/ 158020 w 159870"/>
                <a:gd name="connsiteY0" fmla="*/ 3735 h 45740"/>
                <a:gd name="connsiteX1" fmla="*/ 0 w 159870"/>
                <a:gd name="connsiteY1" fmla="*/ 23261 h 45740"/>
                <a:gd name="connsiteX2" fmla="*/ 158972 w 159870"/>
                <a:gd name="connsiteY2" fmla="*/ 45740 h 45740"/>
                <a:gd name="connsiteX3" fmla="*/ 158020 w 159870"/>
                <a:gd name="connsiteY3" fmla="*/ 3735 h 45740"/>
              </a:gdLst>
              <a:ahLst/>
              <a:cxnLst>
                <a:cxn ang="0">
                  <a:pos x="connsiteX0" y="connsiteY0"/>
                </a:cxn>
                <a:cxn ang="0">
                  <a:pos x="connsiteX1" y="connsiteY1"/>
                </a:cxn>
                <a:cxn ang="0">
                  <a:pos x="connsiteX2" y="connsiteY2"/>
                </a:cxn>
                <a:cxn ang="0">
                  <a:pos x="connsiteX3" y="connsiteY3"/>
                </a:cxn>
              </a:cxnLst>
              <a:rect l="l" t="t" r="r" b="b"/>
              <a:pathLst>
                <a:path w="159870" h="45740">
                  <a:moveTo>
                    <a:pt x="158020" y="3735"/>
                  </a:moveTo>
                  <a:cubicBezTo>
                    <a:pt x="60008" y="-10362"/>
                    <a:pt x="6191" y="19737"/>
                    <a:pt x="0" y="23261"/>
                  </a:cubicBezTo>
                  <a:cubicBezTo>
                    <a:pt x="102584" y="26119"/>
                    <a:pt x="122968" y="36501"/>
                    <a:pt x="158972" y="45740"/>
                  </a:cubicBezTo>
                  <a:cubicBezTo>
                    <a:pt x="161449" y="32024"/>
                    <a:pt x="158020" y="3735"/>
                    <a:pt x="158020" y="3735"/>
                  </a:cubicBezTo>
                  <a:close/>
                </a:path>
              </a:pathLst>
            </a:custGeom>
            <a:solidFill>
              <a:srgbClr val="000000"/>
            </a:solidFill>
            <a:ln w="9525" cap="flat">
              <a:noFill/>
              <a:prstDash val="solid"/>
              <a:miter/>
            </a:ln>
          </p:spPr>
          <p:txBody>
            <a:bodyPr rtlCol="0" anchor="ctr"/>
            <a:lstStyle/>
            <a:p>
              <a:endParaRPr lang="en-CA"/>
            </a:p>
          </p:txBody>
        </p:sp>
      </p:grpSp>
    </p:spTree>
    <p:extLst>
      <p:ext uri="{BB962C8B-B14F-4D97-AF65-F5344CB8AC3E}">
        <p14:creationId xmlns:p14="http://schemas.microsoft.com/office/powerpoint/2010/main" val="8388742"/>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77C8F731-7845-4DF3-8179-8F130691B05B}"/>
              </a:ext>
            </a:extLst>
          </p:cNvPr>
          <p:cNvSpPr/>
          <p:nvPr userDrawn="1"/>
        </p:nvSpPr>
        <p:spPr>
          <a:xfrm>
            <a:off x="0" y="0"/>
            <a:ext cx="3960000" cy="685800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270488058"/>
      </p:ext>
    </p:extLst>
  </p:cSld>
  <p:clrMap bg1="lt1" tx1="dk1" bg2="lt2" tx2="dk2" accent1="accent1" accent2="accent2" accent3="accent3" accent4="accent4" accent5="accent5" accent6="accent6" hlink="hlink" folHlink="folHlink"/>
  <p:sldLayoutIdLst>
    <p:sldLayoutId id="2147483712"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6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2B2C3-7C10-BAC4-D8FA-DB22F72E0D40}"/>
              </a:ext>
            </a:extLst>
          </p:cNvPr>
          <p:cNvSpPr>
            <a:spLocks noGrp="1"/>
          </p:cNvSpPr>
          <p:nvPr>
            <p:ph type="ctrTitle"/>
          </p:nvPr>
        </p:nvSpPr>
        <p:spPr/>
        <p:txBody>
          <a:bodyPr/>
          <a:lstStyle/>
          <a:p>
            <a:r>
              <a:rPr lang="en-US" dirty="0"/>
              <a:t>Chronic Absenteeism</a:t>
            </a:r>
            <a:br>
              <a:rPr lang="en-US" dirty="0"/>
            </a:br>
            <a:r>
              <a:rPr lang="en-US" sz="3600" dirty="0"/>
              <a:t>Long Term Recommendation 1.1</a:t>
            </a:r>
          </a:p>
        </p:txBody>
      </p:sp>
      <p:sp>
        <p:nvSpPr>
          <p:cNvPr id="3" name="Subtitle 2">
            <a:extLst>
              <a:ext uri="{FF2B5EF4-FFF2-40B4-BE49-F238E27FC236}">
                <a16:creationId xmlns:a16="http://schemas.microsoft.com/office/drawing/2014/main" id="{DD3852BA-4EDE-3E29-30A6-66380659DFB9}"/>
              </a:ext>
            </a:extLst>
          </p:cNvPr>
          <p:cNvSpPr>
            <a:spLocks noGrp="1"/>
          </p:cNvSpPr>
          <p:nvPr>
            <p:ph type="subTitle" idx="1"/>
          </p:nvPr>
        </p:nvSpPr>
        <p:spPr/>
        <p:txBody>
          <a:bodyPr vert="horz" lIns="91440" tIns="45720" rIns="91440" bIns="45720" rtlCol="0" anchor="t">
            <a:normAutofit/>
          </a:bodyPr>
          <a:lstStyle/>
          <a:p>
            <a:r>
              <a:rPr lang="en-US" dirty="0"/>
              <a:t>A Briefing for ASD-W District Education Council</a:t>
            </a:r>
          </a:p>
          <a:p>
            <a:r>
              <a:rPr lang="en-US" dirty="0">
                <a:latin typeface="Open Sans"/>
                <a:ea typeface="Open Sans"/>
                <a:cs typeface="Open Sans"/>
              </a:rPr>
              <a:t>October 23, 2025</a:t>
            </a:r>
          </a:p>
        </p:txBody>
      </p:sp>
    </p:spTree>
    <p:extLst>
      <p:ext uri="{BB962C8B-B14F-4D97-AF65-F5344CB8AC3E}">
        <p14:creationId xmlns:p14="http://schemas.microsoft.com/office/powerpoint/2010/main" val="3778244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445A1-DE90-390B-F57A-98242FE04108}"/>
              </a:ext>
            </a:extLst>
          </p:cNvPr>
          <p:cNvSpPr>
            <a:spLocks noGrp="1"/>
          </p:cNvSpPr>
          <p:nvPr>
            <p:ph type="title"/>
          </p:nvPr>
        </p:nvSpPr>
        <p:spPr/>
        <p:txBody>
          <a:bodyPr/>
          <a:lstStyle/>
          <a:p>
            <a:pPr algn="ctr"/>
            <a:r>
              <a:rPr lang="en-US" dirty="0"/>
              <a:t>A Summary of the Multi-Tiered System of Supports</a:t>
            </a:r>
          </a:p>
        </p:txBody>
      </p:sp>
      <p:pic>
        <p:nvPicPr>
          <p:cNvPr id="5" name="Content Placeholder 4">
            <a:extLst>
              <a:ext uri="{FF2B5EF4-FFF2-40B4-BE49-F238E27FC236}">
                <a16:creationId xmlns:a16="http://schemas.microsoft.com/office/drawing/2014/main" id="{4F7012DE-CFC8-9F51-C0FE-9F0FEDA20D47}"/>
              </a:ext>
            </a:extLst>
          </p:cNvPr>
          <p:cNvPicPr>
            <a:picLocks noGrp="1" noChangeAspect="1"/>
          </p:cNvPicPr>
          <p:nvPr>
            <p:ph idx="1"/>
          </p:nvPr>
        </p:nvPicPr>
        <p:blipFill>
          <a:blip r:embed="rId3"/>
          <a:stretch>
            <a:fillRect/>
          </a:stretch>
        </p:blipFill>
        <p:spPr>
          <a:xfrm>
            <a:off x="3962400" y="1347729"/>
            <a:ext cx="4428564" cy="5081959"/>
          </a:xfrm>
        </p:spPr>
      </p:pic>
    </p:spTree>
    <p:extLst>
      <p:ext uri="{BB962C8B-B14F-4D97-AF65-F5344CB8AC3E}">
        <p14:creationId xmlns:p14="http://schemas.microsoft.com/office/powerpoint/2010/main" val="1048510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156FA3-0A1F-8114-67EA-0FD02E3B6190}"/>
              </a:ext>
            </a:extLst>
          </p:cNvPr>
          <p:cNvSpPr>
            <a:spLocks noGrp="1"/>
          </p:cNvSpPr>
          <p:nvPr>
            <p:ph idx="1"/>
          </p:nvPr>
        </p:nvSpPr>
        <p:spPr>
          <a:xfrm>
            <a:off x="838200" y="1184225"/>
            <a:ext cx="10515600" cy="4111264"/>
          </a:xfrm>
        </p:spPr>
        <p:txBody>
          <a:bodyPr/>
          <a:lstStyle/>
          <a:p>
            <a:pPr marL="0" indent="0">
              <a:buNone/>
            </a:pPr>
            <a:r>
              <a:rPr lang="en-US" dirty="0"/>
              <a:t>“It takes a village to raise a child” is the collective effort that requires the support of many people beyond parents.</a:t>
            </a:r>
          </a:p>
          <a:p>
            <a:pPr marL="0" indent="0">
              <a:buNone/>
            </a:pPr>
            <a:endParaRPr lang="en-US" dirty="0"/>
          </a:p>
          <a:p>
            <a:pPr marL="0" indent="0">
              <a:buNone/>
            </a:pPr>
            <a:r>
              <a:rPr lang="en-US" dirty="0"/>
              <a:t>Thank you for all that you do to support student attendance.</a:t>
            </a:r>
          </a:p>
          <a:p>
            <a:endParaRPr lang="en-US" dirty="0"/>
          </a:p>
          <a:p>
            <a:pPr marL="0" indent="0">
              <a:buNone/>
            </a:pPr>
            <a:r>
              <a:rPr lang="en-US" dirty="0"/>
              <a:t>By continuing to work together, we will be able to reduce chronic absenteeism and increase positive outcomes for students.</a:t>
            </a:r>
          </a:p>
        </p:txBody>
      </p:sp>
    </p:spTree>
    <p:extLst>
      <p:ext uri="{BB962C8B-B14F-4D97-AF65-F5344CB8AC3E}">
        <p14:creationId xmlns:p14="http://schemas.microsoft.com/office/powerpoint/2010/main" val="1533974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59F42-01E4-B715-3359-3766C8610D9B}"/>
              </a:ext>
            </a:extLst>
          </p:cNvPr>
          <p:cNvSpPr>
            <a:spLocks noGrp="1"/>
          </p:cNvSpPr>
          <p:nvPr>
            <p:ph type="title"/>
          </p:nvPr>
        </p:nvSpPr>
        <p:spPr/>
        <p:txBody>
          <a:bodyPr>
            <a:normAutofit/>
          </a:bodyPr>
          <a:lstStyle/>
          <a:p>
            <a:r>
              <a:rPr lang="en-CA" sz="3200" dirty="0"/>
              <a:t>Setting the Context: 11 Long Term Recommendations</a:t>
            </a:r>
          </a:p>
        </p:txBody>
      </p:sp>
      <p:sp>
        <p:nvSpPr>
          <p:cNvPr id="3" name="Content Placeholder 2">
            <a:extLst>
              <a:ext uri="{FF2B5EF4-FFF2-40B4-BE49-F238E27FC236}">
                <a16:creationId xmlns:a16="http://schemas.microsoft.com/office/drawing/2014/main" id="{1404E2CB-DAFA-AED1-184D-89136314A090}"/>
              </a:ext>
            </a:extLst>
          </p:cNvPr>
          <p:cNvSpPr>
            <a:spLocks noGrp="1"/>
          </p:cNvSpPr>
          <p:nvPr>
            <p:ph idx="1"/>
          </p:nvPr>
        </p:nvSpPr>
        <p:spPr>
          <a:xfrm>
            <a:off x="838200" y="1510831"/>
            <a:ext cx="10515600" cy="4470243"/>
          </a:xfrm>
        </p:spPr>
        <p:txBody>
          <a:bodyPr>
            <a:normAutofit fontScale="92500" lnSpcReduction="10000"/>
          </a:bodyPr>
          <a:lstStyle/>
          <a:p>
            <a:pPr marL="0" indent="0">
              <a:buNone/>
            </a:pPr>
            <a:r>
              <a:rPr lang="en-CA" sz="2400" dirty="0"/>
              <a:t>LTR 1.1 Chronic Absenteeism</a:t>
            </a:r>
          </a:p>
          <a:p>
            <a:pPr marL="0" indent="0">
              <a:buNone/>
            </a:pPr>
            <a:r>
              <a:rPr lang="en-CA" sz="2400" dirty="0"/>
              <a:t>LTR 1.2 Classroom Composition</a:t>
            </a:r>
          </a:p>
          <a:p>
            <a:pPr marL="0" indent="0">
              <a:buNone/>
            </a:pPr>
            <a:r>
              <a:rPr lang="en-CA" sz="2400" dirty="0"/>
              <a:t>LTR 1.3 Technology: E-Sport</a:t>
            </a:r>
          </a:p>
          <a:p>
            <a:pPr marL="0" indent="0">
              <a:buNone/>
            </a:pPr>
            <a:r>
              <a:rPr lang="en-CA" sz="2400" dirty="0"/>
              <a:t>LTR 2.1 Middle Level Learners</a:t>
            </a:r>
          </a:p>
          <a:p>
            <a:pPr marL="0" indent="0">
              <a:buNone/>
            </a:pPr>
            <a:r>
              <a:rPr lang="en-CA" sz="2400" dirty="0"/>
              <a:t>LTR 2.2 Strengthening French Language Learning</a:t>
            </a:r>
          </a:p>
          <a:p>
            <a:pPr marL="0" indent="0">
              <a:buNone/>
            </a:pPr>
            <a:r>
              <a:rPr lang="en-CA" sz="2400" dirty="0"/>
              <a:t>LTR 3.1 Encouraging Movement</a:t>
            </a:r>
          </a:p>
          <a:p>
            <a:pPr marL="0" indent="0">
              <a:buNone/>
            </a:pPr>
            <a:r>
              <a:rPr lang="en-CA" sz="2400" dirty="0"/>
              <a:t>LTR 3.2 Community Engagement</a:t>
            </a:r>
          </a:p>
          <a:p>
            <a:pPr marL="0" indent="0">
              <a:buNone/>
            </a:pPr>
            <a:r>
              <a:rPr lang="en-CA" sz="2400" dirty="0"/>
              <a:t>LTR 4.1 Recruitment and Retention</a:t>
            </a:r>
          </a:p>
          <a:p>
            <a:pPr marL="0" indent="0">
              <a:buNone/>
            </a:pPr>
            <a:r>
              <a:rPr lang="en-CA" sz="2400" dirty="0"/>
              <a:t>LTR 4.2 Educational Assistants</a:t>
            </a:r>
          </a:p>
          <a:p>
            <a:pPr marL="0" indent="0">
              <a:buNone/>
            </a:pPr>
            <a:r>
              <a:rPr lang="en-CA" sz="2400" dirty="0"/>
              <a:t>LTR 4.3 Early Readers</a:t>
            </a:r>
          </a:p>
          <a:p>
            <a:pPr marL="0" indent="0">
              <a:buNone/>
            </a:pPr>
            <a:r>
              <a:rPr lang="en-CA" sz="2400" dirty="0"/>
              <a:t>LTR 4.4 Equal Access to Professional Learning</a:t>
            </a:r>
          </a:p>
          <a:p>
            <a:pPr marL="0" indent="0">
              <a:buNone/>
            </a:pPr>
            <a:endParaRPr lang="en-CA" sz="2400" dirty="0"/>
          </a:p>
        </p:txBody>
      </p:sp>
    </p:spTree>
    <p:extLst>
      <p:ext uri="{BB962C8B-B14F-4D97-AF65-F5344CB8AC3E}">
        <p14:creationId xmlns:p14="http://schemas.microsoft.com/office/powerpoint/2010/main" val="3869491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CE77C5-E36E-A380-C3D1-4C4EDF430B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997322-8760-41C9-69AD-28369A54B0D4}"/>
              </a:ext>
            </a:extLst>
          </p:cNvPr>
          <p:cNvSpPr>
            <a:spLocks noGrp="1"/>
          </p:cNvSpPr>
          <p:nvPr>
            <p:ph type="title"/>
          </p:nvPr>
        </p:nvSpPr>
        <p:spPr/>
        <p:txBody>
          <a:bodyPr/>
          <a:lstStyle/>
          <a:p>
            <a:r>
              <a:rPr lang="en-US" dirty="0"/>
              <a:t>What is Chronic Absenteeism?</a:t>
            </a:r>
          </a:p>
        </p:txBody>
      </p:sp>
      <p:sp>
        <p:nvSpPr>
          <p:cNvPr id="3" name="Content Placeholder 2">
            <a:extLst>
              <a:ext uri="{FF2B5EF4-FFF2-40B4-BE49-F238E27FC236}">
                <a16:creationId xmlns:a16="http://schemas.microsoft.com/office/drawing/2014/main" id="{76C9A7F7-F729-F0E4-FA5B-CA28832A5FA4}"/>
              </a:ext>
            </a:extLst>
          </p:cNvPr>
          <p:cNvSpPr>
            <a:spLocks noGrp="1"/>
          </p:cNvSpPr>
          <p:nvPr>
            <p:ph idx="1"/>
          </p:nvPr>
        </p:nvSpPr>
        <p:spPr/>
        <p:txBody>
          <a:bodyPr>
            <a:normAutofit lnSpcReduction="10000"/>
          </a:bodyPr>
          <a:lstStyle/>
          <a:p>
            <a:pPr marL="0" indent="0">
              <a:buNone/>
            </a:pPr>
            <a:r>
              <a:rPr lang="en-US" dirty="0"/>
              <a:t>Chronic absenteeism occurs when a student misses 10% or more of instructional time.  In a typical school year of 180 student days, this means the student has missed 18 or more days.</a:t>
            </a:r>
          </a:p>
          <a:p>
            <a:pPr marL="0" indent="0">
              <a:buNone/>
            </a:pPr>
            <a:endParaRPr lang="en-US" dirty="0"/>
          </a:p>
          <a:p>
            <a:pPr marL="0" indent="0">
              <a:buNone/>
            </a:pPr>
            <a:r>
              <a:rPr lang="en-US" dirty="0"/>
              <a:t>Chronic absenteeism has increased in most jurisdictions since the Covid pandemic.</a:t>
            </a:r>
          </a:p>
          <a:p>
            <a:endParaRPr lang="en-US" dirty="0"/>
          </a:p>
        </p:txBody>
      </p:sp>
    </p:spTree>
    <p:extLst>
      <p:ext uri="{BB962C8B-B14F-4D97-AF65-F5344CB8AC3E}">
        <p14:creationId xmlns:p14="http://schemas.microsoft.com/office/powerpoint/2010/main" val="565000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C0027-3D46-4AC6-D406-C509922FC98D}"/>
              </a:ext>
            </a:extLst>
          </p:cNvPr>
          <p:cNvSpPr>
            <a:spLocks noGrp="1"/>
          </p:cNvSpPr>
          <p:nvPr>
            <p:ph type="title"/>
          </p:nvPr>
        </p:nvSpPr>
        <p:spPr/>
        <p:txBody>
          <a:bodyPr/>
          <a:lstStyle/>
          <a:p>
            <a:r>
              <a:rPr lang="en-US" dirty="0"/>
              <a:t>How significant is Chronic Absenteeism in New Brunswick?</a:t>
            </a:r>
          </a:p>
        </p:txBody>
      </p:sp>
      <p:sp>
        <p:nvSpPr>
          <p:cNvPr id="3" name="Content Placeholder 2">
            <a:extLst>
              <a:ext uri="{FF2B5EF4-FFF2-40B4-BE49-F238E27FC236}">
                <a16:creationId xmlns:a16="http://schemas.microsoft.com/office/drawing/2014/main" id="{DD94A645-DB73-66F6-706F-DCDED7BDB501}"/>
              </a:ext>
            </a:extLst>
          </p:cNvPr>
          <p:cNvSpPr>
            <a:spLocks noGrp="1"/>
          </p:cNvSpPr>
          <p:nvPr>
            <p:ph idx="1"/>
          </p:nvPr>
        </p:nvSpPr>
        <p:spPr/>
        <p:txBody>
          <a:bodyPr/>
          <a:lstStyle/>
          <a:p>
            <a:pPr marL="0" indent="0">
              <a:buNone/>
            </a:pPr>
            <a:r>
              <a:rPr lang="en-US" dirty="0"/>
              <a:t>Chronic Absenteeism in New Brunswick has doubled since the Covid pandemic.</a:t>
            </a:r>
          </a:p>
        </p:txBody>
      </p:sp>
      <p:graphicFrame>
        <p:nvGraphicFramePr>
          <p:cNvPr id="4" name="Table 3">
            <a:extLst>
              <a:ext uri="{FF2B5EF4-FFF2-40B4-BE49-F238E27FC236}">
                <a16:creationId xmlns:a16="http://schemas.microsoft.com/office/drawing/2014/main" id="{78E956ED-2303-73A7-98CD-477E82A05AF6}"/>
              </a:ext>
            </a:extLst>
          </p:cNvPr>
          <p:cNvGraphicFramePr>
            <a:graphicFrameLocks noGrp="1"/>
          </p:cNvGraphicFramePr>
          <p:nvPr>
            <p:extLst>
              <p:ext uri="{D42A27DB-BD31-4B8C-83A1-F6EECF244321}">
                <p14:modId xmlns:p14="http://schemas.microsoft.com/office/powerpoint/2010/main" val="2102445726"/>
              </p:ext>
            </p:extLst>
          </p:nvPr>
        </p:nvGraphicFramePr>
        <p:xfrm>
          <a:off x="1479175" y="3482369"/>
          <a:ext cx="9170895" cy="1828800"/>
        </p:xfrm>
        <a:graphic>
          <a:graphicData uri="http://schemas.openxmlformats.org/drawingml/2006/table">
            <a:tbl>
              <a:tblPr firstRow="1" bandRow="1">
                <a:tableStyleId>{5C22544A-7EE6-4342-B048-85BDC9FD1C3A}</a:tableStyleId>
              </a:tblPr>
              <a:tblGrid>
                <a:gridCol w="3056965">
                  <a:extLst>
                    <a:ext uri="{9D8B030D-6E8A-4147-A177-3AD203B41FA5}">
                      <a16:colId xmlns:a16="http://schemas.microsoft.com/office/drawing/2014/main" val="3792070247"/>
                    </a:ext>
                  </a:extLst>
                </a:gridCol>
                <a:gridCol w="3142050">
                  <a:extLst>
                    <a:ext uri="{9D8B030D-6E8A-4147-A177-3AD203B41FA5}">
                      <a16:colId xmlns:a16="http://schemas.microsoft.com/office/drawing/2014/main" val="2869511562"/>
                    </a:ext>
                  </a:extLst>
                </a:gridCol>
                <a:gridCol w="2971880">
                  <a:extLst>
                    <a:ext uri="{9D8B030D-6E8A-4147-A177-3AD203B41FA5}">
                      <a16:colId xmlns:a16="http://schemas.microsoft.com/office/drawing/2014/main" val="241693995"/>
                    </a:ext>
                  </a:extLst>
                </a:gridCol>
              </a:tblGrid>
              <a:tr h="370840">
                <a:tc>
                  <a:txBody>
                    <a:bodyPr/>
                    <a:lstStyle/>
                    <a:p>
                      <a:pPr algn="ctr"/>
                      <a:r>
                        <a:rPr lang="en-US" sz="2400" dirty="0"/>
                        <a:t>Level</a:t>
                      </a:r>
                    </a:p>
                  </a:txBody>
                  <a:tcPr/>
                </a:tc>
                <a:tc>
                  <a:txBody>
                    <a:bodyPr/>
                    <a:lstStyle/>
                    <a:p>
                      <a:pPr algn="ctr"/>
                      <a:r>
                        <a:rPr lang="en-US" sz="2400" dirty="0"/>
                        <a:t>2018-2019 CA Rate</a:t>
                      </a:r>
                    </a:p>
                  </a:txBody>
                  <a:tcPr/>
                </a:tc>
                <a:tc>
                  <a:txBody>
                    <a:bodyPr/>
                    <a:lstStyle/>
                    <a:p>
                      <a:pPr algn="ctr"/>
                      <a:r>
                        <a:rPr lang="en-US" sz="2400" dirty="0"/>
                        <a:t>2023-2024 CA Rate</a:t>
                      </a:r>
                    </a:p>
                  </a:txBody>
                  <a:tcPr/>
                </a:tc>
                <a:extLst>
                  <a:ext uri="{0D108BD9-81ED-4DB2-BD59-A6C34878D82A}">
                    <a16:rowId xmlns:a16="http://schemas.microsoft.com/office/drawing/2014/main" val="1997553637"/>
                  </a:ext>
                </a:extLst>
              </a:tr>
              <a:tr h="370840">
                <a:tc>
                  <a:txBody>
                    <a:bodyPr/>
                    <a:lstStyle/>
                    <a:p>
                      <a:pPr algn="ctr"/>
                      <a:r>
                        <a:rPr lang="en-US" sz="2400" dirty="0"/>
                        <a:t>K-5</a:t>
                      </a:r>
                    </a:p>
                  </a:txBody>
                  <a:tcPr/>
                </a:tc>
                <a:tc>
                  <a:txBody>
                    <a:bodyPr/>
                    <a:lstStyle/>
                    <a:p>
                      <a:pPr algn="ctr"/>
                      <a:r>
                        <a:rPr lang="en-US" sz="2400" dirty="0"/>
                        <a:t>15%</a:t>
                      </a:r>
                    </a:p>
                  </a:txBody>
                  <a:tcPr/>
                </a:tc>
                <a:tc>
                  <a:txBody>
                    <a:bodyPr/>
                    <a:lstStyle/>
                    <a:p>
                      <a:pPr algn="ctr"/>
                      <a:r>
                        <a:rPr lang="en-US" sz="2400" dirty="0"/>
                        <a:t>34%</a:t>
                      </a:r>
                    </a:p>
                  </a:txBody>
                  <a:tcPr/>
                </a:tc>
                <a:extLst>
                  <a:ext uri="{0D108BD9-81ED-4DB2-BD59-A6C34878D82A}">
                    <a16:rowId xmlns:a16="http://schemas.microsoft.com/office/drawing/2014/main" val="594056103"/>
                  </a:ext>
                </a:extLst>
              </a:tr>
              <a:tr h="370840">
                <a:tc>
                  <a:txBody>
                    <a:bodyPr/>
                    <a:lstStyle/>
                    <a:p>
                      <a:pPr algn="ctr"/>
                      <a:r>
                        <a:rPr lang="en-US" sz="2400" dirty="0"/>
                        <a:t>6-8</a:t>
                      </a:r>
                    </a:p>
                  </a:txBody>
                  <a:tcPr/>
                </a:tc>
                <a:tc>
                  <a:txBody>
                    <a:bodyPr/>
                    <a:lstStyle/>
                    <a:p>
                      <a:pPr algn="ctr"/>
                      <a:r>
                        <a:rPr lang="en-US" sz="2400" dirty="0"/>
                        <a:t>20%</a:t>
                      </a:r>
                    </a:p>
                  </a:txBody>
                  <a:tcPr/>
                </a:tc>
                <a:tc>
                  <a:txBody>
                    <a:bodyPr/>
                    <a:lstStyle/>
                    <a:p>
                      <a:pPr algn="ctr"/>
                      <a:r>
                        <a:rPr lang="en-US" sz="2400" dirty="0"/>
                        <a:t>42%</a:t>
                      </a:r>
                    </a:p>
                  </a:txBody>
                  <a:tcPr/>
                </a:tc>
                <a:extLst>
                  <a:ext uri="{0D108BD9-81ED-4DB2-BD59-A6C34878D82A}">
                    <a16:rowId xmlns:a16="http://schemas.microsoft.com/office/drawing/2014/main" val="3334228792"/>
                  </a:ext>
                </a:extLst>
              </a:tr>
              <a:tr h="370840">
                <a:tc>
                  <a:txBody>
                    <a:bodyPr/>
                    <a:lstStyle/>
                    <a:p>
                      <a:pPr algn="ctr"/>
                      <a:r>
                        <a:rPr lang="en-US" sz="2400" dirty="0"/>
                        <a:t>9-12</a:t>
                      </a:r>
                    </a:p>
                  </a:txBody>
                  <a:tcPr/>
                </a:tc>
                <a:tc>
                  <a:txBody>
                    <a:bodyPr/>
                    <a:lstStyle/>
                    <a:p>
                      <a:pPr algn="ctr"/>
                      <a:r>
                        <a:rPr lang="en-US" sz="2400" dirty="0"/>
                        <a:t>25%</a:t>
                      </a:r>
                    </a:p>
                  </a:txBody>
                  <a:tcPr/>
                </a:tc>
                <a:tc>
                  <a:txBody>
                    <a:bodyPr/>
                    <a:lstStyle/>
                    <a:p>
                      <a:pPr algn="ctr"/>
                      <a:r>
                        <a:rPr lang="en-US" sz="2400" dirty="0"/>
                        <a:t>42%</a:t>
                      </a:r>
                    </a:p>
                  </a:txBody>
                  <a:tcPr/>
                </a:tc>
                <a:extLst>
                  <a:ext uri="{0D108BD9-81ED-4DB2-BD59-A6C34878D82A}">
                    <a16:rowId xmlns:a16="http://schemas.microsoft.com/office/drawing/2014/main" val="3646342695"/>
                  </a:ext>
                </a:extLst>
              </a:tr>
            </a:tbl>
          </a:graphicData>
        </a:graphic>
      </p:graphicFrame>
    </p:spTree>
    <p:extLst>
      <p:ext uri="{BB962C8B-B14F-4D97-AF65-F5344CB8AC3E}">
        <p14:creationId xmlns:p14="http://schemas.microsoft.com/office/powerpoint/2010/main" val="1489122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BE7CB-9BFC-F758-FEB3-38DC8517C8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91C686-513B-E32F-4BF7-A860795646FB}"/>
              </a:ext>
            </a:extLst>
          </p:cNvPr>
          <p:cNvSpPr>
            <a:spLocks noGrp="1"/>
          </p:cNvSpPr>
          <p:nvPr>
            <p:ph type="title"/>
          </p:nvPr>
        </p:nvSpPr>
        <p:spPr/>
        <p:txBody>
          <a:bodyPr/>
          <a:lstStyle/>
          <a:p>
            <a:r>
              <a:rPr lang="en-US" dirty="0"/>
              <a:t>Why is this a problem?</a:t>
            </a:r>
          </a:p>
        </p:txBody>
      </p:sp>
      <p:sp>
        <p:nvSpPr>
          <p:cNvPr id="3" name="Content Placeholder 2">
            <a:extLst>
              <a:ext uri="{FF2B5EF4-FFF2-40B4-BE49-F238E27FC236}">
                <a16:creationId xmlns:a16="http://schemas.microsoft.com/office/drawing/2014/main" id="{EC599E08-A9F3-D5ED-8C49-58A9F0AF286F}"/>
              </a:ext>
            </a:extLst>
          </p:cNvPr>
          <p:cNvSpPr>
            <a:spLocks noGrp="1"/>
          </p:cNvSpPr>
          <p:nvPr>
            <p:ph idx="1"/>
          </p:nvPr>
        </p:nvSpPr>
        <p:spPr>
          <a:xfrm>
            <a:off x="838200" y="1409076"/>
            <a:ext cx="10515600" cy="5083800"/>
          </a:xfrm>
        </p:spPr>
        <p:txBody>
          <a:bodyPr>
            <a:normAutofit lnSpcReduction="10000"/>
          </a:bodyPr>
          <a:lstStyle/>
          <a:p>
            <a:pPr marL="0" indent="0">
              <a:buNone/>
            </a:pPr>
            <a:r>
              <a:rPr lang="en-US" dirty="0"/>
              <a:t>Chronic Absenteeism is associated with multiple negative outcomes for students.  This includes:</a:t>
            </a:r>
          </a:p>
          <a:p>
            <a:r>
              <a:rPr lang="en-US" dirty="0"/>
              <a:t>Chronic absenteeism in early grades does not usually improve without intervention; in fact, it often gets worse.</a:t>
            </a:r>
          </a:p>
          <a:p>
            <a:r>
              <a:rPr lang="en-US" dirty="0"/>
              <a:t>Chronic absenteeism is associated with reduced academic outcomes at all levels.</a:t>
            </a:r>
          </a:p>
          <a:p>
            <a:r>
              <a:rPr lang="en-US" dirty="0"/>
              <a:t>Chronic absenteeism in Kindergarten is associated with reduce executive function in Grade 3. (brain’s ability to manage and control cognitive processes such as organizing, staying on task, controlling emotions, managing time, making decisions, etc.)</a:t>
            </a:r>
          </a:p>
          <a:p>
            <a:r>
              <a:rPr lang="en-US" dirty="0"/>
              <a:t>Chronic absenteeism is associated with a higher risk of high school dropout.</a:t>
            </a:r>
          </a:p>
        </p:txBody>
      </p:sp>
    </p:spTree>
    <p:extLst>
      <p:ext uri="{BB962C8B-B14F-4D97-AF65-F5344CB8AC3E}">
        <p14:creationId xmlns:p14="http://schemas.microsoft.com/office/powerpoint/2010/main" val="752139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327DA-FBE3-E0B8-1AC1-25CDB3D81159}"/>
              </a:ext>
            </a:extLst>
          </p:cNvPr>
          <p:cNvSpPr>
            <a:spLocks noGrp="1"/>
          </p:cNvSpPr>
          <p:nvPr>
            <p:ph type="title"/>
          </p:nvPr>
        </p:nvSpPr>
        <p:spPr/>
        <p:txBody>
          <a:bodyPr/>
          <a:lstStyle/>
          <a:p>
            <a:r>
              <a:rPr lang="en-CA" dirty="0"/>
              <a:t>The Ask:</a:t>
            </a:r>
          </a:p>
        </p:txBody>
      </p:sp>
      <p:sp>
        <p:nvSpPr>
          <p:cNvPr id="3" name="Content Placeholder 2">
            <a:extLst>
              <a:ext uri="{FF2B5EF4-FFF2-40B4-BE49-F238E27FC236}">
                <a16:creationId xmlns:a16="http://schemas.microsoft.com/office/drawing/2014/main" id="{E907A935-EEF7-51B3-BFF9-66D010BC4CFF}"/>
              </a:ext>
            </a:extLst>
          </p:cNvPr>
          <p:cNvSpPr>
            <a:spLocks noGrp="1"/>
          </p:cNvSpPr>
          <p:nvPr>
            <p:ph idx="1"/>
          </p:nvPr>
        </p:nvSpPr>
        <p:spPr/>
        <p:txBody>
          <a:bodyPr/>
          <a:lstStyle/>
          <a:p>
            <a:r>
              <a:rPr lang="en-CA" dirty="0"/>
              <a:t>Each school is asked to collaboratively work at reducing chronic absenteeism in their school by 5% over the 2025-2026 school year.</a:t>
            </a:r>
          </a:p>
        </p:txBody>
      </p:sp>
    </p:spTree>
    <p:extLst>
      <p:ext uri="{BB962C8B-B14F-4D97-AF65-F5344CB8AC3E}">
        <p14:creationId xmlns:p14="http://schemas.microsoft.com/office/powerpoint/2010/main" val="2699027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19C95-BEF8-61E1-44D8-A4E031F675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316F46-5AE1-813F-A37F-A018332DC50F}"/>
              </a:ext>
            </a:extLst>
          </p:cNvPr>
          <p:cNvSpPr>
            <a:spLocks noGrp="1"/>
          </p:cNvSpPr>
          <p:nvPr>
            <p:ph type="title"/>
          </p:nvPr>
        </p:nvSpPr>
        <p:spPr/>
        <p:txBody>
          <a:bodyPr/>
          <a:lstStyle/>
          <a:p>
            <a:r>
              <a:rPr lang="en-US" dirty="0"/>
              <a:t>What is New Brunswick doing to address Chronic Absenteeism?</a:t>
            </a:r>
          </a:p>
        </p:txBody>
      </p:sp>
      <p:sp>
        <p:nvSpPr>
          <p:cNvPr id="3" name="Content Placeholder 2">
            <a:extLst>
              <a:ext uri="{FF2B5EF4-FFF2-40B4-BE49-F238E27FC236}">
                <a16:creationId xmlns:a16="http://schemas.microsoft.com/office/drawing/2014/main" id="{02D02672-966C-57F0-51D5-51F06F8F2AE7}"/>
              </a:ext>
            </a:extLst>
          </p:cNvPr>
          <p:cNvSpPr>
            <a:spLocks noGrp="1"/>
          </p:cNvSpPr>
          <p:nvPr>
            <p:ph idx="1"/>
          </p:nvPr>
        </p:nvSpPr>
        <p:spPr>
          <a:xfrm>
            <a:off x="838200" y="1825625"/>
            <a:ext cx="10515600" cy="4064187"/>
          </a:xfrm>
        </p:spPr>
        <p:txBody>
          <a:bodyPr>
            <a:normAutofit fontScale="70000" lnSpcReduction="20000"/>
          </a:bodyPr>
          <a:lstStyle/>
          <a:p>
            <a:pPr marL="0" indent="0">
              <a:buNone/>
            </a:pPr>
            <a:r>
              <a:rPr lang="en-US" dirty="0"/>
              <a:t>New Brunswick has a four-point plan to address chronic absenteeism, all of which will be implemented in the 2025-2026 school year.</a:t>
            </a:r>
          </a:p>
          <a:p>
            <a:pPr marL="0" indent="0">
              <a:buNone/>
            </a:pPr>
            <a:endParaRPr lang="en-US" dirty="0"/>
          </a:p>
          <a:p>
            <a:pPr marL="514350" indent="-514350">
              <a:buAutoNum type="arabicPeriod"/>
            </a:pPr>
            <a:r>
              <a:rPr lang="en-US" dirty="0"/>
              <a:t>A </a:t>
            </a:r>
            <a:r>
              <a:rPr lang="en-US" b="1" dirty="0"/>
              <a:t>Standard Protocol </a:t>
            </a:r>
            <a:r>
              <a:rPr lang="en-US" dirty="0"/>
              <a:t>to provide a framework for schools to prevent and respond to student attendance problems.</a:t>
            </a:r>
          </a:p>
          <a:p>
            <a:pPr marL="514350" indent="-514350">
              <a:buAutoNum type="arabicPeriod"/>
            </a:pPr>
            <a:endParaRPr lang="en-US" dirty="0"/>
          </a:p>
          <a:p>
            <a:pPr marL="514350" indent="-514350">
              <a:buAutoNum type="arabicPeriod"/>
            </a:pPr>
            <a:r>
              <a:rPr lang="en-US" dirty="0"/>
              <a:t>A </a:t>
            </a:r>
            <a:r>
              <a:rPr lang="en-US" b="1" dirty="0"/>
              <a:t>Multi-Tiered System of Supports </a:t>
            </a:r>
            <a:r>
              <a:rPr lang="en-US" dirty="0"/>
              <a:t>which will be a resource for ESSTs preventing and responding to school attendance problems.</a:t>
            </a:r>
          </a:p>
          <a:p>
            <a:pPr marL="514350" indent="-514350">
              <a:buAutoNum type="arabicPeriod"/>
            </a:pPr>
            <a:endParaRPr lang="en-US" dirty="0"/>
          </a:p>
          <a:p>
            <a:pPr marL="514350" indent="-514350">
              <a:buAutoNum type="arabicPeriod"/>
            </a:pPr>
            <a:r>
              <a:rPr lang="en-US" dirty="0"/>
              <a:t>Improved </a:t>
            </a:r>
            <a:r>
              <a:rPr lang="en-US" b="1" dirty="0"/>
              <a:t>data tracking and reporting</a:t>
            </a:r>
            <a:r>
              <a:rPr lang="en-US" dirty="0"/>
              <a:t>.</a:t>
            </a:r>
          </a:p>
          <a:p>
            <a:pPr marL="514350" indent="-514350">
              <a:buAutoNum type="arabicPeriod"/>
            </a:pPr>
            <a:endParaRPr lang="en-US" dirty="0"/>
          </a:p>
          <a:p>
            <a:pPr marL="514350" indent="-514350">
              <a:buAutoNum type="arabicPeriod"/>
            </a:pPr>
            <a:r>
              <a:rPr lang="en-US" dirty="0"/>
              <a:t>An </a:t>
            </a:r>
            <a:r>
              <a:rPr lang="en-US" b="1" dirty="0"/>
              <a:t>Awareness Campaign</a:t>
            </a:r>
            <a:r>
              <a:rPr lang="en-US" dirty="0"/>
              <a:t>, including social media, to draw wider attention to the importance of school attendance.</a:t>
            </a:r>
          </a:p>
          <a:p>
            <a:pPr marL="0" indent="0">
              <a:buNone/>
            </a:pPr>
            <a:endParaRPr lang="en-US" dirty="0"/>
          </a:p>
        </p:txBody>
      </p:sp>
    </p:spTree>
    <p:extLst>
      <p:ext uri="{BB962C8B-B14F-4D97-AF65-F5344CB8AC3E}">
        <p14:creationId xmlns:p14="http://schemas.microsoft.com/office/powerpoint/2010/main" val="1809407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4AB012-406E-ADF6-EEAA-BF120F8462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B1A941-D21C-FE17-1F65-D32ABDCFF835}"/>
              </a:ext>
            </a:extLst>
          </p:cNvPr>
          <p:cNvSpPr>
            <a:spLocks noGrp="1"/>
          </p:cNvSpPr>
          <p:nvPr>
            <p:ph type="title"/>
          </p:nvPr>
        </p:nvSpPr>
        <p:spPr/>
        <p:txBody>
          <a:bodyPr/>
          <a:lstStyle/>
          <a:p>
            <a:r>
              <a:rPr lang="en-US" dirty="0"/>
              <a:t>What are the key features of the Standard Protocol?</a:t>
            </a:r>
          </a:p>
        </p:txBody>
      </p:sp>
      <p:sp>
        <p:nvSpPr>
          <p:cNvPr id="3" name="Content Placeholder 2">
            <a:extLst>
              <a:ext uri="{FF2B5EF4-FFF2-40B4-BE49-F238E27FC236}">
                <a16:creationId xmlns:a16="http://schemas.microsoft.com/office/drawing/2014/main" id="{6144AD70-F0F2-DC43-35CD-12B457599680}"/>
              </a:ext>
            </a:extLst>
          </p:cNvPr>
          <p:cNvSpPr>
            <a:spLocks noGrp="1"/>
          </p:cNvSpPr>
          <p:nvPr>
            <p:ph idx="1"/>
          </p:nvPr>
        </p:nvSpPr>
        <p:spPr>
          <a:xfrm>
            <a:off x="838200" y="1825625"/>
            <a:ext cx="10515600" cy="4503457"/>
          </a:xfrm>
        </p:spPr>
        <p:txBody>
          <a:bodyPr>
            <a:normAutofit fontScale="62500" lnSpcReduction="20000"/>
          </a:bodyPr>
          <a:lstStyle/>
          <a:p>
            <a:pPr marL="0" indent="0">
              <a:buNone/>
            </a:pPr>
            <a:r>
              <a:rPr lang="en-US" dirty="0"/>
              <a:t>Some of the key features of the Standard Protocol include:</a:t>
            </a:r>
          </a:p>
          <a:p>
            <a:pPr marL="0" indent="0">
              <a:buNone/>
            </a:pPr>
            <a:endParaRPr lang="en-US" dirty="0"/>
          </a:p>
          <a:p>
            <a:pPr marL="514350" indent="-514350">
              <a:buAutoNum type="arabicPeriod"/>
            </a:pPr>
            <a:r>
              <a:rPr lang="en-US" dirty="0"/>
              <a:t>An approach that is primarily </a:t>
            </a:r>
            <a:r>
              <a:rPr lang="en-US" b="1" dirty="0"/>
              <a:t>supportive</a:t>
            </a:r>
            <a:r>
              <a:rPr lang="en-US" dirty="0"/>
              <a:t> and </a:t>
            </a:r>
            <a:r>
              <a:rPr lang="en-US" b="1" dirty="0"/>
              <a:t>collaborative</a:t>
            </a:r>
            <a:r>
              <a:rPr lang="en-US" dirty="0"/>
              <a:t> with families to prevent and respond to school attendance problems.</a:t>
            </a:r>
          </a:p>
          <a:p>
            <a:pPr marL="514350" indent="-514350">
              <a:buAutoNum type="arabicPeriod"/>
            </a:pPr>
            <a:endParaRPr lang="en-US" dirty="0"/>
          </a:p>
          <a:p>
            <a:pPr marL="514350" indent="-514350">
              <a:buAutoNum type="arabicPeriod"/>
            </a:pPr>
            <a:r>
              <a:rPr lang="en-US" b="1" dirty="0"/>
              <a:t>Proactive communication </a:t>
            </a:r>
            <a:r>
              <a:rPr lang="en-US" dirty="0"/>
              <a:t>before attendance problems arise.</a:t>
            </a:r>
          </a:p>
          <a:p>
            <a:pPr marL="514350" indent="-514350">
              <a:buAutoNum type="arabicPeriod"/>
            </a:pPr>
            <a:endParaRPr lang="en-US" dirty="0"/>
          </a:p>
          <a:p>
            <a:pPr marL="514350" indent="-514350">
              <a:buAutoNum type="arabicPeriod"/>
            </a:pPr>
            <a:r>
              <a:rPr lang="en-US" b="1" dirty="0"/>
              <a:t>5-Day Care and Connect Call: </a:t>
            </a:r>
            <a:r>
              <a:rPr lang="en-US" dirty="0"/>
              <a:t>an emphasis on personal communication between teachers and the parents/guardians of their students.</a:t>
            </a:r>
          </a:p>
          <a:p>
            <a:pPr marL="514350" indent="-514350">
              <a:buAutoNum type="arabicPeriod"/>
            </a:pPr>
            <a:endParaRPr lang="en-US" dirty="0"/>
          </a:p>
          <a:p>
            <a:pPr marL="514350" indent="-514350">
              <a:buAutoNum type="arabicPeriod"/>
            </a:pPr>
            <a:r>
              <a:rPr lang="en-US" dirty="0"/>
              <a:t>A focus on </a:t>
            </a:r>
            <a:r>
              <a:rPr lang="en-US" b="1" dirty="0"/>
              <a:t>problematic absenteeism </a:t>
            </a:r>
            <a:r>
              <a:rPr lang="en-US" dirty="0"/>
              <a:t>only: under the protocol, efforts are directed to support those students who can and should be in school but are not.  It is not for situations in which circumstances exist that prevent regular attendance (e.g., medical concerns).</a:t>
            </a:r>
          </a:p>
          <a:p>
            <a:pPr marL="514350" indent="-514350">
              <a:buAutoNum type="arabicPeriod"/>
            </a:pPr>
            <a:endParaRPr lang="en-US" dirty="0"/>
          </a:p>
          <a:p>
            <a:pPr marL="514350" indent="-514350">
              <a:buAutoNum type="arabicPeriod"/>
            </a:pPr>
            <a:r>
              <a:rPr lang="en-US" dirty="0"/>
              <a:t>A </a:t>
            </a:r>
            <a:r>
              <a:rPr lang="en-US" b="1" dirty="0"/>
              <a:t>School Attendance Support Team </a:t>
            </a:r>
            <a:r>
              <a:rPr lang="en-US" dirty="0"/>
              <a:t>to review data and interventions at the school level, and to help determine attendance goals for the school.</a:t>
            </a:r>
          </a:p>
          <a:p>
            <a:pPr marL="0" indent="0">
              <a:buNone/>
            </a:pPr>
            <a:endParaRPr lang="en-US" dirty="0"/>
          </a:p>
        </p:txBody>
      </p:sp>
    </p:spTree>
    <p:extLst>
      <p:ext uri="{BB962C8B-B14F-4D97-AF65-F5344CB8AC3E}">
        <p14:creationId xmlns:p14="http://schemas.microsoft.com/office/powerpoint/2010/main" val="930135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0EE355-23CF-86E7-65DA-65E0AB9227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3DAEA9-60D1-D9DE-7B70-60FBA5361B7B}"/>
              </a:ext>
            </a:extLst>
          </p:cNvPr>
          <p:cNvSpPr>
            <a:spLocks noGrp="1"/>
          </p:cNvSpPr>
          <p:nvPr>
            <p:ph type="title"/>
          </p:nvPr>
        </p:nvSpPr>
        <p:spPr/>
        <p:txBody>
          <a:bodyPr>
            <a:normAutofit fontScale="90000"/>
          </a:bodyPr>
          <a:lstStyle/>
          <a:p>
            <a:r>
              <a:rPr lang="en-US" dirty="0"/>
              <a:t>How is the Standard Protocol different than our current ASD-W responsive practices?</a:t>
            </a:r>
          </a:p>
        </p:txBody>
      </p:sp>
      <p:sp>
        <p:nvSpPr>
          <p:cNvPr id="4" name="Text Placeholder 3">
            <a:extLst>
              <a:ext uri="{FF2B5EF4-FFF2-40B4-BE49-F238E27FC236}">
                <a16:creationId xmlns:a16="http://schemas.microsoft.com/office/drawing/2014/main" id="{59EBF136-8EC7-12D1-129E-048E876B6F17}"/>
              </a:ext>
            </a:extLst>
          </p:cNvPr>
          <p:cNvSpPr>
            <a:spLocks noGrp="1"/>
          </p:cNvSpPr>
          <p:nvPr>
            <p:ph type="body" idx="1"/>
          </p:nvPr>
        </p:nvSpPr>
        <p:spPr>
          <a:xfrm>
            <a:off x="862013" y="1486812"/>
            <a:ext cx="5157787" cy="823912"/>
          </a:xfrm>
        </p:spPr>
        <p:txBody>
          <a:bodyPr/>
          <a:lstStyle/>
          <a:p>
            <a:pPr algn="ctr"/>
            <a:r>
              <a:rPr lang="en-US" dirty="0"/>
              <a:t>Current ASD-W Policy</a:t>
            </a:r>
          </a:p>
        </p:txBody>
      </p:sp>
      <p:sp>
        <p:nvSpPr>
          <p:cNvPr id="5" name="Content Placeholder 4">
            <a:extLst>
              <a:ext uri="{FF2B5EF4-FFF2-40B4-BE49-F238E27FC236}">
                <a16:creationId xmlns:a16="http://schemas.microsoft.com/office/drawing/2014/main" id="{1B53DBC2-FFF8-9B14-BA5F-C22C1485B44C}"/>
              </a:ext>
            </a:extLst>
          </p:cNvPr>
          <p:cNvSpPr>
            <a:spLocks noGrp="1"/>
          </p:cNvSpPr>
          <p:nvPr>
            <p:ph sz="half" idx="2"/>
          </p:nvPr>
        </p:nvSpPr>
        <p:spPr>
          <a:xfrm>
            <a:off x="862014" y="2137662"/>
            <a:ext cx="5157787" cy="3214238"/>
          </a:xfrm>
        </p:spPr>
        <p:txBody>
          <a:bodyPr>
            <a:noAutofit/>
          </a:bodyPr>
          <a:lstStyle/>
          <a:p>
            <a:endParaRPr lang="en-US" sz="1800" b="1" dirty="0"/>
          </a:p>
          <a:p>
            <a:r>
              <a:rPr lang="en-US" sz="1800" b="1" dirty="0"/>
              <a:t>5 Days</a:t>
            </a:r>
            <a:r>
              <a:rPr lang="en-US" sz="1800" dirty="0"/>
              <a:t>: Personal contact with parents/guardians.</a:t>
            </a:r>
          </a:p>
          <a:p>
            <a:r>
              <a:rPr lang="en-US" sz="1800" b="1" dirty="0"/>
              <a:t>10 Days</a:t>
            </a:r>
            <a:r>
              <a:rPr lang="en-US" sz="1800" dirty="0"/>
              <a:t>: Administration sends a letter home, makes an ESST referral, and ensures ongoing communication with the parents/guardians.</a:t>
            </a:r>
          </a:p>
        </p:txBody>
      </p:sp>
      <p:sp>
        <p:nvSpPr>
          <p:cNvPr id="6" name="Text Placeholder 5">
            <a:extLst>
              <a:ext uri="{FF2B5EF4-FFF2-40B4-BE49-F238E27FC236}">
                <a16:creationId xmlns:a16="http://schemas.microsoft.com/office/drawing/2014/main" id="{BE4CB95E-9923-9D24-3FEE-7786B97E7F98}"/>
              </a:ext>
            </a:extLst>
          </p:cNvPr>
          <p:cNvSpPr>
            <a:spLocks noGrp="1"/>
          </p:cNvSpPr>
          <p:nvPr>
            <p:ph type="body" sz="quarter" idx="3"/>
          </p:nvPr>
        </p:nvSpPr>
        <p:spPr>
          <a:xfrm>
            <a:off x="6194425" y="1486812"/>
            <a:ext cx="5183188" cy="823912"/>
          </a:xfrm>
        </p:spPr>
        <p:txBody>
          <a:bodyPr/>
          <a:lstStyle/>
          <a:p>
            <a:pPr algn="ctr"/>
            <a:r>
              <a:rPr lang="en-US" dirty="0"/>
              <a:t>Standard Protocol</a:t>
            </a:r>
          </a:p>
        </p:txBody>
      </p:sp>
      <p:sp>
        <p:nvSpPr>
          <p:cNvPr id="7" name="Content Placeholder 6">
            <a:extLst>
              <a:ext uri="{FF2B5EF4-FFF2-40B4-BE49-F238E27FC236}">
                <a16:creationId xmlns:a16="http://schemas.microsoft.com/office/drawing/2014/main" id="{13ED33B4-D9A3-3BD8-715B-6EFB5ACBF9AB}"/>
              </a:ext>
            </a:extLst>
          </p:cNvPr>
          <p:cNvSpPr>
            <a:spLocks noGrp="1"/>
          </p:cNvSpPr>
          <p:nvPr>
            <p:ph sz="quarter" idx="4"/>
          </p:nvPr>
        </p:nvSpPr>
        <p:spPr>
          <a:xfrm>
            <a:off x="6172200" y="2139950"/>
            <a:ext cx="5183188" cy="4352925"/>
          </a:xfrm>
        </p:spPr>
        <p:txBody>
          <a:bodyPr>
            <a:noAutofit/>
          </a:bodyPr>
          <a:lstStyle/>
          <a:p>
            <a:endParaRPr lang="en-US" sz="1800" b="1" dirty="0"/>
          </a:p>
          <a:p>
            <a:r>
              <a:rPr lang="en-US" sz="1700" b="1" dirty="0"/>
              <a:t>5-Day Teacher Care &amp; Connect Call</a:t>
            </a:r>
            <a:r>
              <a:rPr lang="en-US" sz="1700" dirty="0"/>
              <a:t>: personal communication with home (e.g., by phone).</a:t>
            </a:r>
          </a:p>
          <a:p>
            <a:r>
              <a:rPr lang="en-US" sz="1700" b="1" dirty="0"/>
              <a:t>10-Day Administrator Care and Connect Contact</a:t>
            </a:r>
            <a:r>
              <a:rPr lang="en-US" sz="1700" dirty="0"/>
              <a:t>: Administrator or designate contacts home and makes decisions about 1) is the absenteeism problematic and 2) what steps, if any, are required at this time. </a:t>
            </a:r>
          </a:p>
          <a:p>
            <a:r>
              <a:rPr lang="en-US" sz="1700" b="1" dirty="0"/>
              <a:t>15-Day Administrator Care &amp; Connect Follow Up </a:t>
            </a:r>
            <a:r>
              <a:rPr lang="en-US" sz="1700" dirty="0"/>
              <a:t>(problematic absenteeism only): Personal communication (e.g., phone call) by administrator and follow up action by ESST</a:t>
            </a:r>
          </a:p>
          <a:p>
            <a:r>
              <a:rPr lang="en-US" sz="1700" b="1" dirty="0"/>
              <a:t>20-Day Case Management &amp; Monitoring</a:t>
            </a:r>
            <a:r>
              <a:rPr lang="en-US" sz="1700" dirty="0"/>
              <a:t>: Ongoing involvement of ESST and potentially ISD partners; intensive individualized interventions are considered. </a:t>
            </a:r>
          </a:p>
        </p:txBody>
      </p:sp>
    </p:spTree>
    <p:extLst>
      <p:ext uri="{BB962C8B-B14F-4D97-AF65-F5344CB8AC3E}">
        <p14:creationId xmlns:p14="http://schemas.microsoft.com/office/powerpoint/2010/main" val="2822344868"/>
      </p:ext>
    </p:extLst>
  </p:cSld>
  <p:clrMapOvr>
    <a:masterClrMapping/>
  </p:clrMapOvr>
</p:sld>
</file>

<file path=ppt/theme/theme1.xml><?xml version="1.0" encoding="utf-8"?>
<a:theme xmlns:a="http://schemas.openxmlformats.org/drawingml/2006/main" name="Office Theme">
  <a:themeElements>
    <a:clrScheme name="GNB-2021-COLOURS">
      <a:dk1>
        <a:sysClr val="windowText" lastClr="000000"/>
      </a:dk1>
      <a:lt1>
        <a:sysClr val="window" lastClr="FFFFFF"/>
      </a:lt1>
      <a:dk2>
        <a:srgbClr val="595959"/>
      </a:dk2>
      <a:lt2>
        <a:srgbClr val="FFFFFF"/>
      </a:lt2>
      <a:accent1>
        <a:srgbClr val="006156"/>
      </a:accent1>
      <a:accent2>
        <a:srgbClr val="D7A52A"/>
      </a:accent2>
      <a:accent3>
        <a:srgbClr val="79242F"/>
      </a:accent3>
      <a:accent4>
        <a:srgbClr val="005289"/>
      </a:accent4>
      <a:accent5>
        <a:srgbClr val="7F7F7F"/>
      </a:accent5>
      <a:accent6>
        <a:srgbClr val="A5A5A5"/>
      </a:accent6>
      <a:hlink>
        <a:srgbClr val="BFBFBF"/>
      </a:hlink>
      <a:folHlink>
        <a:srgbClr val="D8D8D8"/>
      </a:folHlink>
    </a:clrScheme>
    <a:fontScheme name="GNB">
      <a:majorFont>
        <a:latin typeface="DM Serif Tex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Bottom Colour Bar">
  <a:themeElements>
    <a:clrScheme name="ChooseGNB">
      <a:dk1>
        <a:srgbClr val="1F2853"/>
      </a:dk1>
      <a:lt1>
        <a:srgbClr val="FFFFFF"/>
      </a:lt1>
      <a:dk2>
        <a:srgbClr val="201D1F"/>
      </a:dk2>
      <a:lt2>
        <a:srgbClr val="4F8E83"/>
      </a:lt2>
      <a:accent1>
        <a:srgbClr val="EC7024"/>
      </a:accent1>
      <a:accent2>
        <a:srgbClr val="E52074"/>
      </a:accent2>
      <a:accent3>
        <a:srgbClr val="141DA0"/>
      </a:accent3>
      <a:accent4>
        <a:srgbClr val="95DE70"/>
      </a:accent4>
      <a:accent5>
        <a:srgbClr val="4F8E83"/>
      </a:accent5>
      <a:accent6>
        <a:srgbClr val="F6F3F6"/>
      </a:accent6>
      <a:hlink>
        <a:srgbClr val="141DA0"/>
      </a:hlink>
      <a:folHlink>
        <a:srgbClr val="E52074"/>
      </a:folHlink>
    </a:clrScheme>
    <a:fontScheme name="GNB">
      <a:majorFont>
        <a:latin typeface="DM Serif Tex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Picture slides">
  <a:themeElements>
    <a:clrScheme name="ChooseGNB">
      <a:dk1>
        <a:srgbClr val="1F2853"/>
      </a:dk1>
      <a:lt1>
        <a:srgbClr val="FFFFFF"/>
      </a:lt1>
      <a:dk2>
        <a:srgbClr val="201D1F"/>
      </a:dk2>
      <a:lt2>
        <a:srgbClr val="4F8E83"/>
      </a:lt2>
      <a:accent1>
        <a:srgbClr val="EC7024"/>
      </a:accent1>
      <a:accent2>
        <a:srgbClr val="E52074"/>
      </a:accent2>
      <a:accent3>
        <a:srgbClr val="141DA0"/>
      </a:accent3>
      <a:accent4>
        <a:srgbClr val="95DE70"/>
      </a:accent4>
      <a:accent5>
        <a:srgbClr val="4F8E83"/>
      </a:accent5>
      <a:accent6>
        <a:srgbClr val="F6F3F6"/>
      </a:accent6>
      <a:hlink>
        <a:srgbClr val="141DA0"/>
      </a:hlink>
      <a:folHlink>
        <a:srgbClr val="E5207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2.xml><?xml version="1.0" encoding="utf-8"?>
<a:theme xmlns:a="http://schemas.openxmlformats.org/drawingml/2006/main" name="1_Bottom Colour Bar">
  <a:themeElements>
    <a:clrScheme name="ChooseGNB">
      <a:dk1>
        <a:srgbClr val="1F2853"/>
      </a:dk1>
      <a:lt1>
        <a:srgbClr val="FFFFFF"/>
      </a:lt1>
      <a:dk2>
        <a:srgbClr val="201D1F"/>
      </a:dk2>
      <a:lt2>
        <a:srgbClr val="4F8E83"/>
      </a:lt2>
      <a:accent1>
        <a:srgbClr val="EC7024"/>
      </a:accent1>
      <a:accent2>
        <a:srgbClr val="E52074"/>
      </a:accent2>
      <a:accent3>
        <a:srgbClr val="141DA0"/>
      </a:accent3>
      <a:accent4>
        <a:srgbClr val="95DE70"/>
      </a:accent4>
      <a:accent5>
        <a:srgbClr val="4F8E83"/>
      </a:accent5>
      <a:accent6>
        <a:srgbClr val="F6F3F6"/>
      </a:accent6>
      <a:hlink>
        <a:srgbClr val="141DA0"/>
      </a:hlink>
      <a:folHlink>
        <a:srgbClr val="E52074"/>
      </a:folHlink>
    </a:clrScheme>
    <a:fontScheme name="GNB">
      <a:majorFont>
        <a:latin typeface="DM Serif Tex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3.xml><?xml version="1.0" encoding="utf-8"?>
<a:theme xmlns:a="http://schemas.openxmlformats.org/drawingml/2006/main" name="1_Picture slides">
  <a:themeElements>
    <a:clrScheme name="ChooseGNB">
      <a:dk1>
        <a:srgbClr val="1F2853"/>
      </a:dk1>
      <a:lt1>
        <a:srgbClr val="FFFFFF"/>
      </a:lt1>
      <a:dk2>
        <a:srgbClr val="201D1F"/>
      </a:dk2>
      <a:lt2>
        <a:srgbClr val="4F8E83"/>
      </a:lt2>
      <a:accent1>
        <a:srgbClr val="EC7024"/>
      </a:accent1>
      <a:accent2>
        <a:srgbClr val="E52074"/>
      </a:accent2>
      <a:accent3>
        <a:srgbClr val="141DA0"/>
      </a:accent3>
      <a:accent4>
        <a:srgbClr val="95DE70"/>
      </a:accent4>
      <a:accent5>
        <a:srgbClr val="4F8E83"/>
      </a:accent5>
      <a:accent6>
        <a:srgbClr val="F6F3F6"/>
      </a:accent6>
      <a:hlink>
        <a:srgbClr val="141DA0"/>
      </a:hlink>
      <a:folHlink>
        <a:srgbClr val="E5207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bg1"/>
          </a:solidFill>
        </a:ln>
      </a:spPr>
      <a:bodyPr rtlCol="0" anchor="ctr"/>
      <a:lstStyle>
        <a:defPPr algn="l">
          <a:lnSpc>
            <a:spcPct val="100000"/>
          </a:lnSpc>
          <a:defRPr sz="1800" dirty="0"/>
        </a:defPPr>
      </a:lstStyle>
      <a:style>
        <a:lnRef idx="2">
          <a:schemeClr val="dk1"/>
        </a:lnRef>
        <a:fillRef idx="1">
          <a:schemeClr val="lt1"/>
        </a:fillRef>
        <a:effectRef idx="0">
          <a:schemeClr val="dk1"/>
        </a:effectRef>
        <a:fontRef idx="minor">
          <a:schemeClr val="dk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9_Office Theme">
  <a:themeElements>
    <a:clrScheme name="GNB-2021-COLOURS">
      <a:dk1>
        <a:sysClr val="windowText" lastClr="000000"/>
      </a:dk1>
      <a:lt1>
        <a:sysClr val="window" lastClr="FFFFFF"/>
      </a:lt1>
      <a:dk2>
        <a:srgbClr val="595959"/>
      </a:dk2>
      <a:lt2>
        <a:srgbClr val="FFFFFF"/>
      </a:lt2>
      <a:accent1>
        <a:srgbClr val="006156"/>
      </a:accent1>
      <a:accent2>
        <a:srgbClr val="D7A52A"/>
      </a:accent2>
      <a:accent3>
        <a:srgbClr val="79242F"/>
      </a:accent3>
      <a:accent4>
        <a:srgbClr val="005289"/>
      </a:accent4>
      <a:accent5>
        <a:srgbClr val="7F7F7F"/>
      </a:accent5>
      <a:accent6>
        <a:srgbClr val="A5A5A5"/>
      </a:accent6>
      <a:hlink>
        <a:srgbClr val="BFBFBF"/>
      </a:hlink>
      <a:folHlink>
        <a:srgbClr val="D8D8D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GNB-2021-COLOURS">
      <a:dk1>
        <a:sysClr val="windowText" lastClr="000000"/>
      </a:dk1>
      <a:lt1>
        <a:sysClr val="window" lastClr="FFFFFF"/>
      </a:lt1>
      <a:dk2>
        <a:srgbClr val="595959"/>
      </a:dk2>
      <a:lt2>
        <a:srgbClr val="FFFFFF"/>
      </a:lt2>
      <a:accent1>
        <a:srgbClr val="006156"/>
      </a:accent1>
      <a:accent2>
        <a:srgbClr val="D7A52A"/>
      </a:accent2>
      <a:accent3>
        <a:srgbClr val="79242F"/>
      </a:accent3>
      <a:accent4>
        <a:srgbClr val="005289"/>
      </a:accent4>
      <a:accent5>
        <a:srgbClr val="7F7F7F"/>
      </a:accent5>
      <a:accent6>
        <a:srgbClr val="A5A5A5"/>
      </a:accent6>
      <a:hlink>
        <a:srgbClr val="BFBFBF"/>
      </a:hlink>
      <a:folHlink>
        <a:srgbClr val="D8D8D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Office Theme">
  <a:themeElements>
    <a:clrScheme name="GNB-2021-COLOURS">
      <a:dk1>
        <a:sysClr val="windowText" lastClr="000000"/>
      </a:dk1>
      <a:lt1>
        <a:sysClr val="window" lastClr="FFFFFF"/>
      </a:lt1>
      <a:dk2>
        <a:srgbClr val="595959"/>
      </a:dk2>
      <a:lt2>
        <a:srgbClr val="FFFFFF"/>
      </a:lt2>
      <a:accent1>
        <a:srgbClr val="006156"/>
      </a:accent1>
      <a:accent2>
        <a:srgbClr val="D7A52A"/>
      </a:accent2>
      <a:accent3>
        <a:srgbClr val="79242F"/>
      </a:accent3>
      <a:accent4>
        <a:srgbClr val="005289"/>
      </a:accent4>
      <a:accent5>
        <a:srgbClr val="7F7F7F"/>
      </a:accent5>
      <a:accent6>
        <a:srgbClr val="A5A5A5"/>
      </a:accent6>
      <a:hlink>
        <a:srgbClr val="BFBFBF"/>
      </a:hlink>
      <a:folHlink>
        <a:srgbClr val="D8D8D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8_Office Theme">
  <a:themeElements>
    <a:clrScheme name="GNB-2021-COLOURS">
      <a:dk1>
        <a:sysClr val="windowText" lastClr="000000"/>
      </a:dk1>
      <a:lt1>
        <a:sysClr val="window" lastClr="FFFFFF"/>
      </a:lt1>
      <a:dk2>
        <a:srgbClr val="595959"/>
      </a:dk2>
      <a:lt2>
        <a:srgbClr val="FFFFFF"/>
      </a:lt2>
      <a:accent1>
        <a:srgbClr val="006156"/>
      </a:accent1>
      <a:accent2>
        <a:srgbClr val="D7A52A"/>
      </a:accent2>
      <a:accent3>
        <a:srgbClr val="79242F"/>
      </a:accent3>
      <a:accent4>
        <a:srgbClr val="005289"/>
      </a:accent4>
      <a:accent5>
        <a:srgbClr val="7F7F7F"/>
      </a:accent5>
      <a:accent6>
        <a:srgbClr val="A5A5A5"/>
      </a:accent6>
      <a:hlink>
        <a:srgbClr val="BFBFBF"/>
      </a:hlink>
      <a:folHlink>
        <a:srgbClr val="D8D8D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3_Office Theme">
  <a:themeElements>
    <a:clrScheme name="GNB-2021-COLOURS">
      <a:dk1>
        <a:sysClr val="windowText" lastClr="000000"/>
      </a:dk1>
      <a:lt1>
        <a:sysClr val="window" lastClr="FFFFFF"/>
      </a:lt1>
      <a:dk2>
        <a:srgbClr val="595959"/>
      </a:dk2>
      <a:lt2>
        <a:srgbClr val="FFFFFF"/>
      </a:lt2>
      <a:accent1>
        <a:srgbClr val="006156"/>
      </a:accent1>
      <a:accent2>
        <a:srgbClr val="D7A52A"/>
      </a:accent2>
      <a:accent3>
        <a:srgbClr val="79242F"/>
      </a:accent3>
      <a:accent4>
        <a:srgbClr val="005289"/>
      </a:accent4>
      <a:accent5>
        <a:srgbClr val="7F7F7F"/>
      </a:accent5>
      <a:accent6>
        <a:srgbClr val="A5A5A5"/>
      </a:accent6>
      <a:hlink>
        <a:srgbClr val="BFBFBF"/>
      </a:hlink>
      <a:folHlink>
        <a:srgbClr val="D8D8D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7_Office Theme">
  <a:themeElements>
    <a:clrScheme name="GNB-2021-COLOURS">
      <a:dk1>
        <a:sysClr val="windowText" lastClr="000000"/>
      </a:dk1>
      <a:lt1>
        <a:sysClr val="window" lastClr="FFFFFF"/>
      </a:lt1>
      <a:dk2>
        <a:srgbClr val="595959"/>
      </a:dk2>
      <a:lt2>
        <a:srgbClr val="FFFFFF"/>
      </a:lt2>
      <a:accent1>
        <a:srgbClr val="006156"/>
      </a:accent1>
      <a:accent2>
        <a:srgbClr val="D7A52A"/>
      </a:accent2>
      <a:accent3>
        <a:srgbClr val="79242F"/>
      </a:accent3>
      <a:accent4>
        <a:srgbClr val="005289"/>
      </a:accent4>
      <a:accent5>
        <a:srgbClr val="7F7F7F"/>
      </a:accent5>
      <a:accent6>
        <a:srgbClr val="A5A5A5"/>
      </a:accent6>
      <a:hlink>
        <a:srgbClr val="BFBFBF"/>
      </a:hlink>
      <a:folHlink>
        <a:srgbClr val="D8D8D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4_Office Theme">
  <a:themeElements>
    <a:clrScheme name="GNB-2021-COLOURS">
      <a:dk1>
        <a:sysClr val="windowText" lastClr="000000"/>
      </a:dk1>
      <a:lt1>
        <a:sysClr val="window" lastClr="FFFFFF"/>
      </a:lt1>
      <a:dk2>
        <a:srgbClr val="595959"/>
      </a:dk2>
      <a:lt2>
        <a:srgbClr val="FFFFFF"/>
      </a:lt2>
      <a:accent1>
        <a:srgbClr val="006156"/>
      </a:accent1>
      <a:accent2>
        <a:srgbClr val="D7A52A"/>
      </a:accent2>
      <a:accent3>
        <a:srgbClr val="79242F"/>
      </a:accent3>
      <a:accent4>
        <a:srgbClr val="005289"/>
      </a:accent4>
      <a:accent5>
        <a:srgbClr val="7F7F7F"/>
      </a:accent5>
      <a:accent6>
        <a:srgbClr val="A5A5A5"/>
      </a:accent6>
      <a:hlink>
        <a:srgbClr val="BFBFBF"/>
      </a:hlink>
      <a:folHlink>
        <a:srgbClr val="D8D8D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6_Office Theme">
  <a:themeElements>
    <a:clrScheme name="GNB-2021-COLOURS">
      <a:dk1>
        <a:sysClr val="windowText" lastClr="000000"/>
      </a:dk1>
      <a:lt1>
        <a:sysClr val="window" lastClr="FFFFFF"/>
      </a:lt1>
      <a:dk2>
        <a:srgbClr val="595959"/>
      </a:dk2>
      <a:lt2>
        <a:srgbClr val="FFFFFF"/>
      </a:lt2>
      <a:accent1>
        <a:srgbClr val="006156"/>
      </a:accent1>
      <a:accent2>
        <a:srgbClr val="D7A52A"/>
      </a:accent2>
      <a:accent3>
        <a:srgbClr val="79242F"/>
      </a:accent3>
      <a:accent4>
        <a:srgbClr val="005289"/>
      </a:accent4>
      <a:accent5>
        <a:srgbClr val="7F7F7F"/>
      </a:accent5>
      <a:accent6>
        <a:srgbClr val="A5A5A5"/>
      </a:accent6>
      <a:hlink>
        <a:srgbClr val="BFBFBF"/>
      </a:hlink>
      <a:folHlink>
        <a:srgbClr val="D8D8D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56E80CCCCCB7445AAB967762BB8662C" ma:contentTypeVersion="15" ma:contentTypeDescription="Create a new document." ma:contentTypeScope="" ma:versionID="7e646a761e029aa95a9337d555edbc4d">
  <xsd:schema xmlns:xsd="http://www.w3.org/2001/XMLSchema" xmlns:xs="http://www.w3.org/2001/XMLSchema" xmlns:p="http://schemas.microsoft.com/office/2006/metadata/properties" xmlns:ns2="73113d18-cbd8-4cff-8d1f-ba9a7371d3f1" xmlns:ns3="8ef88481-d13c-4b02-a125-ea6ddc5cc287" targetNamespace="http://schemas.microsoft.com/office/2006/metadata/properties" ma:root="true" ma:fieldsID="43f0eb6c98245809b9057113180f9528" ns2:_="" ns3:_="">
    <xsd:import namespace="73113d18-cbd8-4cff-8d1f-ba9a7371d3f1"/>
    <xsd:import namespace="8ef88481-d13c-4b02-a125-ea6ddc5cc287"/>
    <xsd:element name="properties">
      <xsd:complexType>
        <xsd:sequence>
          <xsd:element name="documentManagement">
            <xsd:complexType>
              <xsd:all>
                <xsd:element ref="ns2:MediaServiceMetadata" minOccurs="0"/>
                <xsd:element ref="ns2:MediaServiceFastMetadata" minOccurs="0"/>
                <xsd:element ref="ns2:Language" minOccurs="0"/>
                <xsd:element ref="ns2:Category" minOccurs="0"/>
                <xsd:element ref="ns2:Subcategory"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113d18-cbd8-4cff-8d1f-ba9a7371d3f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anguage" ma:index="10" nillable="true" ma:displayName="Language" ma:format="Dropdown" ma:internalName="Language">
      <xsd:simpleType>
        <xsd:restriction base="dms:Text">
          <xsd:maxLength value="255"/>
        </xsd:restriction>
      </xsd:simpleType>
    </xsd:element>
    <xsd:element name="Category" ma:index="11" nillable="true" ma:displayName="Category" ma:format="Dropdown" ma:internalName="Category">
      <xsd:simpleType>
        <xsd:restriction base="dms:Text">
          <xsd:maxLength value="255"/>
        </xsd:restriction>
      </xsd:simpleType>
    </xsd:element>
    <xsd:element name="Subcategory" ma:index="12" nillable="true" ma:displayName="Subcategory" ma:format="Dropdown" ma:internalName="Subcategory">
      <xsd:simpleType>
        <xsd:restriction base="dms:Text">
          <xsd:maxLength value="255"/>
        </xsd:restrictio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6945b8c8-d142-433b-87a8-85e8cba55d9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ef88481-d13c-4b02-a125-ea6ddc5cc287"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3fe3c561-d5e3-41e9-96a4-2af6acbfc443}" ma:internalName="TaxCatchAll" ma:showField="CatchAllData" ma:web="8ef88481-d13c-4b02-a125-ea6ddc5cc28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ategory xmlns="73113d18-cbd8-4cff-8d1f-ba9a7371d3f1">Microsoft template</Category>
    <Subcategory xmlns="73113d18-cbd8-4cff-8d1f-ba9a7371d3f1">PowerPoint</Subcategory>
    <Language xmlns="73113d18-cbd8-4cff-8d1f-ba9a7371d3f1">English</Language>
    <lcf76f155ced4ddcb4097134ff3c332f xmlns="73113d18-cbd8-4cff-8d1f-ba9a7371d3f1">
      <Terms xmlns="http://schemas.microsoft.com/office/infopath/2007/PartnerControls"/>
    </lcf76f155ced4ddcb4097134ff3c332f>
    <TaxCatchAll xmlns="8ef88481-d13c-4b02-a125-ea6ddc5cc287" xsi:nil="true"/>
  </documentManagement>
</p:properties>
</file>

<file path=customXml/itemProps1.xml><?xml version="1.0" encoding="utf-8"?>
<ds:datastoreItem xmlns:ds="http://schemas.openxmlformats.org/officeDocument/2006/customXml" ds:itemID="{B486608B-59E4-4363-B006-7674381D3DC6}">
  <ds:schemaRefs>
    <ds:schemaRef ds:uri="http://schemas.microsoft.com/sharepoint/v3/contenttype/forms"/>
  </ds:schemaRefs>
</ds:datastoreItem>
</file>

<file path=customXml/itemProps2.xml><?xml version="1.0" encoding="utf-8"?>
<ds:datastoreItem xmlns:ds="http://schemas.openxmlformats.org/officeDocument/2006/customXml" ds:itemID="{F5FF8EFB-199E-43B3-BBE0-73C61A37C0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113d18-cbd8-4cff-8d1f-ba9a7371d3f1"/>
    <ds:schemaRef ds:uri="8ef88481-d13c-4b02-a125-ea6ddc5cc28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2B30033-0CA4-49DF-9E98-2DB43A8A146D}">
  <ds:schemaRefs>
    <ds:schemaRef ds:uri="http://purl.org/dc/terms/"/>
    <ds:schemaRef ds:uri="73113d18-cbd8-4cff-8d1f-ba9a7371d3f1"/>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8ef88481-d13c-4b02-a125-ea6ddc5cc287"/>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3171</TotalTime>
  <Words>1577</Words>
  <Application>Microsoft Office PowerPoint</Application>
  <PresentationFormat>Widescreen</PresentationFormat>
  <Paragraphs>113</Paragraphs>
  <Slides>11</Slides>
  <Notes>9</Notes>
  <HiddenSlides>0</HiddenSlides>
  <MMClips>0</MMClips>
  <ScaleCrop>false</ScaleCrop>
  <HeadingPairs>
    <vt:vector size="6" baseType="variant">
      <vt:variant>
        <vt:lpstr>Fonts Used</vt:lpstr>
      </vt:variant>
      <vt:variant>
        <vt:i4>5</vt:i4>
      </vt:variant>
      <vt:variant>
        <vt:lpstr>Theme</vt:lpstr>
      </vt:variant>
      <vt:variant>
        <vt:i4>13</vt:i4>
      </vt:variant>
      <vt:variant>
        <vt:lpstr>Slide Titles</vt:lpstr>
      </vt:variant>
      <vt:variant>
        <vt:i4>11</vt:i4>
      </vt:variant>
    </vt:vector>
  </HeadingPairs>
  <TitlesOfParts>
    <vt:vector size="29" baseType="lpstr">
      <vt:lpstr>DM Serif Text</vt:lpstr>
      <vt:lpstr>Open Sans</vt:lpstr>
      <vt:lpstr>Arial</vt:lpstr>
      <vt:lpstr>Montserrat</vt:lpstr>
      <vt:lpstr>Calibri</vt:lpstr>
      <vt:lpstr>Office Theme</vt:lpstr>
      <vt:lpstr>9_Office Theme</vt:lpstr>
      <vt:lpstr>1_Office Theme</vt:lpstr>
      <vt:lpstr>2_Office Theme</vt:lpstr>
      <vt:lpstr>8_Office Theme</vt:lpstr>
      <vt:lpstr>3_Office Theme</vt:lpstr>
      <vt:lpstr>7_Office Theme</vt:lpstr>
      <vt:lpstr>4_Office Theme</vt:lpstr>
      <vt:lpstr>6_Office Theme</vt:lpstr>
      <vt:lpstr>Bottom Colour Bar</vt:lpstr>
      <vt:lpstr>Picture slides</vt:lpstr>
      <vt:lpstr>1_Bottom Colour Bar</vt:lpstr>
      <vt:lpstr>1_Picture slides</vt:lpstr>
      <vt:lpstr>Chronic Absenteeism Long Term Recommendation 1.1</vt:lpstr>
      <vt:lpstr>Setting the Context: 11 Long Term Recommendations</vt:lpstr>
      <vt:lpstr>What is Chronic Absenteeism?</vt:lpstr>
      <vt:lpstr>How significant is Chronic Absenteeism in New Brunswick?</vt:lpstr>
      <vt:lpstr>Why is this a problem?</vt:lpstr>
      <vt:lpstr>The Ask:</vt:lpstr>
      <vt:lpstr>What is New Brunswick doing to address Chronic Absenteeism?</vt:lpstr>
      <vt:lpstr>What are the key features of the Standard Protocol?</vt:lpstr>
      <vt:lpstr>How is the Standard Protocol different than our current ASD-W responsive practices?</vt:lpstr>
      <vt:lpstr>A Summary of the Multi-Tiered System of Supports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GNB PowerPoint template</dc:title>
  <dc:creator>Smith, Peter T. (ASD-S)</dc:creator>
  <cp:lastModifiedBy>Angela Annis</cp:lastModifiedBy>
  <cp:revision>252</cp:revision>
  <dcterms:created xsi:type="dcterms:W3CDTF">2021-11-02T11:23:11Z</dcterms:created>
  <dcterms:modified xsi:type="dcterms:W3CDTF">2025-10-23T10:45:01Z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0x010100756E80CCCCCB7445AAB967762BB8662C</vt:lpwstr>
  </property>
  <property fmtid="{D5CDD505-2E9C-101B-9397-08002B2CF9AE}" pid="3" name="MediaServiceImageTags">
    <vt:lpwstr/>
  </property>
</Properties>
</file>