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Lst>
  <p:notesMasterIdLst>
    <p:notesMasterId r:id="rId28"/>
  </p:notesMasterIdLst>
  <p:sldIdLst>
    <p:sldId id="257" r:id="rId5"/>
    <p:sldId id="279" r:id="rId6"/>
    <p:sldId id="274" r:id="rId7"/>
    <p:sldId id="268" r:id="rId8"/>
    <p:sldId id="264" r:id="rId9"/>
    <p:sldId id="265" r:id="rId10"/>
    <p:sldId id="266" r:id="rId11"/>
    <p:sldId id="273" r:id="rId12"/>
    <p:sldId id="275" r:id="rId13"/>
    <p:sldId id="276" r:id="rId14"/>
    <p:sldId id="267" r:id="rId15"/>
    <p:sldId id="285" r:id="rId16"/>
    <p:sldId id="287" r:id="rId17"/>
    <p:sldId id="288" r:id="rId18"/>
    <p:sldId id="278" r:id="rId19"/>
    <p:sldId id="269" r:id="rId20"/>
    <p:sldId id="280" r:id="rId21"/>
    <p:sldId id="281" r:id="rId22"/>
    <p:sldId id="282" r:id="rId23"/>
    <p:sldId id="289" r:id="rId24"/>
    <p:sldId id="284" r:id="rId25"/>
    <p:sldId id="286" r:id="rId26"/>
    <p:sldId id="262"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912"/>
    <a:srgbClr val="00B6A8"/>
    <a:srgbClr val="283D3B"/>
    <a:srgbClr val="192B4B"/>
    <a:srgbClr val="FEDA00"/>
    <a:srgbClr val="44479A"/>
    <a:srgbClr val="F0AD36"/>
    <a:srgbClr val="F05640"/>
    <a:srgbClr val="4B384C"/>
    <a:srgbClr val="EE7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B60F1E-00F0-4B20-9733-61AD5534ED13}" v="20" dt="2025-05-21T14:43:55.6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16" autoAdjust="0"/>
  </p:normalViewPr>
  <p:slideViewPr>
    <p:cSldViewPr snapToGrid="0">
      <p:cViewPr varScale="1">
        <p:scale>
          <a:sx n="100" d="100"/>
          <a:sy n="100"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dford, Karrie (ASD-W)" userId="750041f4-42a1-4160-844a-3d76443d7a93" providerId="ADAL" clId="{99B60F1E-00F0-4B20-9733-61AD5534ED13}"/>
    <pc:docChg chg="undo custSel addSld delSld modSld sldOrd">
      <pc:chgData name="Bedford, Karrie (ASD-W)" userId="750041f4-42a1-4160-844a-3d76443d7a93" providerId="ADAL" clId="{99B60F1E-00F0-4B20-9733-61AD5534ED13}" dt="2025-05-21T14:45:01.622" v="2052" actId="2696"/>
      <pc:docMkLst>
        <pc:docMk/>
      </pc:docMkLst>
      <pc:sldChg chg="modSp mod">
        <pc:chgData name="Bedford, Karrie (ASD-W)" userId="750041f4-42a1-4160-844a-3d76443d7a93" providerId="ADAL" clId="{99B60F1E-00F0-4B20-9733-61AD5534ED13}" dt="2025-05-21T11:33:30.668" v="60" actId="20577"/>
        <pc:sldMkLst>
          <pc:docMk/>
          <pc:sldMk cId="2873569445" sldId="257"/>
        </pc:sldMkLst>
        <pc:spChg chg="mod">
          <ac:chgData name="Bedford, Karrie (ASD-W)" userId="750041f4-42a1-4160-844a-3d76443d7a93" providerId="ADAL" clId="{99B60F1E-00F0-4B20-9733-61AD5534ED13}" dt="2025-05-21T11:33:14.818" v="18" actId="20577"/>
          <ac:spMkLst>
            <pc:docMk/>
            <pc:sldMk cId="2873569445" sldId="257"/>
            <ac:spMk id="11" creationId="{9E2DE266-96AC-6F6E-E503-28C78C1E8BB4}"/>
          </ac:spMkLst>
        </pc:spChg>
        <pc:spChg chg="mod">
          <ac:chgData name="Bedford, Karrie (ASD-W)" userId="750041f4-42a1-4160-844a-3d76443d7a93" providerId="ADAL" clId="{99B60F1E-00F0-4B20-9733-61AD5534ED13}" dt="2025-05-21T11:33:30.668" v="60" actId="20577"/>
          <ac:spMkLst>
            <pc:docMk/>
            <pc:sldMk cId="2873569445" sldId="257"/>
            <ac:spMk id="13" creationId="{4A09713C-866A-AE6C-6B86-B9D41901FF40}"/>
          </ac:spMkLst>
        </pc:spChg>
      </pc:sldChg>
      <pc:sldChg chg="modSp mod modNotesTx">
        <pc:chgData name="Bedford, Karrie (ASD-W)" userId="750041f4-42a1-4160-844a-3d76443d7a93" providerId="ADAL" clId="{99B60F1E-00F0-4B20-9733-61AD5534ED13}" dt="2025-05-21T13:17:45.670" v="954" actId="1076"/>
        <pc:sldMkLst>
          <pc:docMk/>
          <pc:sldMk cId="727741682" sldId="264"/>
        </pc:sldMkLst>
        <pc:spChg chg="mod">
          <ac:chgData name="Bedford, Karrie (ASD-W)" userId="750041f4-42a1-4160-844a-3d76443d7a93" providerId="ADAL" clId="{99B60F1E-00F0-4B20-9733-61AD5534ED13}" dt="2025-05-21T13:15:55.622" v="919" actId="1076"/>
          <ac:spMkLst>
            <pc:docMk/>
            <pc:sldMk cId="727741682" sldId="264"/>
            <ac:spMk id="2" creationId="{7E0ABBF8-B01A-BC3A-955C-D9A8A5FBC130}"/>
          </ac:spMkLst>
        </pc:spChg>
        <pc:spChg chg="mod">
          <ac:chgData name="Bedford, Karrie (ASD-W)" userId="750041f4-42a1-4160-844a-3d76443d7a93" providerId="ADAL" clId="{99B60F1E-00F0-4B20-9733-61AD5534ED13}" dt="2025-05-21T13:17:43.008" v="953" actId="1076"/>
          <ac:spMkLst>
            <pc:docMk/>
            <pc:sldMk cId="727741682" sldId="264"/>
            <ac:spMk id="3" creationId="{55BDFCB6-A8BE-3C29-12CE-FF00C944F3B8}"/>
          </ac:spMkLst>
        </pc:spChg>
        <pc:picChg chg="mod">
          <ac:chgData name="Bedford, Karrie (ASD-W)" userId="750041f4-42a1-4160-844a-3d76443d7a93" providerId="ADAL" clId="{99B60F1E-00F0-4B20-9733-61AD5534ED13}" dt="2025-05-21T13:17:45.670" v="954" actId="1076"/>
          <ac:picMkLst>
            <pc:docMk/>
            <pc:sldMk cId="727741682" sldId="264"/>
            <ac:picMk id="5" creationId="{7BC60172-C37C-4C24-E751-0C669C0C3207}"/>
          </ac:picMkLst>
        </pc:picChg>
      </pc:sldChg>
      <pc:sldChg chg="modSp mod modNotesTx">
        <pc:chgData name="Bedford, Karrie (ASD-W)" userId="750041f4-42a1-4160-844a-3d76443d7a93" providerId="ADAL" clId="{99B60F1E-00F0-4B20-9733-61AD5534ED13}" dt="2025-05-21T13:19:37.983" v="1151" actId="20577"/>
        <pc:sldMkLst>
          <pc:docMk/>
          <pc:sldMk cId="2008341452" sldId="265"/>
        </pc:sldMkLst>
        <pc:spChg chg="mod">
          <ac:chgData name="Bedford, Karrie (ASD-W)" userId="750041f4-42a1-4160-844a-3d76443d7a93" providerId="ADAL" clId="{99B60F1E-00F0-4B20-9733-61AD5534ED13}" dt="2025-05-21T13:19:37.983" v="1151" actId="20577"/>
          <ac:spMkLst>
            <pc:docMk/>
            <pc:sldMk cId="2008341452" sldId="265"/>
            <ac:spMk id="3" creationId="{55BDFCB6-A8BE-3C29-12CE-FF00C944F3B8}"/>
          </ac:spMkLst>
        </pc:spChg>
        <pc:spChg chg="mod">
          <ac:chgData name="Bedford, Karrie (ASD-W)" userId="750041f4-42a1-4160-844a-3d76443d7a93" providerId="ADAL" clId="{99B60F1E-00F0-4B20-9733-61AD5534ED13}" dt="2025-05-21T11:34:36.133" v="79" actId="20577"/>
          <ac:spMkLst>
            <pc:docMk/>
            <pc:sldMk cId="2008341452" sldId="265"/>
            <ac:spMk id="4" creationId="{F682219B-27B5-93C1-21FA-F35C497AEA12}"/>
          </ac:spMkLst>
        </pc:spChg>
      </pc:sldChg>
      <pc:sldChg chg="modSp mod">
        <pc:chgData name="Bedford, Karrie (ASD-W)" userId="750041f4-42a1-4160-844a-3d76443d7a93" providerId="ADAL" clId="{99B60F1E-00F0-4B20-9733-61AD5534ED13}" dt="2025-05-21T12:42:01.097" v="733" actId="6549"/>
        <pc:sldMkLst>
          <pc:docMk/>
          <pc:sldMk cId="4089126882" sldId="266"/>
        </pc:sldMkLst>
        <pc:spChg chg="mod">
          <ac:chgData name="Bedford, Karrie (ASD-W)" userId="750041f4-42a1-4160-844a-3d76443d7a93" providerId="ADAL" clId="{99B60F1E-00F0-4B20-9733-61AD5534ED13}" dt="2025-05-21T12:42:01.097" v="733" actId="6549"/>
          <ac:spMkLst>
            <pc:docMk/>
            <pc:sldMk cId="4089126882" sldId="266"/>
            <ac:spMk id="3" creationId="{55BDFCB6-A8BE-3C29-12CE-FF00C944F3B8}"/>
          </ac:spMkLst>
        </pc:spChg>
        <pc:picChg chg="mod">
          <ac:chgData name="Bedford, Karrie (ASD-W)" userId="750041f4-42a1-4160-844a-3d76443d7a93" providerId="ADAL" clId="{99B60F1E-00F0-4B20-9733-61AD5534ED13}" dt="2025-05-21T11:54:31.084" v="286" actId="1076"/>
          <ac:picMkLst>
            <pc:docMk/>
            <pc:sldMk cId="4089126882" sldId="266"/>
            <ac:picMk id="1030" creationId="{092FB774-3EC6-411B-0C61-D702901D26AB}"/>
          </ac:picMkLst>
        </pc:picChg>
      </pc:sldChg>
      <pc:sldChg chg="modSp mod">
        <pc:chgData name="Bedford, Karrie (ASD-W)" userId="750041f4-42a1-4160-844a-3d76443d7a93" providerId="ADAL" clId="{99B60F1E-00F0-4B20-9733-61AD5534ED13}" dt="2025-05-21T11:40:35.056" v="285" actId="313"/>
        <pc:sldMkLst>
          <pc:docMk/>
          <pc:sldMk cId="3997268440" sldId="267"/>
        </pc:sldMkLst>
        <pc:graphicFrameChg chg="mod modGraphic">
          <ac:chgData name="Bedford, Karrie (ASD-W)" userId="750041f4-42a1-4160-844a-3d76443d7a93" providerId="ADAL" clId="{99B60F1E-00F0-4B20-9733-61AD5534ED13}" dt="2025-05-21T11:40:35.056" v="285" actId="313"/>
          <ac:graphicFrameMkLst>
            <pc:docMk/>
            <pc:sldMk cId="3997268440" sldId="267"/>
            <ac:graphicFrameMk id="7" creationId="{7BC1ED4A-42AC-F934-0327-10C3AFB9CAE4}"/>
          </ac:graphicFrameMkLst>
        </pc:graphicFrameChg>
      </pc:sldChg>
      <pc:sldChg chg="addSp delSp modSp mod">
        <pc:chgData name="Bedford, Karrie (ASD-W)" userId="750041f4-42a1-4160-844a-3d76443d7a93" providerId="ADAL" clId="{99B60F1E-00F0-4B20-9733-61AD5534ED13}" dt="2025-05-21T13:26:58.887" v="1820" actId="478"/>
        <pc:sldMkLst>
          <pc:docMk/>
          <pc:sldMk cId="817838319" sldId="273"/>
        </pc:sldMkLst>
        <pc:spChg chg="add mod">
          <ac:chgData name="Bedford, Karrie (ASD-W)" userId="750041f4-42a1-4160-844a-3d76443d7a93" providerId="ADAL" clId="{99B60F1E-00F0-4B20-9733-61AD5534ED13}" dt="2025-05-21T13:26:56.868" v="1819" actId="313"/>
          <ac:spMkLst>
            <pc:docMk/>
            <pc:sldMk cId="817838319" sldId="273"/>
            <ac:spMk id="3" creationId="{C1B9A3F5-C507-F3E0-BEF9-02815A69EEC6}"/>
          </ac:spMkLst>
        </pc:spChg>
        <pc:spChg chg="mod">
          <ac:chgData name="Bedford, Karrie (ASD-W)" userId="750041f4-42a1-4160-844a-3d76443d7a93" providerId="ADAL" clId="{99B60F1E-00F0-4B20-9733-61AD5534ED13}" dt="2025-05-21T11:37:13.888" v="147" actId="1076"/>
          <ac:spMkLst>
            <pc:docMk/>
            <pc:sldMk cId="817838319" sldId="273"/>
            <ac:spMk id="4" creationId="{B375C84A-2988-7426-D73A-5B03CB3E55B4}"/>
          </ac:spMkLst>
        </pc:spChg>
        <pc:spChg chg="del mod">
          <ac:chgData name="Bedford, Karrie (ASD-W)" userId="750041f4-42a1-4160-844a-3d76443d7a93" providerId="ADAL" clId="{99B60F1E-00F0-4B20-9733-61AD5534ED13}" dt="2025-05-21T13:26:58.887" v="1820" actId="478"/>
          <ac:spMkLst>
            <pc:docMk/>
            <pc:sldMk cId="817838319" sldId="273"/>
            <ac:spMk id="5" creationId="{A7E506BB-EC29-5B4F-D7BB-7F51E6366899}"/>
          </ac:spMkLst>
        </pc:spChg>
        <pc:spChg chg="mod">
          <ac:chgData name="Bedford, Karrie (ASD-W)" userId="750041f4-42a1-4160-844a-3d76443d7a93" providerId="ADAL" clId="{99B60F1E-00F0-4B20-9733-61AD5534ED13}" dt="2025-05-21T11:36:38.487" v="134" actId="313"/>
          <ac:spMkLst>
            <pc:docMk/>
            <pc:sldMk cId="817838319" sldId="273"/>
            <ac:spMk id="10" creationId="{9672EBF4-9B44-05B9-339E-AD647FD13E2A}"/>
          </ac:spMkLst>
        </pc:spChg>
        <pc:spChg chg="mod">
          <ac:chgData name="Bedford, Karrie (ASD-W)" userId="750041f4-42a1-4160-844a-3d76443d7a93" providerId="ADAL" clId="{99B60F1E-00F0-4B20-9733-61AD5534ED13}" dt="2025-05-21T11:37:19.947" v="148" actId="1076"/>
          <ac:spMkLst>
            <pc:docMk/>
            <pc:sldMk cId="817838319" sldId="273"/>
            <ac:spMk id="17" creationId="{EC3C4A65-EDB7-569B-1734-518E09338ED0}"/>
          </ac:spMkLst>
        </pc:spChg>
        <pc:spChg chg="mod">
          <ac:chgData name="Bedford, Karrie (ASD-W)" userId="750041f4-42a1-4160-844a-3d76443d7a93" providerId="ADAL" clId="{99B60F1E-00F0-4B20-9733-61AD5534ED13}" dt="2025-05-21T11:37:22.031" v="149" actId="1076"/>
          <ac:spMkLst>
            <pc:docMk/>
            <pc:sldMk cId="817838319" sldId="273"/>
            <ac:spMk id="18" creationId="{DA92A9C4-12AB-568A-560E-F71B86F8623F}"/>
          </ac:spMkLst>
        </pc:spChg>
      </pc:sldChg>
      <pc:sldChg chg="addSp modSp mod">
        <pc:chgData name="Bedford, Karrie (ASD-W)" userId="750041f4-42a1-4160-844a-3d76443d7a93" providerId="ADAL" clId="{99B60F1E-00F0-4B20-9733-61AD5534ED13}" dt="2025-05-21T14:43:55.607" v="2051" actId="1076"/>
        <pc:sldMkLst>
          <pc:docMk/>
          <pc:sldMk cId="334786994" sldId="274"/>
        </pc:sldMkLst>
        <pc:spChg chg="mod">
          <ac:chgData name="Bedford, Karrie (ASD-W)" userId="750041f4-42a1-4160-844a-3d76443d7a93" providerId="ADAL" clId="{99B60F1E-00F0-4B20-9733-61AD5534ED13}" dt="2025-05-21T11:33:59.955" v="68" actId="20577"/>
          <ac:spMkLst>
            <pc:docMk/>
            <pc:sldMk cId="334786994" sldId="274"/>
            <ac:spMk id="4" creationId="{A06A2330-C1D0-3FEC-51BC-1FA4D030D36B}"/>
          </ac:spMkLst>
        </pc:spChg>
        <pc:picChg chg="add mod">
          <ac:chgData name="Bedford, Karrie (ASD-W)" userId="750041f4-42a1-4160-844a-3d76443d7a93" providerId="ADAL" clId="{99B60F1E-00F0-4B20-9733-61AD5534ED13}" dt="2025-05-21T14:43:55.607" v="2051" actId="1076"/>
          <ac:picMkLst>
            <pc:docMk/>
            <pc:sldMk cId="334786994" sldId="274"/>
            <ac:picMk id="3" creationId="{7B91FC08-AAFA-EF5C-308C-A720EEC3FCEA}"/>
          </ac:picMkLst>
        </pc:picChg>
      </pc:sldChg>
      <pc:sldChg chg="del modNotesTx">
        <pc:chgData name="Bedford, Karrie (ASD-W)" userId="750041f4-42a1-4160-844a-3d76443d7a93" providerId="ADAL" clId="{99B60F1E-00F0-4B20-9733-61AD5534ED13}" dt="2025-05-21T14:45:01.622" v="2052" actId="2696"/>
        <pc:sldMkLst>
          <pc:docMk/>
          <pc:sldMk cId="3633467654" sldId="277"/>
        </pc:sldMkLst>
      </pc:sldChg>
      <pc:sldChg chg="modSp mod">
        <pc:chgData name="Bedford, Karrie (ASD-W)" userId="750041f4-42a1-4160-844a-3d76443d7a93" providerId="ADAL" clId="{99B60F1E-00F0-4B20-9733-61AD5534ED13}" dt="2025-05-21T14:42:38.168" v="2046" actId="20577"/>
        <pc:sldMkLst>
          <pc:docMk/>
          <pc:sldMk cId="3626485026" sldId="284"/>
        </pc:sldMkLst>
        <pc:spChg chg="mod">
          <ac:chgData name="Bedford, Karrie (ASD-W)" userId="750041f4-42a1-4160-844a-3d76443d7a93" providerId="ADAL" clId="{99B60F1E-00F0-4B20-9733-61AD5534ED13}" dt="2025-05-21T12:09:29.607" v="687" actId="1076"/>
          <ac:spMkLst>
            <pc:docMk/>
            <pc:sldMk cId="3626485026" sldId="284"/>
            <ac:spMk id="2" creationId="{806E64E8-A956-1611-9329-EFEE41752495}"/>
          </ac:spMkLst>
        </pc:spChg>
        <pc:spChg chg="mod">
          <ac:chgData name="Bedford, Karrie (ASD-W)" userId="750041f4-42a1-4160-844a-3d76443d7a93" providerId="ADAL" clId="{99B60F1E-00F0-4B20-9733-61AD5534ED13}" dt="2025-05-21T14:42:38.168" v="2046" actId="20577"/>
          <ac:spMkLst>
            <pc:docMk/>
            <pc:sldMk cId="3626485026" sldId="284"/>
            <ac:spMk id="7" creationId="{EDB63F96-8787-B2DB-A274-BFBB55C9DE0F}"/>
          </ac:spMkLst>
        </pc:spChg>
      </pc:sldChg>
      <pc:sldChg chg="modSp mod">
        <pc:chgData name="Bedford, Karrie (ASD-W)" userId="750041f4-42a1-4160-844a-3d76443d7a93" providerId="ADAL" clId="{99B60F1E-00F0-4B20-9733-61AD5534ED13}" dt="2025-05-21T12:02:10.625" v="303" actId="1076"/>
        <pc:sldMkLst>
          <pc:docMk/>
          <pc:sldMk cId="2752150383" sldId="285"/>
        </pc:sldMkLst>
        <pc:spChg chg="mod">
          <ac:chgData name="Bedford, Karrie (ASD-W)" userId="750041f4-42a1-4160-844a-3d76443d7a93" providerId="ADAL" clId="{99B60F1E-00F0-4B20-9733-61AD5534ED13}" dt="2025-05-21T11:59:19.809" v="300" actId="255"/>
          <ac:spMkLst>
            <pc:docMk/>
            <pc:sldMk cId="2752150383" sldId="285"/>
            <ac:spMk id="3" creationId="{997F400B-92B6-66DD-CBAF-CA2F095ECD3E}"/>
          </ac:spMkLst>
        </pc:spChg>
        <pc:spChg chg="mod">
          <ac:chgData name="Bedford, Karrie (ASD-W)" userId="750041f4-42a1-4160-844a-3d76443d7a93" providerId="ADAL" clId="{99B60F1E-00F0-4B20-9733-61AD5534ED13}" dt="2025-05-21T12:02:10.625" v="303" actId="1076"/>
          <ac:spMkLst>
            <pc:docMk/>
            <pc:sldMk cId="2752150383" sldId="285"/>
            <ac:spMk id="4" creationId="{430D2D51-8FAF-04FA-C2C7-F0BE52A0756D}"/>
          </ac:spMkLst>
        </pc:spChg>
        <pc:spChg chg="mod">
          <ac:chgData name="Bedford, Karrie (ASD-W)" userId="750041f4-42a1-4160-844a-3d76443d7a93" providerId="ADAL" clId="{99B60F1E-00F0-4B20-9733-61AD5534ED13}" dt="2025-05-21T11:59:26.709" v="302" actId="1076"/>
          <ac:spMkLst>
            <pc:docMk/>
            <pc:sldMk cId="2752150383" sldId="285"/>
            <ac:spMk id="11" creationId="{E15E4FC0-13B1-CEBC-3FEC-4F7C22C2C50E}"/>
          </ac:spMkLst>
        </pc:spChg>
      </pc:sldChg>
      <pc:sldChg chg="modSp mod">
        <pc:chgData name="Bedford, Karrie (ASD-W)" userId="750041f4-42a1-4160-844a-3d76443d7a93" providerId="ADAL" clId="{99B60F1E-00F0-4B20-9733-61AD5534ED13}" dt="2025-05-21T12:07:35.986" v="515" actId="1076"/>
        <pc:sldMkLst>
          <pc:docMk/>
          <pc:sldMk cId="1399285070" sldId="286"/>
        </pc:sldMkLst>
        <pc:spChg chg="mod">
          <ac:chgData name="Bedford, Karrie (ASD-W)" userId="750041f4-42a1-4160-844a-3d76443d7a93" providerId="ADAL" clId="{99B60F1E-00F0-4B20-9733-61AD5534ED13}" dt="2025-05-21T12:07:35.986" v="515" actId="1076"/>
          <ac:spMkLst>
            <pc:docMk/>
            <pc:sldMk cId="1399285070" sldId="286"/>
            <ac:spMk id="4" creationId="{46BB5899-D972-1C00-17FA-7C9FAA6B8101}"/>
          </ac:spMkLst>
        </pc:spChg>
        <pc:picChg chg="mod">
          <ac:chgData name="Bedford, Karrie (ASD-W)" userId="750041f4-42a1-4160-844a-3d76443d7a93" providerId="ADAL" clId="{99B60F1E-00F0-4B20-9733-61AD5534ED13}" dt="2025-05-21T12:07:32.742" v="514" actId="1076"/>
          <ac:picMkLst>
            <pc:docMk/>
            <pc:sldMk cId="1399285070" sldId="286"/>
            <ac:picMk id="1026" creationId="{75371299-6F9E-DF03-81D6-0AC213EFC1FA}"/>
          </ac:picMkLst>
        </pc:picChg>
      </pc:sldChg>
      <pc:sldChg chg="modSp mod">
        <pc:chgData name="Bedford, Karrie (ASD-W)" userId="750041f4-42a1-4160-844a-3d76443d7a93" providerId="ADAL" clId="{99B60F1E-00F0-4B20-9733-61AD5534ED13}" dt="2025-05-21T13:04:15.850" v="859" actId="1076"/>
        <pc:sldMkLst>
          <pc:docMk/>
          <pc:sldMk cId="687560426" sldId="287"/>
        </pc:sldMkLst>
        <pc:spChg chg="mod">
          <ac:chgData name="Bedford, Karrie (ASD-W)" userId="750041f4-42a1-4160-844a-3d76443d7a93" providerId="ADAL" clId="{99B60F1E-00F0-4B20-9733-61AD5534ED13}" dt="2025-05-21T13:04:15.850" v="859" actId="1076"/>
          <ac:spMkLst>
            <pc:docMk/>
            <pc:sldMk cId="687560426" sldId="287"/>
            <ac:spMk id="7" creationId="{8AB350DE-4DD3-0117-1575-AB7CE5DACEDD}"/>
          </ac:spMkLst>
        </pc:spChg>
      </pc:sldChg>
      <pc:sldChg chg="addSp delSp modSp add mod ord">
        <pc:chgData name="Bedford, Karrie (ASD-W)" userId="750041f4-42a1-4160-844a-3d76443d7a93" providerId="ADAL" clId="{99B60F1E-00F0-4B20-9733-61AD5534ED13}" dt="2025-05-21T14:42:59.784" v="2049" actId="14100"/>
        <pc:sldMkLst>
          <pc:docMk/>
          <pc:sldMk cId="4143841435" sldId="289"/>
        </pc:sldMkLst>
        <pc:spChg chg="mod">
          <ac:chgData name="Bedford, Karrie (ASD-W)" userId="750041f4-42a1-4160-844a-3d76443d7a93" providerId="ADAL" clId="{99B60F1E-00F0-4B20-9733-61AD5534ED13}" dt="2025-05-21T14:40:25.967" v="2000" actId="1076"/>
          <ac:spMkLst>
            <pc:docMk/>
            <pc:sldMk cId="4143841435" sldId="289"/>
            <ac:spMk id="3" creationId="{DB0F8009-0047-5796-B711-A4D4D5D1AEE4}"/>
          </ac:spMkLst>
        </pc:spChg>
        <pc:spChg chg="add mod">
          <ac:chgData name="Bedford, Karrie (ASD-W)" userId="750041f4-42a1-4160-844a-3d76443d7a93" providerId="ADAL" clId="{99B60F1E-00F0-4B20-9733-61AD5534ED13}" dt="2025-05-21T14:42:59.784" v="2049" actId="14100"/>
          <ac:spMkLst>
            <pc:docMk/>
            <pc:sldMk cId="4143841435" sldId="289"/>
            <ac:spMk id="4" creationId="{88BBF7A4-C239-2341-5FDA-723CD797DEB6}"/>
          </ac:spMkLst>
        </pc:spChg>
        <pc:spChg chg="mod">
          <ac:chgData name="Bedford, Karrie (ASD-W)" userId="750041f4-42a1-4160-844a-3d76443d7a93" providerId="ADAL" clId="{99B60F1E-00F0-4B20-9733-61AD5534ED13}" dt="2025-05-21T14:40:22.941" v="1999" actId="1076"/>
          <ac:spMkLst>
            <pc:docMk/>
            <pc:sldMk cId="4143841435" sldId="289"/>
            <ac:spMk id="11" creationId="{4123B040-E463-16B7-52B2-12D96BFDD144}"/>
          </ac:spMkLst>
        </pc:spChg>
        <pc:picChg chg="mod">
          <ac:chgData name="Bedford, Karrie (ASD-W)" userId="750041f4-42a1-4160-844a-3d76443d7a93" providerId="ADAL" clId="{99B60F1E-00F0-4B20-9733-61AD5534ED13}" dt="2025-05-21T14:42:57.927" v="2048" actId="1076"/>
          <ac:picMkLst>
            <pc:docMk/>
            <pc:sldMk cId="4143841435" sldId="289"/>
            <ac:picMk id="5" creationId="{5A455446-10EE-BC8F-F250-83A4CF1A9493}"/>
          </ac:picMkLst>
        </pc:picChg>
        <pc:picChg chg="add mod">
          <ac:chgData name="Bedford, Karrie (ASD-W)" userId="750041f4-42a1-4160-844a-3d76443d7a93" providerId="ADAL" clId="{99B60F1E-00F0-4B20-9733-61AD5534ED13}" dt="2025-05-21T13:22:52.944" v="1530" actId="1076"/>
          <ac:picMkLst>
            <pc:docMk/>
            <pc:sldMk cId="4143841435" sldId="289"/>
            <ac:picMk id="7" creationId="{08A9D668-A546-9A46-0AD6-570FF5AF0576}"/>
          </ac:picMkLst>
        </pc:picChg>
        <pc:picChg chg="add mod">
          <ac:chgData name="Bedford, Karrie (ASD-W)" userId="750041f4-42a1-4160-844a-3d76443d7a93" providerId="ADAL" clId="{99B60F1E-00F0-4B20-9733-61AD5534ED13}" dt="2025-05-21T13:25:19.994" v="1738" actId="1076"/>
          <ac:picMkLst>
            <pc:docMk/>
            <pc:sldMk cId="4143841435" sldId="289"/>
            <ac:picMk id="12" creationId="{3D90FA38-EFD3-36DE-176E-26B47746145D}"/>
          </ac:picMkLst>
        </pc:picChg>
        <pc:picChg chg="add mod">
          <ac:chgData name="Bedford, Karrie (ASD-W)" userId="750041f4-42a1-4160-844a-3d76443d7a93" providerId="ADAL" clId="{99B60F1E-00F0-4B20-9733-61AD5534ED13}" dt="2025-05-21T13:25:42.621" v="1743" actId="1076"/>
          <ac:picMkLst>
            <pc:docMk/>
            <pc:sldMk cId="4143841435" sldId="289"/>
            <ac:picMk id="14" creationId="{6B0B552B-163A-824D-0CBE-494FB3DD2F27}"/>
          </ac:picMkLst>
        </pc:picChg>
        <pc:picChg chg="del">
          <ac:chgData name="Bedford, Karrie (ASD-W)" userId="750041f4-42a1-4160-844a-3d76443d7a93" providerId="ADAL" clId="{99B60F1E-00F0-4B20-9733-61AD5534ED13}" dt="2025-05-21T13:17:24.494" v="950" actId="478"/>
          <ac:picMkLst>
            <pc:docMk/>
            <pc:sldMk cId="4143841435" sldId="289"/>
            <ac:picMk id="1026" creationId="{E5951CF7-2AC5-D0FA-FE81-56B5759036F3}"/>
          </ac:picMkLst>
        </pc:picChg>
        <pc:picChg chg="del">
          <ac:chgData name="Bedford, Karrie (ASD-W)" userId="750041f4-42a1-4160-844a-3d76443d7a93" providerId="ADAL" clId="{99B60F1E-00F0-4B20-9733-61AD5534ED13}" dt="2025-05-21T13:17:23.389" v="949" actId="478"/>
          <ac:picMkLst>
            <pc:docMk/>
            <pc:sldMk cId="4143841435" sldId="289"/>
            <ac:picMk id="1028" creationId="{ECB2BDA1-2AB5-87CD-2EAE-50C7B3F86359}"/>
          </ac:picMkLst>
        </pc:picChg>
        <pc:picChg chg="del">
          <ac:chgData name="Bedford, Karrie (ASD-W)" userId="750041f4-42a1-4160-844a-3d76443d7a93" providerId="ADAL" clId="{99B60F1E-00F0-4B20-9733-61AD5534ED13}" dt="2025-05-21T13:17:24.970" v="951" actId="478"/>
          <ac:picMkLst>
            <pc:docMk/>
            <pc:sldMk cId="4143841435" sldId="289"/>
            <ac:picMk id="1030" creationId="{2A5697CD-E26A-6FEC-51E9-B7C8897A8EAA}"/>
          </ac:picMkLst>
        </pc:picChg>
      </pc:sldChg>
    </pc:docChg>
  </pc:docChgLst>
  <pc:docChgLst>
    <pc:chgData name="Bedford, Karrie (ASD-W)" userId="750041f4-42a1-4160-844a-3d76443d7a93" providerId="ADAL" clId="{315EC290-9157-46E3-98AF-F0D8428AC6EB}"/>
    <pc:docChg chg="undo redo custSel addSld delSld modSld sldOrd modMainMaster modNotesMaster">
      <pc:chgData name="Bedford, Karrie (ASD-W)" userId="750041f4-42a1-4160-844a-3d76443d7a93" providerId="ADAL" clId="{315EC290-9157-46E3-98AF-F0D8428AC6EB}" dt="2025-01-13T16:56:45.943" v="11107" actId="20577"/>
      <pc:docMkLst>
        <pc:docMk/>
      </pc:docMkLst>
      <pc:sldChg chg="modSp mod modTransition modNotesTx">
        <pc:chgData name="Bedford, Karrie (ASD-W)" userId="750041f4-42a1-4160-844a-3d76443d7a93" providerId="ADAL" clId="{315EC290-9157-46E3-98AF-F0D8428AC6EB}" dt="2025-01-13T16:26:20.441" v="8538" actId="6549"/>
        <pc:sldMkLst>
          <pc:docMk/>
          <pc:sldMk cId="2873569445" sldId="257"/>
        </pc:sldMkLst>
      </pc:sldChg>
      <pc:sldChg chg="del">
        <pc:chgData name="Bedford, Karrie (ASD-W)" userId="750041f4-42a1-4160-844a-3d76443d7a93" providerId="ADAL" clId="{315EC290-9157-46E3-98AF-F0D8428AC6EB}" dt="2025-01-09T23:43:28.675" v="2562" actId="47"/>
        <pc:sldMkLst>
          <pc:docMk/>
          <pc:sldMk cId="1402581889" sldId="259"/>
        </pc:sldMkLst>
      </pc:sldChg>
      <pc:sldChg chg="del">
        <pc:chgData name="Bedford, Karrie (ASD-W)" userId="750041f4-42a1-4160-844a-3d76443d7a93" providerId="ADAL" clId="{315EC290-9157-46E3-98AF-F0D8428AC6EB}" dt="2025-01-09T23:13:29.078" v="1522" actId="47"/>
        <pc:sldMkLst>
          <pc:docMk/>
          <pc:sldMk cId="2052129986" sldId="260"/>
        </pc:sldMkLst>
      </pc:sldChg>
      <pc:sldChg chg="modSp del mod">
        <pc:chgData name="Bedford, Karrie (ASD-W)" userId="750041f4-42a1-4160-844a-3d76443d7a93" providerId="ADAL" clId="{315EC290-9157-46E3-98AF-F0D8428AC6EB}" dt="2025-01-10T00:13:09.366" v="2917" actId="47"/>
        <pc:sldMkLst>
          <pc:docMk/>
          <pc:sldMk cId="1751766150" sldId="261"/>
        </pc:sldMkLst>
      </pc:sldChg>
      <pc:sldChg chg="modSp mod modTransition">
        <pc:chgData name="Bedford, Karrie (ASD-W)" userId="750041f4-42a1-4160-844a-3d76443d7a93" providerId="ADAL" clId="{315EC290-9157-46E3-98AF-F0D8428AC6EB}" dt="2025-01-13T13:29:02.620" v="7220"/>
        <pc:sldMkLst>
          <pc:docMk/>
          <pc:sldMk cId="2494721143" sldId="262"/>
        </pc:sldMkLst>
      </pc:sldChg>
      <pc:sldChg chg="addSp modSp mod modTransition modNotesTx">
        <pc:chgData name="Bedford, Karrie (ASD-W)" userId="750041f4-42a1-4160-844a-3d76443d7a93" providerId="ADAL" clId="{315EC290-9157-46E3-98AF-F0D8428AC6EB}" dt="2025-01-13T16:29:02.128" v="8725" actId="20577"/>
        <pc:sldMkLst>
          <pc:docMk/>
          <pc:sldMk cId="727741682" sldId="264"/>
        </pc:sldMkLst>
      </pc:sldChg>
      <pc:sldChg chg="addSp modSp mod modTransition modNotesTx">
        <pc:chgData name="Bedford, Karrie (ASD-W)" userId="750041f4-42a1-4160-844a-3d76443d7a93" providerId="ADAL" clId="{315EC290-9157-46E3-98AF-F0D8428AC6EB}" dt="2025-01-13T16:35:20.098" v="9036"/>
        <pc:sldMkLst>
          <pc:docMk/>
          <pc:sldMk cId="2008341452" sldId="265"/>
        </pc:sldMkLst>
      </pc:sldChg>
      <pc:sldChg chg="addSp modSp mod modTransition modNotesTx">
        <pc:chgData name="Bedford, Karrie (ASD-W)" userId="750041f4-42a1-4160-844a-3d76443d7a93" providerId="ADAL" clId="{315EC290-9157-46E3-98AF-F0D8428AC6EB}" dt="2025-01-13T16:41:05.991" v="9417" actId="20577"/>
        <pc:sldMkLst>
          <pc:docMk/>
          <pc:sldMk cId="4089126882" sldId="266"/>
        </pc:sldMkLst>
      </pc:sldChg>
      <pc:sldChg chg="addSp modSp mod ord modTransition modNotesTx">
        <pc:chgData name="Bedford, Karrie (ASD-W)" userId="750041f4-42a1-4160-844a-3d76443d7a93" providerId="ADAL" clId="{315EC290-9157-46E3-98AF-F0D8428AC6EB}" dt="2025-01-13T16:43:52.720" v="9666" actId="20577"/>
        <pc:sldMkLst>
          <pc:docMk/>
          <pc:sldMk cId="3997268440" sldId="267"/>
        </pc:sldMkLst>
      </pc:sldChg>
      <pc:sldChg chg="addSp modSp mod modTransition modNotesTx">
        <pc:chgData name="Bedford, Karrie (ASD-W)" userId="750041f4-42a1-4160-844a-3d76443d7a93" providerId="ADAL" clId="{315EC290-9157-46E3-98AF-F0D8428AC6EB}" dt="2025-01-13T16:26:29.261" v="8540" actId="20577"/>
        <pc:sldMkLst>
          <pc:docMk/>
          <pc:sldMk cId="4234179021" sldId="268"/>
        </pc:sldMkLst>
      </pc:sldChg>
      <pc:sldChg chg="addSp delSp modSp mod ord modTransition modNotesTx">
        <pc:chgData name="Bedford, Karrie (ASD-W)" userId="750041f4-42a1-4160-844a-3d76443d7a93" providerId="ADAL" clId="{315EC290-9157-46E3-98AF-F0D8428AC6EB}" dt="2025-01-13T16:51:54.463" v="10912" actId="20577"/>
        <pc:sldMkLst>
          <pc:docMk/>
          <pc:sldMk cId="3486909926" sldId="269"/>
        </pc:sldMkLst>
      </pc:sldChg>
      <pc:sldChg chg="addSp delSp modSp del mod modTransition">
        <pc:chgData name="Bedford, Karrie (ASD-W)" userId="750041f4-42a1-4160-844a-3d76443d7a93" providerId="ADAL" clId="{315EC290-9157-46E3-98AF-F0D8428AC6EB}" dt="2025-01-13T00:51:30.086" v="5528" actId="47"/>
        <pc:sldMkLst>
          <pc:docMk/>
          <pc:sldMk cId="3731432453" sldId="270"/>
        </pc:sldMkLst>
      </pc:sldChg>
      <pc:sldChg chg="addSp delSp modSp del mod">
        <pc:chgData name="Bedford, Karrie (ASD-W)" userId="750041f4-42a1-4160-844a-3d76443d7a93" providerId="ADAL" clId="{315EC290-9157-46E3-98AF-F0D8428AC6EB}" dt="2025-01-10T00:49:46.837" v="3818" actId="47"/>
        <pc:sldMkLst>
          <pc:docMk/>
          <pc:sldMk cId="2597068396" sldId="271"/>
        </pc:sldMkLst>
      </pc:sldChg>
      <pc:sldChg chg="addSp modSp mod modTransition">
        <pc:chgData name="Bedford, Karrie (ASD-W)" userId="750041f4-42a1-4160-844a-3d76443d7a93" providerId="ADAL" clId="{315EC290-9157-46E3-98AF-F0D8428AC6EB}" dt="2025-01-13T13:29:02.620" v="7220"/>
        <pc:sldMkLst>
          <pc:docMk/>
          <pc:sldMk cId="817838319" sldId="273"/>
        </pc:sldMkLst>
      </pc:sldChg>
      <pc:sldChg chg="addSp delSp modSp add mod ord modTransition modNotesTx">
        <pc:chgData name="Bedford, Karrie (ASD-W)" userId="750041f4-42a1-4160-844a-3d76443d7a93" providerId="ADAL" clId="{315EC290-9157-46E3-98AF-F0D8428AC6EB}" dt="2025-01-13T13:29:02.620" v="7220"/>
        <pc:sldMkLst>
          <pc:docMk/>
          <pc:sldMk cId="334786994" sldId="274"/>
        </pc:sldMkLst>
      </pc:sldChg>
      <pc:sldChg chg="new del ord">
        <pc:chgData name="Bedford, Karrie (ASD-W)" userId="750041f4-42a1-4160-844a-3d76443d7a93" providerId="ADAL" clId="{315EC290-9157-46E3-98AF-F0D8428AC6EB}" dt="2025-01-09T22:43:54.018" v="616" actId="47"/>
        <pc:sldMkLst>
          <pc:docMk/>
          <pc:sldMk cId="377699219" sldId="274"/>
        </pc:sldMkLst>
      </pc:sldChg>
      <pc:sldChg chg="addSp modSp add mod ord modTransition">
        <pc:chgData name="Bedford, Karrie (ASD-W)" userId="750041f4-42a1-4160-844a-3d76443d7a93" providerId="ADAL" clId="{315EC290-9157-46E3-98AF-F0D8428AC6EB}" dt="2025-01-13T13:29:02.620" v="7220"/>
        <pc:sldMkLst>
          <pc:docMk/>
          <pc:sldMk cId="439562602" sldId="275"/>
        </pc:sldMkLst>
      </pc:sldChg>
      <pc:sldChg chg="add del setBg">
        <pc:chgData name="Bedford, Karrie (ASD-W)" userId="750041f4-42a1-4160-844a-3d76443d7a93" providerId="ADAL" clId="{315EC290-9157-46E3-98AF-F0D8428AC6EB}" dt="2025-01-09T23:12:41.242" v="1441"/>
        <pc:sldMkLst>
          <pc:docMk/>
          <pc:sldMk cId="2241915103" sldId="275"/>
        </pc:sldMkLst>
      </pc:sldChg>
      <pc:sldChg chg="addSp delSp modSp add mod ord modTransition modNotesTx">
        <pc:chgData name="Bedford, Karrie (ASD-W)" userId="750041f4-42a1-4160-844a-3d76443d7a93" providerId="ADAL" clId="{315EC290-9157-46E3-98AF-F0D8428AC6EB}" dt="2025-01-13T16:41:26.873" v="9483" actId="313"/>
        <pc:sldMkLst>
          <pc:docMk/>
          <pc:sldMk cId="2836207535" sldId="276"/>
        </pc:sldMkLst>
      </pc:sldChg>
      <pc:sldChg chg="add del">
        <pc:chgData name="Bedford, Karrie (ASD-W)" userId="750041f4-42a1-4160-844a-3d76443d7a93" providerId="ADAL" clId="{315EC290-9157-46E3-98AF-F0D8428AC6EB}" dt="2025-01-09T23:14:30.989" v="1552"/>
        <pc:sldMkLst>
          <pc:docMk/>
          <pc:sldMk cId="1865608492" sldId="277"/>
        </pc:sldMkLst>
      </pc:sldChg>
      <pc:sldChg chg="new del">
        <pc:chgData name="Bedford, Karrie (ASD-W)" userId="750041f4-42a1-4160-844a-3d76443d7a93" providerId="ADAL" clId="{315EC290-9157-46E3-98AF-F0D8428AC6EB}" dt="2025-01-09T23:27:51.534" v="1996" actId="47"/>
        <pc:sldMkLst>
          <pc:docMk/>
          <pc:sldMk cId="2506492314" sldId="277"/>
        </pc:sldMkLst>
      </pc:sldChg>
      <pc:sldChg chg="addSp delSp modSp add mod modTransition modNotesTx">
        <pc:chgData name="Bedford, Karrie (ASD-W)" userId="750041f4-42a1-4160-844a-3d76443d7a93" providerId="ADAL" clId="{315EC290-9157-46E3-98AF-F0D8428AC6EB}" dt="2025-01-13T16:45:35.840" v="9698" actId="20577"/>
        <pc:sldMkLst>
          <pc:docMk/>
          <pc:sldMk cId="3633467654" sldId="277"/>
        </pc:sldMkLst>
      </pc:sldChg>
      <pc:sldChg chg="add del">
        <pc:chgData name="Bedford, Karrie (ASD-W)" userId="750041f4-42a1-4160-844a-3d76443d7a93" providerId="ADAL" clId="{315EC290-9157-46E3-98AF-F0D8428AC6EB}" dt="2025-01-09T23:29:08.942" v="2009"/>
        <pc:sldMkLst>
          <pc:docMk/>
          <pc:sldMk cId="1505224869" sldId="278"/>
        </pc:sldMkLst>
      </pc:sldChg>
      <pc:sldChg chg="addSp delSp modSp add mod ord modTransition">
        <pc:chgData name="Bedford, Karrie (ASD-W)" userId="750041f4-42a1-4160-844a-3d76443d7a93" providerId="ADAL" clId="{315EC290-9157-46E3-98AF-F0D8428AC6EB}" dt="2025-01-13T13:29:02.620" v="7220"/>
        <pc:sldMkLst>
          <pc:docMk/>
          <pc:sldMk cId="2791580582" sldId="278"/>
        </pc:sldMkLst>
      </pc:sldChg>
      <pc:sldChg chg="add del ord setBg">
        <pc:chgData name="Bedford, Karrie (ASD-W)" userId="750041f4-42a1-4160-844a-3d76443d7a93" providerId="ADAL" clId="{315EC290-9157-46E3-98AF-F0D8428AC6EB}" dt="2025-01-10T00:11:50.693" v="2870" actId="47"/>
        <pc:sldMkLst>
          <pc:docMk/>
          <pc:sldMk cId="2928203004" sldId="278"/>
        </pc:sldMkLst>
      </pc:sldChg>
      <pc:sldChg chg="add del setBg">
        <pc:chgData name="Bedford, Karrie (ASD-W)" userId="750041f4-42a1-4160-844a-3d76443d7a93" providerId="ADAL" clId="{315EC290-9157-46E3-98AF-F0D8428AC6EB}" dt="2025-01-10T00:12:04.251" v="2875"/>
        <pc:sldMkLst>
          <pc:docMk/>
          <pc:sldMk cId="2996393885" sldId="278"/>
        </pc:sldMkLst>
      </pc:sldChg>
      <pc:sldChg chg="add del setBg">
        <pc:chgData name="Bedford, Karrie (ASD-W)" userId="750041f4-42a1-4160-844a-3d76443d7a93" providerId="ADAL" clId="{315EC290-9157-46E3-98AF-F0D8428AC6EB}" dt="2025-01-10T00:11:56.116" v="2872"/>
        <pc:sldMkLst>
          <pc:docMk/>
          <pc:sldMk cId="3137474457" sldId="278"/>
        </pc:sldMkLst>
      </pc:sldChg>
      <pc:sldChg chg="addSp modSp add mod ord modTransition modNotesTx">
        <pc:chgData name="Bedford, Karrie (ASD-W)" userId="750041f4-42a1-4160-844a-3d76443d7a93" providerId="ADAL" clId="{315EC290-9157-46E3-98AF-F0D8428AC6EB}" dt="2025-01-13T16:26:24.154" v="8539" actId="6549"/>
        <pc:sldMkLst>
          <pc:docMk/>
          <pc:sldMk cId="3190241364" sldId="279"/>
        </pc:sldMkLst>
      </pc:sldChg>
      <pc:sldChg chg="add del setBg">
        <pc:chgData name="Bedford, Karrie (ASD-W)" userId="750041f4-42a1-4160-844a-3d76443d7a93" providerId="ADAL" clId="{315EC290-9157-46E3-98AF-F0D8428AC6EB}" dt="2025-01-10T00:12:34.731" v="2883"/>
        <pc:sldMkLst>
          <pc:docMk/>
          <pc:sldMk cId="3544612334" sldId="279"/>
        </pc:sldMkLst>
      </pc:sldChg>
      <pc:sldChg chg="addSp delSp modSp add mod modTransition">
        <pc:chgData name="Bedford, Karrie (ASD-W)" userId="750041f4-42a1-4160-844a-3d76443d7a93" providerId="ADAL" clId="{315EC290-9157-46E3-98AF-F0D8428AC6EB}" dt="2025-01-13T13:29:02.620" v="7220"/>
        <pc:sldMkLst>
          <pc:docMk/>
          <pc:sldMk cId="1431771278" sldId="280"/>
        </pc:sldMkLst>
      </pc:sldChg>
      <pc:sldChg chg="add del setBg">
        <pc:chgData name="Bedford, Karrie (ASD-W)" userId="750041f4-42a1-4160-844a-3d76443d7a93" providerId="ADAL" clId="{315EC290-9157-46E3-98AF-F0D8428AC6EB}" dt="2025-01-10T00:19:59.996" v="3067"/>
        <pc:sldMkLst>
          <pc:docMk/>
          <pc:sldMk cId="2264716330" sldId="280"/>
        </pc:sldMkLst>
      </pc:sldChg>
      <pc:sldChg chg="new del">
        <pc:chgData name="Bedford, Karrie (ASD-W)" userId="750041f4-42a1-4160-844a-3d76443d7a93" providerId="ADAL" clId="{315EC290-9157-46E3-98AF-F0D8428AC6EB}" dt="2025-01-10T00:19:51.924" v="3065" actId="680"/>
        <pc:sldMkLst>
          <pc:docMk/>
          <pc:sldMk cId="3680991308" sldId="280"/>
        </pc:sldMkLst>
      </pc:sldChg>
      <pc:sldChg chg="addSp delSp modSp add mod modTransition modNotesTx">
        <pc:chgData name="Bedford, Karrie (ASD-W)" userId="750041f4-42a1-4160-844a-3d76443d7a93" providerId="ADAL" clId="{315EC290-9157-46E3-98AF-F0D8428AC6EB}" dt="2025-01-13T16:55:52.899" v="10993" actId="20577"/>
        <pc:sldMkLst>
          <pc:docMk/>
          <pc:sldMk cId="2300417023" sldId="281"/>
        </pc:sldMkLst>
      </pc:sldChg>
      <pc:sldChg chg="add del">
        <pc:chgData name="Bedford, Karrie (ASD-W)" userId="750041f4-42a1-4160-844a-3d76443d7a93" providerId="ADAL" clId="{315EC290-9157-46E3-98AF-F0D8428AC6EB}" dt="2025-01-10T00:19:59.996" v="3067"/>
        <pc:sldMkLst>
          <pc:docMk/>
          <pc:sldMk cId="2868984384" sldId="281"/>
        </pc:sldMkLst>
      </pc:sldChg>
      <pc:sldChg chg="add del setBg">
        <pc:chgData name="Bedford, Karrie (ASD-W)" userId="750041f4-42a1-4160-844a-3d76443d7a93" providerId="ADAL" clId="{315EC290-9157-46E3-98AF-F0D8428AC6EB}" dt="2025-01-10T00:24:17.346" v="3202"/>
        <pc:sldMkLst>
          <pc:docMk/>
          <pc:sldMk cId="2918611665" sldId="282"/>
        </pc:sldMkLst>
      </pc:sldChg>
      <pc:sldChg chg="addSp delSp modSp add mod ord modTransition">
        <pc:chgData name="Bedford, Karrie (ASD-W)" userId="750041f4-42a1-4160-844a-3d76443d7a93" providerId="ADAL" clId="{315EC290-9157-46E3-98AF-F0D8428AC6EB}" dt="2025-01-13T13:29:02.620" v="7220"/>
        <pc:sldMkLst>
          <pc:docMk/>
          <pc:sldMk cId="3083752696" sldId="282"/>
        </pc:sldMkLst>
      </pc:sldChg>
      <pc:sldChg chg="addSp delSp modSp add del mod ord">
        <pc:chgData name="Bedford, Karrie (ASD-W)" userId="750041f4-42a1-4160-844a-3d76443d7a93" providerId="ADAL" clId="{315EC290-9157-46E3-98AF-F0D8428AC6EB}" dt="2025-01-10T00:27:41.721" v="3504" actId="47"/>
        <pc:sldMkLst>
          <pc:docMk/>
          <pc:sldMk cId="3969382159" sldId="283"/>
        </pc:sldMkLst>
      </pc:sldChg>
      <pc:sldChg chg="addSp delSp modSp add mod ord modTransition modNotesTx">
        <pc:chgData name="Bedford, Karrie (ASD-W)" userId="750041f4-42a1-4160-844a-3d76443d7a93" providerId="ADAL" clId="{315EC290-9157-46E3-98AF-F0D8428AC6EB}" dt="2025-01-13T16:56:45.943" v="11107" actId="20577"/>
        <pc:sldMkLst>
          <pc:docMk/>
          <pc:sldMk cId="3626485026" sldId="284"/>
        </pc:sldMkLst>
      </pc:sldChg>
      <pc:sldChg chg="addSp delSp modSp add mod ord modTransition modNotesTx">
        <pc:chgData name="Bedford, Karrie (ASD-W)" userId="750041f4-42a1-4160-844a-3d76443d7a93" providerId="ADAL" clId="{315EC290-9157-46E3-98AF-F0D8428AC6EB}" dt="2025-01-13T16:48:59.239" v="10222" actId="20577"/>
        <pc:sldMkLst>
          <pc:docMk/>
          <pc:sldMk cId="2752150383" sldId="285"/>
        </pc:sldMkLst>
      </pc:sldChg>
      <pc:sldChg chg="modSp add modTransition">
        <pc:chgData name="Bedford, Karrie (ASD-W)" userId="750041f4-42a1-4160-844a-3d76443d7a93" providerId="ADAL" clId="{315EC290-9157-46E3-98AF-F0D8428AC6EB}" dt="2025-01-13T13:34:25.591" v="7368" actId="1076"/>
        <pc:sldMkLst>
          <pc:docMk/>
          <pc:sldMk cId="1399285070" sldId="286"/>
        </pc:sldMkLst>
      </pc:sldChg>
      <pc:sldChg chg="modSp add mod modTransition modNotesTx">
        <pc:chgData name="Bedford, Karrie (ASD-W)" userId="750041f4-42a1-4160-844a-3d76443d7a93" providerId="ADAL" clId="{315EC290-9157-46E3-98AF-F0D8428AC6EB}" dt="2025-01-13T16:50:22.559" v="10604" actId="20577"/>
        <pc:sldMkLst>
          <pc:docMk/>
          <pc:sldMk cId="687560426" sldId="287"/>
        </pc:sldMkLst>
      </pc:sldChg>
      <pc:sldChg chg="add del modTransition modNotesTx">
        <pc:chgData name="Bedford, Karrie (ASD-W)" userId="750041f4-42a1-4160-844a-3d76443d7a93" providerId="ADAL" clId="{315EC290-9157-46E3-98AF-F0D8428AC6EB}" dt="2025-01-13T16:48:03.585" v="10011" actId="20577"/>
        <pc:sldMkLst>
          <pc:docMk/>
          <pc:sldMk cId="4003511859" sldId="288"/>
        </pc:sldMkLst>
      </pc:sldChg>
      <pc:sldMasterChg chg="modTransition modSldLayout">
        <pc:chgData name="Bedford, Karrie (ASD-W)" userId="750041f4-42a1-4160-844a-3d76443d7a93" providerId="ADAL" clId="{315EC290-9157-46E3-98AF-F0D8428AC6EB}" dt="2025-01-10T01:22:00.353" v="5179"/>
        <pc:sldMasterMkLst>
          <pc:docMk/>
          <pc:sldMasterMk cId="2928105972" sldId="2147483689"/>
        </pc:sldMasterMkLst>
        <pc:sldLayoutChg chg="modTransition">
          <pc:chgData name="Bedford, Karrie (ASD-W)" userId="750041f4-42a1-4160-844a-3d76443d7a93" providerId="ADAL" clId="{315EC290-9157-46E3-98AF-F0D8428AC6EB}" dt="2025-01-10T01:22:00.353" v="5179"/>
          <pc:sldLayoutMkLst>
            <pc:docMk/>
            <pc:sldMasterMk cId="2928105972" sldId="2147483689"/>
            <pc:sldLayoutMk cId="768143447" sldId="2147483673"/>
          </pc:sldLayoutMkLst>
        </pc:sldLayoutChg>
        <pc:sldLayoutChg chg="modTransition">
          <pc:chgData name="Bedford, Karrie (ASD-W)" userId="750041f4-42a1-4160-844a-3d76443d7a93" providerId="ADAL" clId="{315EC290-9157-46E3-98AF-F0D8428AC6EB}" dt="2025-01-10T01:22:00.353" v="5179"/>
          <pc:sldLayoutMkLst>
            <pc:docMk/>
            <pc:sldMasterMk cId="2928105972" sldId="2147483689"/>
            <pc:sldLayoutMk cId="1324075123" sldId="2147483688"/>
          </pc:sldLayoutMkLst>
        </pc:sldLayoutChg>
        <pc:sldLayoutChg chg="modTransition">
          <pc:chgData name="Bedford, Karrie (ASD-W)" userId="750041f4-42a1-4160-844a-3d76443d7a93" providerId="ADAL" clId="{315EC290-9157-46E3-98AF-F0D8428AC6EB}" dt="2025-01-10T01:22:00.353" v="5179"/>
          <pc:sldLayoutMkLst>
            <pc:docMk/>
            <pc:sldMasterMk cId="2928105972" sldId="2147483689"/>
            <pc:sldLayoutMk cId="2360036051" sldId="2147483690"/>
          </pc:sldLayoutMkLst>
        </pc:sldLayoutChg>
        <pc:sldLayoutChg chg="modTransition">
          <pc:chgData name="Bedford, Karrie (ASD-W)" userId="750041f4-42a1-4160-844a-3d76443d7a93" providerId="ADAL" clId="{315EC290-9157-46E3-98AF-F0D8428AC6EB}" dt="2025-01-10T01:22:00.353" v="5179"/>
          <pc:sldLayoutMkLst>
            <pc:docMk/>
            <pc:sldMasterMk cId="2928105972" sldId="2147483689"/>
            <pc:sldLayoutMk cId="686820989" sldId="2147483691"/>
          </pc:sldLayoutMkLst>
        </pc:sldLayoutChg>
        <pc:sldLayoutChg chg="modTransition">
          <pc:chgData name="Bedford, Karrie (ASD-W)" userId="750041f4-42a1-4160-844a-3d76443d7a93" providerId="ADAL" clId="{315EC290-9157-46E3-98AF-F0D8428AC6EB}" dt="2025-01-10T01:22:00.353" v="5179"/>
          <pc:sldLayoutMkLst>
            <pc:docMk/>
            <pc:sldMasterMk cId="2928105972" sldId="2147483689"/>
            <pc:sldLayoutMk cId="475008908" sldId="2147483692"/>
          </pc:sldLayoutMkLst>
        </pc:sldLayoutChg>
        <pc:sldLayoutChg chg="modTransition">
          <pc:chgData name="Bedford, Karrie (ASD-W)" userId="750041f4-42a1-4160-844a-3d76443d7a93" providerId="ADAL" clId="{315EC290-9157-46E3-98AF-F0D8428AC6EB}" dt="2025-01-10T01:22:00.353" v="5179"/>
          <pc:sldLayoutMkLst>
            <pc:docMk/>
            <pc:sldMasterMk cId="2928105972" sldId="2147483689"/>
            <pc:sldLayoutMk cId="2298144964" sldId="2147483693"/>
          </pc:sldLayoutMkLst>
        </pc:sldLayoutChg>
        <pc:sldLayoutChg chg="modTransition">
          <pc:chgData name="Bedford, Karrie (ASD-W)" userId="750041f4-42a1-4160-844a-3d76443d7a93" providerId="ADAL" clId="{315EC290-9157-46E3-98AF-F0D8428AC6EB}" dt="2025-01-10T01:22:00.353" v="5179"/>
          <pc:sldLayoutMkLst>
            <pc:docMk/>
            <pc:sldMasterMk cId="2928105972" sldId="2147483689"/>
            <pc:sldLayoutMk cId="1358622425" sldId="2147483694"/>
          </pc:sldLayoutMkLst>
        </pc:sldLayoutChg>
        <pc:sldLayoutChg chg="modTransition">
          <pc:chgData name="Bedford, Karrie (ASD-W)" userId="750041f4-42a1-4160-844a-3d76443d7a93" providerId="ADAL" clId="{315EC290-9157-46E3-98AF-F0D8428AC6EB}" dt="2025-01-10T01:22:00.353" v="5179"/>
          <pc:sldLayoutMkLst>
            <pc:docMk/>
            <pc:sldMasterMk cId="2928105972" sldId="2147483689"/>
            <pc:sldLayoutMk cId="3788833538" sldId="2147483695"/>
          </pc:sldLayoutMkLst>
        </pc:sldLayoutChg>
        <pc:sldLayoutChg chg="modTransition">
          <pc:chgData name="Bedford, Karrie (ASD-W)" userId="750041f4-42a1-4160-844a-3d76443d7a93" providerId="ADAL" clId="{315EC290-9157-46E3-98AF-F0D8428AC6EB}" dt="2025-01-10T01:22:00.353" v="5179"/>
          <pc:sldLayoutMkLst>
            <pc:docMk/>
            <pc:sldMasterMk cId="2928105972" sldId="2147483689"/>
            <pc:sldLayoutMk cId="88672098" sldId="2147483696"/>
          </pc:sldLayoutMkLst>
        </pc:sldLayoutChg>
        <pc:sldLayoutChg chg="modTransition">
          <pc:chgData name="Bedford, Karrie (ASD-W)" userId="750041f4-42a1-4160-844a-3d76443d7a93" providerId="ADAL" clId="{315EC290-9157-46E3-98AF-F0D8428AC6EB}" dt="2025-01-10T01:22:00.353" v="5179"/>
          <pc:sldLayoutMkLst>
            <pc:docMk/>
            <pc:sldMasterMk cId="2928105972" sldId="2147483689"/>
            <pc:sldLayoutMk cId="3745437880" sldId="2147483697"/>
          </pc:sldLayoutMkLst>
        </pc:sldLayoutChg>
        <pc:sldLayoutChg chg="modTransition">
          <pc:chgData name="Bedford, Karrie (ASD-W)" userId="750041f4-42a1-4160-844a-3d76443d7a93" providerId="ADAL" clId="{315EC290-9157-46E3-98AF-F0D8428AC6EB}" dt="2025-01-10T01:22:00.353" v="5179"/>
          <pc:sldLayoutMkLst>
            <pc:docMk/>
            <pc:sldMasterMk cId="2928105972" sldId="2147483689"/>
            <pc:sldLayoutMk cId="564903947" sldId="2147483698"/>
          </pc:sldLayoutMkLst>
        </pc:sldLayoutChg>
        <pc:sldLayoutChg chg="modTransition">
          <pc:chgData name="Bedford, Karrie (ASD-W)" userId="750041f4-42a1-4160-844a-3d76443d7a93" providerId="ADAL" clId="{315EC290-9157-46E3-98AF-F0D8428AC6EB}" dt="2025-01-10T01:22:00.353" v="5179"/>
          <pc:sldLayoutMkLst>
            <pc:docMk/>
            <pc:sldMasterMk cId="2928105972" sldId="2147483689"/>
            <pc:sldLayoutMk cId="1021297605" sldId="2147483699"/>
          </pc:sldLayoutMkLst>
        </pc:sldLayoutChg>
        <pc:sldLayoutChg chg="modTransition">
          <pc:chgData name="Bedford, Karrie (ASD-W)" userId="750041f4-42a1-4160-844a-3d76443d7a93" providerId="ADAL" clId="{315EC290-9157-46E3-98AF-F0D8428AC6EB}" dt="2025-01-10T01:22:00.353" v="5179"/>
          <pc:sldLayoutMkLst>
            <pc:docMk/>
            <pc:sldMasterMk cId="2928105972" sldId="2147483689"/>
            <pc:sldLayoutMk cId="2246209272" sldId="2147483700"/>
          </pc:sldLayoutMkLst>
        </pc:sldLayoutChg>
        <pc:sldLayoutChg chg="modTransition">
          <pc:chgData name="Bedford, Karrie (ASD-W)" userId="750041f4-42a1-4160-844a-3d76443d7a93" providerId="ADAL" clId="{315EC290-9157-46E3-98AF-F0D8428AC6EB}" dt="2025-01-10T01:22:00.353" v="5179"/>
          <pc:sldLayoutMkLst>
            <pc:docMk/>
            <pc:sldMasterMk cId="2928105972" sldId="2147483689"/>
            <pc:sldLayoutMk cId="2581093872" sldId="2147483701"/>
          </pc:sldLayoutMkLst>
        </pc:sldLayoutChg>
      </pc:sldMasterChg>
    </pc:docChg>
  </pc:docChgLst>
  <pc:docChgLst>
    <pc:chgData name="Bedford, Karrie (ASD-W)" userId="S::karrie.bedford@nbed.nb.ca::750041f4-42a1-4160-844a-3d76443d7a93" providerId="AD" clId="Web-{07D7DD09-C7AC-4A3E-8D23-D42D3997E05B}"/>
    <pc:docChg chg="modSld">
      <pc:chgData name="Bedford, Karrie (ASD-W)" userId="S::karrie.bedford@nbed.nb.ca::750041f4-42a1-4160-844a-3d76443d7a93" providerId="AD" clId="Web-{07D7DD09-C7AC-4A3E-8D23-D42D3997E05B}" dt="2025-01-10T13:35:49.127" v="0" actId="20577"/>
      <pc:docMkLst>
        <pc:docMk/>
      </pc:docMkLst>
      <pc:sldChg chg="modSp">
        <pc:chgData name="Bedford, Karrie (ASD-W)" userId="S::karrie.bedford@nbed.nb.ca::750041f4-42a1-4160-844a-3d76443d7a93" providerId="AD" clId="Web-{07D7DD09-C7AC-4A3E-8D23-D42D3997E05B}" dt="2025-01-10T13:35:49.127" v="0" actId="20577"/>
        <pc:sldMkLst>
          <pc:docMk/>
          <pc:sldMk cId="2752150383"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O"/>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02FE1B-CDC8-1446-B347-9E94BFA3C4CC}" type="datetimeFigureOut">
              <a:rPr lang="en-CO" smtClean="0"/>
              <a:t>05/21/2025</a:t>
            </a:fld>
            <a:endParaRPr lang="en-CO"/>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O"/>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O"/>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DCC0379-4ECF-8E4C-B8F4-B5B8F18C28E3}" type="slidenum">
              <a:rPr lang="en-CO" smtClean="0"/>
              <a:t>‹#›</a:t>
            </a:fld>
            <a:endParaRPr lang="en-CO"/>
          </a:p>
        </p:txBody>
      </p:sp>
    </p:spTree>
    <p:extLst>
      <p:ext uri="{BB962C8B-B14F-4D97-AF65-F5344CB8AC3E}">
        <p14:creationId xmlns:p14="http://schemas.microsoft.com/office/powerpoint/2010/main" val="3239855263"/>
      </p:ext>
    </p:extLst>
  </p:cSld>
  <p:clrMap bg1="lt1" tx1="dk1" bg2="lt2" tx2="dk2" accent1="accent1" accent2="accent2" accent3="accent3" accent4="accent4" accent5="accent5" accent6="accent6" hlink="hlink" folHlink="folHlink"/>
  <p:notesStyle>
    <a:lvl1pPr marL="0" algn="l" defTabSz="914307" rtl="0" eaLnBrk="1" latinLnBrk="0" hangingPunct="1">
      <a:defRPr sz="1199" kern="1200">
        <a:solidFill>
          <a:schemeClr val="tx1"/>
        </a:solidFill>
        <a:latin typeface="+mn-lt"/>
        <a:ea typeface="+mn-ea"/>
        <a:cs typeface="+mn-cs"/>
      </a:defRPr>
    </a:lvl1pPr>
    <a:lvl2pPr marL="457154" algn="l" defTabSz="914307" rtl="0" eaLnBrk="1" latinLnBrk="0" hangingPunct="1">
      <a:defRPr sz="1199" kern="1200">
        <a:solidFill>
          <a:schemeClr val="tx1"/>
        </a:solidFill>
        <a:latin typeface="+mn-lt"/>
        <a:ea typeface="+mn-ea"/>
        <a:cs typeface="+mn-cs"/>
      </a:defRPr>
    </a:lvl2pPr>
    <a:lvl3pPr marL="914307" algn="l" defTabSz="914307" rtl="0" eaLnBrk="1" latinLnBrk="0" hangingPunct="1">
      <a:defRPr sz="1199" kern="1200">
        <a:solidFill>
          <a:schemeClr val="tx1"/>
        </a:solidFill>
        <a:latin typeface="+mn-lt"/>
        <a:ea typeface="+mn-ea"/>
        <a:cs typeface="+mn-cs"/>
      </a:defRPr>
    </a:lvl3pPr>
    <a:lvl4pPr marL="1371461" algn="l" defTabSz="914307" rtl="0" eaLnBrk="1" latinLnBrk="0" hangingPunct="1">
      <a:defRPr sz="1199" kern="1200">
        <a:solidFill>
          <a:schemeClr val="tx1"/>
        </a:solidFill>
        <a:latin typeface="+mn-lt"/>
        <a:ea typeface="+mn-ea"/>
        <a:cs typeface="+mn-cs"/>
      </a:defRPr>
    </a:lvl4pPr>
    <a:lvl5pPr marL="1828615" algn="l" defTabSz="914307" rtl="0" eaLnBrk="1" latinLnBrk="0" hangingPunct="1">
      <a:defRPr sz="1199" kern="1200">
        <a:solidFill>
          <a:schemeClr val="tx1"/>
        </a:solidFill>
        <a:latin typeface="+mn-lt"/>
        <a:ea typeface="+mn-ea"/>
        <a:cs typeface="+mn-cs"/>
      </a:defRPr>
    </a:lvl5pPr>
    <a:lvl6pPr marL="2285768" algn="l" defTabSz="914307" rtl="0" eaLnBrk="1" latinLnBrk="0" hangingPunct="1">
      <a:defRPr sz="1199" kern="1200">
        <a:solidFill>
          <a:schemeClr val="tx1"/>
        </a:solidFill>
        <a:latin typeface="+mn-lt"/>
        <a:ea typeface="+mn-ea"/>
        <a:cs typeface="+mn-cs"/>
      </a:defRPr>
    </a:lvl6pPr>
    <a:lvl7pPr marL="2742922" algn="l" defTabSz="914307" rtl="0" eaLnBrk="1" latinLnBrk="0" hangingPunct="1">
      <a:defRPr sz="1199" kern="1200">
        <a:solidFill>
          <a:schemeClr val="tx1"/>
        </a:solidFill>
        <a:latin typeface="+mn-lt"/>
        <a:ea typeface="+mn-ea"/>
        <a:cs typeface="+mn-cs"/>
      </a:defRPr>
    </a:lvl7pPr>
    <a:lvl8pPr marL="3200074" algn="l" defTabSz="914307" rtl="0" eaLnBrk="1" latinLnBrk="0" hangingPunct="1">
      <a:defRPr sz="1199" kern="1200">
        <a:solidFill>
          <a:schemeClr val="tx1"/>
        </a:solidFill>
        <a:latin typeface="+mn-lt"/>
        <a:ea typeface="+mn-ea"/>
        <a:cs typeface="+mn-cs"/>
      </a:defRPr>
    </a:lvl8pPr>
    <a:lvl9pPr marL="3657228" algn="l" defTabSz="914307"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healthyschoolfood.ca/nb-actio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foodforallnb.ca/focus/schoolfood"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anada.ca/content/dam/canada/employment-social-development/programs/school-food/consultation-school-food/what-we-heard-report-2023/what-we-heard-report-2023.pdf"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canada.ca/en/employment-social-development/news/2025/02/healthy-meals-for-kids-savings-for-families-in-new-brunswick.html" TargetMode="External"/><Relationship Id="rId5" Type="http://schemas.openxmlformats.org/officeDocument/2006/relationships/hyperlink" Target="https://www.canada.ca/en/employment-social-development/programs/school-food/reports/national-policy.html" TargetMode="External"/><Relationship Id="rId4" Type="http://schemas.openxmlformats.org/officeDocument/2006/relationships/hyperlink" Target="https://www.pm.gc.ca/en/news/news-releases/2024/04/01/national-school-food-program-set-kids-succes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2.gnb.ca/content/gnb/en/news/news_release.2022.09.0497.htm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2.gnb.ca/content/gnb/en/corporate/government_websites/mandate-letters/mandate-letter-Johnson.html" TargetMode="External"/><Relationship Id="rId4" Type="http://schemas.openxmlformats.org/officeDocument/2006/relationships/hyperlink" Target="https://www2.gnb.ca/content/gnb/en/departments/10/news/news_release.2022.09.0497.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ealthyschoolfood.ca/nb-actio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foodforallnb.ca/focus/schoolfood"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CC0379-4ECF-8E4C-B8F4-B5B8F18C28E3}" type="slidenum">
              <a:rPr lang="en-CO" smtClean="0"/>
              <a:t>1</a:t>
            </a:fld>
            <a:endParaRPr lang="en-CO"/>
          </a:p>
        </p:txBody>
      </p:sp>
    </p:spTree>
    <p:extLst>
      <p:ext uri="{BB962C8B-B14F-4D97-AF65-F5344CB8AC3E}">
        <p14:creationId xmlns:p14="http://schemas.microsoft.com/office/powerpoint/2010/main" val="183329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FDA: 9 schools not currently on program – decided at a department level. </a:t>
            </a:r>
          </a:p>
          <a:p>
            <a:endParaRPr lang="en-US" dirty="0"/>
          </a:p>
          <a:p>
            <a:r>
              <a:rPr lang="en-US" dirty="0"/>
              <a:t>BCC: Various Support Models. Direct to schools, but also to partner such as FDA. </a:t>
            </a:r>
          </a:p>
        </p:txBody>
      </p:sp>
      <p:sp>
        <p:nvSpPr>
          <p:cNvPr id="4" name="Slide Number Placeholder 3"/>
          <p:cNvSpPr>
            <a:spLocks noGrp="1"/>
          </p:cNvSpPr>
          <p:nvPr>
            <p:ph type="sldNum" sz="quarter" idx="5"/>
          </p:nvPr>
        </p:nvSpPr>
        <p:spPr/>
        <p:txBody>
          <a:bodyPr/>
          <a:lstStyle/>
          <a:p>
            <a:fld id="{EDCC0379-4ECF-8E4C-B8F4-B5B8F18C28E3}" type="slidenum">
              <a:rPr lang="en-CO" smtClean="0"/>
              <a:t>11</a:t>
            </a:fld>
            <a:endParaRPr lang="en-CO"/>
          </a:p>
        </p:txBody>
      </p:sp>
    </p:spTree>
    <p:extLst>
      <p:ext uri="{BB962C8B-B14F-4D97-AF65-F5344CB8AC3E}">
        <p14:creationId xmlns:p14="http://schemas.microsoft.com/office/powerpoint/2010/main" val="3458892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A64FD-543C-2173-CBB7-E336C01EC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9841D-1F6E-5575-AE0B-2B81F04E15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FC073B-22B9-4741-A7E4-C768E9C489C0}"/>
              </a:ext>
            </a:extLst>
          </p:cNvPr>
          <p:cNvSpPr>
            <a:spLocks noGrp="1"/>
          </p:cNvSpPr>
          <p:nvPr>
            <p:ph type="body" idx="1"/>
          </p:nvPr>
        </p:nvSpPr>
        <p:spPr/>
        <p:txBody>
          <a:bodyPr/>
          <a:lstStyle/>
          <a:p>
            <a:r>
              <a:rPr lang="en-US" dirty="0"/>
              <a:t>It looks different at each school. </a:t>
            </a:r>
          </a:p>
          <a:p>
            <a:endParaRPr lang="en-US" dirty="0"/>
          </a:p>
          <a:p>
            <a:r>
              <a:rPr lang="en-US" dirty="0"/>
              <a:t>Need to make sure we keep the identity/established partners, but also ensure best practices and policies are followed. </a:t>
            </a:r>
          </a:p>
        </p:txBody>
      </p:sp>
      <p:sp>
        <p:nvSpPr>
          <p:cNvPr id="4" name="Slide Number Placeholder 3">
            <a:extLst>
              <a:ext uri="{FF2B5EF4-FFF2-40B4-BE49-F238E27FC236}">
                <a16:creationId xmlns:a16="http://schemas.microsoft.com/office/drawing/2014/main" id="{BC9B45EE-A774-D945-B251-8155A33EE562}"/>
              </a:ext>
            </a:extLst>
          </p:cNvPr>
          <p:cNvSpPr>
            <a:spLocks noGrp="1"/>
          </p:cNvSpPr>
          <p:nvPr>
            <p:ph type="sldNum" sz="quarter" idx="5"/>
          </p:nvPr>
        </p:nvSpPr>
        <p:spPr/>
        <p:txBody>
          <a:bodyPr/>
          <a:lstStyle/>
          <a:p>
            <a:fld id="{EDCC0379-4ECF-8E4C-B8F4-B5B8F18C28E3}" type="slidenum">
              <a:rPr lang="en-CO" smtClean="0"/>
              <a:t>12</a:t>
            </a:fld>
            <a:endParaRPr lang="en-CO"/>
          </a:p>
        </p:txBody>
      </p:sp>
    </p:spTree>
    <p:extLst>
      <p:ext uri="{BB962C8B-B14F-4D97-AF65-F5344CB8AC3E}">
        <p14:creationId xmlns:p14="http://schemas.microsoft.com/office/powerpoint/2010/main" val="1246054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E8B2C-9E46-3B00-14BA-AF0579862A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9BF6E3-4141-071E-BB47-F3EC60BD4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80054E-0F64-1730-88E3-7106955427E4}"/>
              </a:ext>
            </a:extLst>
          </p:cNvPr>
          <p:cNvSpPr>
            <a:spLocks noGrp="1"/>
          </p:cNvSpPr>
          <p:nvPr>
            <p:ph type="body" idx="1"/>
          </p:nvPr>
        </p:nvSpPr>
        <p:spPr/>
        <p:txBody>
          <a:bodyPr/>
          <a:lstStyle/>
          <a:p>
            <a:r>
              <a:rPr lang="en-US" dirty="0"/>
              <a:t>If focus on alignment – we’re working smarter, not harder</a:t>
            </a:r>
          </a:p>
          <a:p>
            <a:endParaRPr lang="en-US" dirty="0"/>
          </a:p>
          <a:p>
            <a:r>
              <a:rPr lang="en-US" dirty="0"/>
              <a:t>Try to move from constant ‘reaction mode’ to ‘prevention mode’</a:t>
            </a:r>
          </a:p>
          <a:p>
            <a:endParaRPr lang="en-US" dirty="0"/>
          </a:p>
          <a:p>
            <a:endParaRPr lang="en-US" dirty="0"/>
          </a:p>
          <a:p>
            <a:r>
              <a:rPr lang="en-US" dirty="0"/>
              <a:t>Our world has become more ‘task focused’ and less ‘people focused’. How do we make sure we are meeting our student needs, building a healthy working environment for our staff and build greater impact?</a:t>
            </a:r>
          </a:p>
        </p:txBody>
      </p:sp>
      <p:sp>
        <p:nvSpPr>
          <p:cNvPr id="4" name="Slide Number Placeholder 3">
            <a:extLst>
              <a:ext uri="{FF2B5EF4-FFF2-40B4-BE49-F238E27FC236}">
                <a16:creationId xmlns:a16="http://schemas.microsoft.com/office/drawing/2014/main" id="{21E12433-5F12-4468-C873-EE6851E8684E}"/>
              </a:ext>
            </a:extLst>
          </p:cNvPr>
          <p:cNvSpPr>
            <a:spLocks noGrp="1"/>
          </p:cNvSpPr>
          <p:nvPr>
            <p:ph type="sldNum" sz="quarter" idx="5"/>
          </p:nvPr>
        </p:nvSpPr>
        <p:spPr/>
        <p:txBody>
          <a:bodyPr/>
          <a:lstStyle/>
          <a:p>
            <a:fld id="{EDCC0379-4ECF-8E4C-B8F4-B5B8F18C28E3}" type="slidenum">
              <a:rPr lang="en-CO" smtClean="0"/>
              <a:t>13</a:t>
            </a:fld>
            <a:endParaRPr lang="en-CO"/>
          </a:p>
        </p:txBody>
      </p:sp>
    </p:spTree>
    <p:extLst>
      <p:ext uri="{BB962C8B-B14F-4D97-AF65-F5344CB8AC3E}">
        <p14:creationId xmlns:p14="http://schemas.microsoft.com/office/powerpoint/2010/main" val="127595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9A6D5-7C59-6A2A-CCF8-9A7997C293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2A82E-369D-4151-5C5D-746DCFF209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118D60-7496-86E8-EB6E-0F705F25E1C4}"/>
              </a:ext>
            </a:extLst>
          </p:cNvPr>
          <p:cNvSpPr>
            <a:spLocks noGrp="1"/>
          </p:cNvSpPr>
          <p:nvPr>
            <p:ph type="body" idx="1"/>
          </p:nvPr>
        </p:nvSpPr>
        <p:spPr/>
        <p:txBody>
          <a:bodyPr/>
          <a:lstStyle/>
          <a:p>
            <a:r>
              <a:rPr lang="en-US" dirty="0"/>
              <a:t>If there is no coordination, or our ‘system’ doesn’t have mechanism in place for communication/alignment – it quickly becomes a ‘free for all’. </a:t>
            </a:r>
          </a:p>
          <a:p>
            <a:endParaRPr lang="en-US" dirty="0"/>
          </a:p>
          <a:p>
            <a:endParaRPr lang="en-US" dirty="0"/>
          </a:p>
        </p:txBody>
      </p:sp>
      <p:sp>
        <p:nvSpPr>
          <p:cNvPr id="4" name="Slide Number Placeholder 3">
            <a:extLst>
              <a:ext uri="{FF2B5EF4-FFF2-40B4-BE49-F238E27FC236}">
                <a16:creationId xmlns:a16="http://schemas.microsoft.com/office/drawing/2014/main" id="{DC3EC736-CCE4-D5EC-595D-697964642B91}"/>
              </a:ext>
            </a:extLst>
          </p:cNvPr>
          <p:cNvSpPr>
            <a:spLocks noGrp="1"/>
          </p:cNvSpPr>
          <p:nvPr>
            <p:ph type="sldNum" sz="quarter" idx="5"/>
          </p:nvPr>
        </p:nvSpPr>
        <p:spPr/>
        <p:txBody>
          <a:bodyPr/>
          <a:lstStyle/>
          <a:p>
            <a:fld id="{EDCC0379-4ECF-8E4C-B8F4-B5B8F18C28E3}" type="slidenum">
              <a:rPr lang="en-CO" smtClean="0"/>
              <a:t>14</a:t>
            </a:fld>
            <a:endParaRPr lang="en-CO"/>
          </a:p>
        </p:txBody>
      </p:sp>
    </p:spTree>
    <p:extLst>
      <p:ext uri="{BB962C8B-B14F-4D97-AF65-F5344CB8AC3E}">
        <p14:creationId xmlns:p14="http://schemas.microsoft.com/office/powerpoint/2010/main" val="2119577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three barriers from our Nutritional Literacy Survey in 2023 – common trends that align with </a:t>
            </a:r>
            <a:r>
              <a:rPr lang="en-US" dirty="0" err="1"/>
              <a:t>Gov’nt</a:t>
            </a:r>
            <a:r>
              <a:rPr lang="en-US" dirty="0"/>
              <a:t> of Canada </a:t>
            </a:r>
            <a:r>
              <a:rPr lang="en-US" dirty="0" err="1"/>
              <a:t>Survery</a:t>
            </a:r>
            <a:r>
              <a:rPr lang="en-US" dirty="0"/>
              <a:t> in 2022. </a:t>
            </a:r>
          </a:p>
          <a:p>
            <a:endParaRPr lang="en-US" dirty="0"/>
          </a:p>
          <a:p>
            <a:r>
              <a:rPr lang="en-US" dirty="0"/>
              <a:t>Used ABCD to switch narrative of responses from deficit focus to asset-focus.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DCC0379-4ECF-8E4C-B8F4-B5B8F18C28E3}" type="slidenum">
              <a:rPr lang="en-CO" smtClean="0"/>
              <a:t>16</a:t>
            </a:fld>
            <a:endParaRPr lang="en-CO"/>
          </a:p>
        </p:txBody>
      </p:sp>
    </p:spTree>
    <p:extLst>
      <p:ext uri="{BB962C8B-B14F-4D97-AF65-F5344CB8AC3E}">
        <p14:creationId xmlns:p14="http://schemas.microsoft.com/office/powerpoint/2010/main" val="4054021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ED3C2-D9E8-CD86-47D1-E78A382C2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A2242F-D364-44A5-6E4D-D67D272204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BA68A6-5D4D-9040-3B5F-90509C29D708}"/>
              </a:ext>
            </a:extLst>
          </p:cNvPr>
          <p:cNvSpPr>
            <a:spLocks noGrp="1"/>
          </p:cNvSpPr>
          <p:nvPr>
            <p:ph type="body" idx="1"/>
          </p:nvPr>
        </p:nvSpPr>
        <p:spPr/>
        <p:txBody>
          <a:bodyPr/>
          <a:lstStyle/>
          <a:p>
            <a:r>
              <a:rPr lang="en-US" dirty="0"/>
              <a:t>Asset Based Community Development (ABCD): https://www.tamarackcommunity.ca/hubfs/Resources/CDC%20ABCD%20resources/ABCD%20at%20a%20Glance.pdf?hsLang=en-us</a:t>
            </a:r>
          </a:p>
          <a:p>
            <a:endParaRPr lang="en-US" dirty="0"/>
          </a:p>
          <a:p>
            <a:r>
              <a:rPr lang="en-US" dirty="0"/>
              <a:t>Collective Impact Toolkit: https://www.tamarackcommunity.ca/hubfs/CI%20Toolkit%20Ebook/CI%20Toolkit%20Temp.pdf?hsCtaTracking=54eca90a-e53c-45b6-9944-16c3bd7a0e91%7Cc9712a5d-f5c2-411c-9715-c41c37830291</a:t>
            </a:r>
          </a:p>
        </p:txBody>
      </p:sp>
      <p:sp>
        <p:nvSpPr>
          <p:cNvPr id="4" name="Slide Number Placeholder 3">
            <a:extLst>
              <a:ext uri="{FF2B5EF4-FFF2-40B4-BE49-F238E27FC236}">
                <a16:creationId xmlns:a16="http://schemas.microsoft.com/office/drawing/2014/main" id="{100E15BC-99FF-918E-00FE-FC4ED59342D6}"/>
              </a:ext>
            </a:extLst>
          </p:cNvPr>
          <p:cNvSpPr>
            <a:spLocks noGrp="1"/>
          </p:cNvSpPr>
          <p:nvPr>
            <p:ph type="sldNum" sz="quarter" idx="5"/>
          </p:nvPr>
        </p:nvSpPr>
        <p:spPr/>
        <p:txBody>
          <a:bodyPr/>
          <a:lstStyle/>
          <a:p>
            <a:pPr defTabSz="465887">
              <a:defRPr/>
            </a:pPr>
            <a:fld id="{EDCC0379-4ECF-8E4C-B8F4-B5B8F18C28E3}" type="slidenum">
              <a:rPr lang="en-CO">
                <a:solidFill>
                  <a:prstClr val="black"/>
                </a:solidFill>
                <a:latin typeface="Calibri" panose="020F0502020204030204"/>
              </a:rPr>
              <a:pPr defTabSz="465887">
                <a:defRPr/>
              </a:pPr>
              <a:t>18</a:t>
            </a:fld>
            <a:endParaRPr lang="en-CO">
              <a:solidFill>
                <a:prstClr val="black"/>
              </a:solidFill>
              <a:latin typeface="Calibri" panose="020F0502020204030204"/>
            </a:endParaRPr>
          </a:p>
        </p:txBody>
      </p:sp>
    </p:spTree>
    <p:extLst>
      <p:ext uri="{BB962C8B-B14F-4D97-AF65-F5344CB8AC3E}">
        <p14:creationId xmlns:p14="http://schemas.microsoft.com/office/powerpoint/2010/main" val="4067421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0F050-697E-8434-1982-47DC60296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34306-6D82-1A62-77AB-8DA49F5B84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2A72C8-0BAD-28E1-CD9F-F7959445033C}"/>
              </a:ext>
            </a:extLst>
          </p:cNvPr>
          <p:cNvSpPr>
            <a:spLocks noGrp="1"/>
          </p:cNvSpPr>
          <p:nvPr>
            <p:ph type="body" idx="1"/>
          </p:nvPr>
        </p:nvSpPr>
        <p:spPr/>
        <p:txBody>
          <a:bodyPr/>
          <a:lstStyle/>
          <a:p>
            <a:r>
              <a:rPr lang="en-US" dirty="0">
                <a:hlinkClick r:id="rId3"/>
              </a:rPr>
              <a:t>NB Action | Coalition for Healthy School Food | Canada</a:t>
            </a:r>
            <a:r>
              <a:rPr lang="en-US" dirty="0"/>
              <a:t> https://www.healthyschoolfood.ca/nb-action</a:t>
            </a:r>
          </a:p>
          <a:p>
            <a:endParaRPr lang="en-US" dirty="0">
              <a:hlinkClick r:id="rId4"/>
            </a:endParaRPr>
          </a:p>
          <a:p>
            <a:r>
              <a:rPr lang="en-US" dirty="0">
                <a:hlinkClick r:id="rId4"/>
              </a:rPr>
              <a:t>Food For All NB</a:t>
            </a:r>
            <a:r>
              <a:rPr lang="en-US" dirty="0"/>
              <a:t> https://foodforallnb.ca/focus/schoolfood </a:t>
            </a:r>
          </a:p>
          <a:p>
            <a:endParaRPr lang="en-US" dirty="0"/>
          </a:p>
          <a:p>
            <a:r>
              <a:rPr lang="en-US" b="1" dirty="0"/>
              <a:t>Current email list for NB School Food Coalition – standing meeting set for once per month</a:t>
            </a:r>
          </a:p>
          <a:p>
            <a:r>
              <a:rPr lang="en-US" dirty="0"/>
              <a:t>"aubrey.kirkpatrick@gnb.ca" &lt;aubrey.kirkpatrick@gnb.ca&gt;; "Duplessie, Chadly (HorizonNB)" &lt;Chadly.Duplessie@HorizonNB.ca&gt;; "chiefghginnish@gmail.com" &lt;chiefghginnish@gmail.com&gt;; "Christine Allain" &lt;christine.allain@nbse.ca&gt;; "Christine </a:t>
            </a:r>
            <a:r>
              <a:rPr lang="en-US" dirty="0" err="1"/>
              <a:t>Roherty</a:t>
            </a:r>
            <a:r>
              <a:rPr lang="en-US" dirty="0"/>
              <a:t>" &lt;croherty@hsf.nb.ca&gt;; "Eloi Doucet" &lt;eloi.doucet@gmail.com&gt;; "Stordy, Heather (ASD-E)" &lt;Heather.Stordy@nbed.nb.ca&gt;; "Hébert, Hélène (ESIC/SIES)" &lt;Helene.Hebert22@gnb.ca&gt;; "Theriault, Johanne (DH/MS)" &lt;johanne.theriault@gnb.ca&gt;; "judith.barry@breakfastclubcanada.org" &lt;judith.barry@breakfastclubcanada.org&gt;; "Bedford, Karrie (ASD-W)" &lt;Karrie.Bedford@nbed.nb.ca&gt;; "Thériault, Marc (DSF-NE)" &lt;Marc.Theriault@nbed.nb.ca&gt;; "Mercure-Dumont, Martine (DSF-NO)" &lt;martine.mercure@nbed.nb.ca&gt;; "Mary L McKenna" &lt;mmckenna@unb.ca&gt;; "Ryder, Molly (DH/MS)" &lt;Molly.Ryder@gnb.ca&gt;; "Schofield, Rachel (DSF-S)" &lt;RACHEL.SCHOFIELD@nbed.nb.ca&gt;; "Miller, Shauna (DH/MS)" &lt;shauna.miller@gnb.ca&gt;; "Stephane Sirois" &lt;stephane.sirois@fooddepot.ca&gt;; "Susanne White" &lt;swhite@capitalrsc.ca&gt;; "Lise Morin" &lt;lmorin@capitalrsc.ca&gt;; "Larry, </a:t>
            </a:r>
            <a:r>
              <a:rPr lang="en-US" dirty="0" err="1"/>
              <a:t>TerriAnne</a:t>
            </a:r>
            <a:r>
              <a:rPr lang="en-US" dirty="0"/>
              <a:t> (</a:t>
            </a:r>
            <a:r>
              <a:rPr lang="en-US" dirty="0" err="1"/>
              <a:t>EelGrd</a:t>
            </a:r>
            <a:r>
              <a:rPr lang="en-US" dirty="0"/>
              <a:t>)" &lt;TerriAnne.Larry@nbed.nb.ca&gt;; "chloe.costa@breakfastclubcanada.org" &lt;chloe.costa@breakfastclubcanada.org&gt;; "Awad, Melissa (EECD/EDPE)" &lt;melissa.awad@gnb.ca&gt;; "paz-monica.paz@breakfastclubcanada.org" &lt;paz-monica.paz@breakfastclubcanada.org&gt;; "McGraw, Gina (DH/MS)" &lt;Gina.McGraw@gnb.ca&gt;; "McCluskey, Emily (DH/MS)" &lt;Emily.McCluskey@gnb.ca&gt;; "Johanna McLeod" &lt;jmcleod@hsf.nb.ca&gt;; "</a:t>
            </a:r>
            <a:r>
              <a:rPr lang="en-US" dirty="0" err="1"/>
              <a:t>mary</a:t>
            </a:r>
            <a:r>
              <a:rPr lang="en-US" dirty="0"/>
              <a:t> </a:t>
            </a:r>
            <a:r>
              <a:rPr lang="en-US" dirty="0" err="1"/>
              <a:t>mckenna</a:t>
            </a:r>
            <a:r>
              <a:rPr lang="en-US" dirty="0"/>
              <a:t>" &lt;mlmckenna2020@gmail.com&gt;; "Jill Van Horne" &lt;jill@foodforallnb.ca&gt;</a:t>
            </a:r>
          </a:p>
          <a:p>
            <a:endParaRPr lang="en-US" dirty="0"/>
          </a:p>
          <a:p>
            <a:r>
              <a:rPr lang="en-US" b="1" dirty="0"/>
              <a:t>olivia@foodforallnb.ca </a:t>
            </a:r>
            <a:r>
              <a:rPr lang="en-US" dirty="0"/>
              <a:t>– dedicated personnel for coordinating standing meetings and minutes. (Food for All NB has received funding from ESIC to cover this position) </a:t>
            </a:r>
          </a:p>
          <a:p>
            <a:endParaRPr lang="en-US" dirty="0"/>
          </a:p>
          <a:p>
            <a:endParaRPr lang="en-US" dirty="0"/>
          </a:p>
        </p:txBody>
      </p:sp>
      <p:sp>
        <p:nvSpPr>
          <p:cNvPr id="4" name="Slide Number Placeholder 3">
            <a:extLst>
              <a:ext uri="{FF2B5EF4-FFF2-40B4-BE49-F238E27FC236}">
                <a16:creationId xmlns:a16="http://schemas.microsoft.com/office/drawing/2014/main" id="{5CD5A917-DFF7-2FCD-94E0-E1AB55A6E7FB}"/>
              </a:ext>
            </a:extLst>
          </p:cNvPr>
          <p:cNvSpPr>
            <a:spLocks noGrp="1"/>
          </p:cNvSpPr>
          <p:nvPr>
            <p:ph type="sldNum" sz="quarter" idx="5"/>
          </p:nvPr>
        </p:nvSpPr>
        <p:spPr/>
        <p:txBody>
          <a:bodyPr/>
          <a:lstStyle/>
          <a:p>
            <a:fld id="{EDCC0379-4ECF-8E4C-B8F4-B5B8F18C28E3}" type="slidenum">
              <a:rPr lang="en-CO" smtClean="0"/>
              <a:t>20</a:t>
            </a:fld>
            <a:endParaRPr lang="en-CO"/>
          </a:p>
        </p:txBody>
      </p:sp>
    </p:spTree>
    <p:extLst>
      <p:ext uri="{BB962C8B-B14F-4D97-AF65-F5344CB8AC3E}">
        <p14:creationId xmlns:p14="http://schemas.microsoft.com/office/powerpoint/2010/main" val="3874383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5BB44-1106-652A-393F-D55C8E9D42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24213-1A20-0622-A7D4-D0DAB2180B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BD47A6-5579-BC89-EB92-C5BEF87EDE2A}"/>
              </a:ext>
            </a:extLst>
          </p:cNvPr>
          <p:cNvSpPr>
            <a:spLocks noGrp="1"/>
          </p:cNvSpPr>
          <p:nvPr>
            <p:ph type="body" idx="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r>
              <a:rPr lang="en-US" sz="1200" b="1" dirty="0">
                <a:solidFill>
                  <a:srgbClr val="00B6A8"/>
                </a:solidFill>
                <a:latin typeface="Grotesque"/>
                <a:cs typeface="Latha"/>
              </a:rPr>
              <a:t>What is the best way to align, support and collaborate with our school food champions so we can build a shared vision on school food at ASD-W?  </a:t>
            </a:r>
          </a:p>
          <a:p>
            <a:endParaRPr lang="en-US" dirty="0"/>
          </a:p>
          <a:p>
            <a:r>
              <a:rPr lang="en-US" dirty="0"/>
              <a:t>Who are the key champions that need to be part of the Task Force? </a:t>
            </a:r>
          </a:p>
          <a:p>
            <a:endParaRPr lang="en-US" dirty="0"/>
          </a:p>
          <a:p>
            <a:endParaRPr lang="en-US" dirty="0"/>
          </a:p>
        </p:txBody>
      </p:sp>
      <p:sp>
        <p:nvSpPr>
          <p:cNvPr id="4" name="Slide Number Placeholder 3">
            <a:extLst>
              <a:ext uri="{FF2B5EF4-FFF2-40B4-BE49-F238E27FC236}">
                <a16:creationId xmlns:a16="http://schemas.microsoft.com/office/drawing/2014/main" id="{CA6C6880-51F8-5F06-3F0F-F8D9D49EE029}"/>
              </a:ext>
            </a:extLst>
          </p:cNvPr>
          <p:cNvSpPr>
            <a:spLocks noGrp="1"/>
          </p:cNvSpPr>
          <p:nvPr>
            <p:ph type="sldNum" sz="quarter" idx="5"/>
          </p:nvPr>
        </p:nvSpPr>
        <p:spPr/>
        <p:txBody>
          <a:bodyPr/>
          <a:lstStyle/>
          <a:p>
            <a:fld id="{EDCC0379-4ECF-8E4C-B8F4-B5B8F18C28E3}" type="slidenum">
              <a:rPr lang="en-CO" smtClean="0"/>
              <a:t>21</a:t>
            </a:fld>
            <a:endParaRPr lang="en-CO"/>
          </a:p>
        </p:txBody>
      </p:sp>
    </p:spTree>
    <p:extLst>
      <p:ext uri="{BB962C8B-B14F-4D97-AF65-F5344CB8AC3E}">
        <p14:creationId xmlns:p14="http://schemas.microsoft.com/office/powerpoint/2010/main" val="505758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5413A-74C9-C4F3-45A6-0F410889E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377ABB-2BC2-CCCA-1705-B72664DD98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AC3FAC-053B-0D8E-7CA5-C1B653F91E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9696B7-B787-6697-4D28-B43D450ED2FC}"/>
              </a:ext>
            </a:extLst>
          </p:cNvPr>
          <p:cNvSpPr>
            <a:spLocks noGrp="1"/>
          </p:cNvSpPr>
          <p:nvPr>
            <p:ph type="sldNum" sz="quarter" idx="5"/>
          </p:nvPr>
        </p:nvSpPr>
        <p:spPr/>
        <p:txBody>
          <a:bodyPr/>
          <a:lstStyle/>
          <a:p>
            <a:fld id="{EDCC0379-4ECF-8E4C-B8F4-B5B8F18C28E3}" type="slidenum">
              <a:rPr lang="en-CO" smtClean="0"/>
              <a:t>22</a:t>
            </a:fld>
            <a:endParaRPr lang="en-CO"/>
          </a:p>
        </p:txBody>
      </p:sp>
    </p:spTree>
    <p:extLst>
      <p:ext uri="{BB962C8B-B14F-4D97-AF65-F5344CB8AC3E}">
        <p14:creationId xmlns:p14="http://schemas.microsoft.com/office/powerpoint/2010/main" val="3206065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C0379-4ECF-8E4C-B8F4-B5B8F18C28E3}" type="slidenum">
              <a:rPr lang="en-CO" smtClean="0"/>
              <a:t>23</a:t>
            </a:fld>
            <a:endParaRPr lang="en-CO"/>
          </a:p>
        </p:txBody>
      </p:sp>
    </p:spTree>
    <p:extLst>
      <p:ext uri="{BB962C8B-B14F-4D97-AF65-F5344CB8AC3E}">
        <p14:creationId xmlns:p14="http://schemas.microsoft.com/office/powerpoint/2010/main" val="1272394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CC0379-4ECF-8E4C-B8F4-B5B8F18C28E3}" type="slidenum">
              <a:rPr lang="en-CO" smtClean="0"/>
              <a:t>2</a:t>
            </a:fld>
            <a:endParaRPr lang="en-CO"/>
          </a:p>
        </p:txBody>
      </p:sp>
    </p:spTree>
    <p:extLst>
      <p:ext uri="{BB962C8B-B14F-4D97-AF65-F5344CB8AC3E}">
        <p14:creationId xmlns:p14="http://schemas.microsoft.com/office/powerpoint/2010/main" val="395314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D87F9-79FC-A2CF-10C0-CAACECF72F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030EE0-8A6F-712E-8FFD-66BA9F391A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639C47-6325-3943-2101-9EE077C155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5046E1-ED57-7802-A4AC-8FB44506A258}"/>
              </a:ext>
            </a:extLst>
          </p:cNvPr>
          <p:cNvSpPr>
            <a:spLocks noGrp="1"/>
          </p:cNvSpPr>
          <p:nvPr>
            <p:ph type="sldNum" sz="quarter" idx="5"/>
          </p:nvPr>
        </p:nvSpPr>
        <p:spPr/>
        <p:txBody>
          <a:bodyPr/>
          <a:lstStyle/>
          <a:p>
            <a:fld id="{EDCC0379-4ECF-8E4C-B8F4-B5B8F18C28E3}" type="slidenum">
              <a:rPr lang="en-CO" smtClean="0"/>
              <a:t>3</a:t>
            </a:fld>
            <a:endParaRPr lang="en-CO"/>
          </a:p>
        </p:txBody>
      </p:sp>
    </p:spTree>
    <p:extLst>
      <p:ext uri="{BB962C8B-B14F-4D97-AF65-F5344CB8AC3E}">
        <p14:creationId xmlns:p14="http://schemas.microsoft.com/office/powerpoint/2010/main" val="1201850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CC0379-4ECF-8E4C-B8F4-B5B8F18C28E3}" type="slidenum">
              <a:rPr lang="en-CO" smtClean="0"/>
              <a:t>4</a:t>
            </a:fld>
            <a:endParaRPr lang="en-CO"/>
          </a:p>
        </p:txBody>
      </p:sp>
    </p:spTree>
    <p:extLst>
      <p:ext uri="{BB962C8B-B14F-4D97-AF65-F5344CB8AC3E}">
        <p14:creationId xmlns:p14="http://schemas.microsoft.com/office/powerpoint/2010/main" val="2649350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January 2022: What We Heard – Engagement Sessions---  </a:t>
            </a:r>
            <a:r>
              <a:rPr lang="en-US" dirty="0">
                <a:hlinkClick r:id="rId3"/>
              </a:rPr>
              <a:t>WWHR - Sept 6 – EN</a:t>
            </a:r>
            <a:r>
              <a:rPr lang="en-US" dirty="0"/>
              <a:t> </a:t>
            </a:r>
          </a:p>
          <a:p>
            <a:endParaRPr lang="en-US" dirty="0"/>
          </a:p>
          <a:p>
            <a:r>
              <a:rPr lang="en-US" dirty="0"/>
              <a:t>April 1, 2024: </a:t>
            </a:r>
            <a:r>
              <a:rPr lang="en-US" dirty="0">
                <a:hlinkClick r:id="rId4"/>
              </a:rPr>
              <a:t>A National School Food Program to set kids up for success | Prime Minister of Canada</a:t>
            </a:r>
            <a:r>
              <a:rPr lang="en-US" dirty="0"/>
              <a:t> </a:t>
            </a:r>
          </a:p>
          <a:p>
            <a:endParaRPr lang="en-US" dirty="0"/>
          </a:p>
          <a:p>
            <a:pPr defTabSz="931679">
              <a:defRPr/>
            </a:pPr>
            <a:r>
              <a:rPr lang="en-US" dirty="0"/>
              <a:t>June 20, 2024  --- </a:t>
            </a:r>
            <a:r>
              <a:rPr lang="en-US" dirty="0">
                <a:hlinkClick r:id="rId5"/>
              </a:rPr>
              <a:t>National School Food Policy - Canada.ca</a:t>
            </a:r>
            <a:endParaRPr lang="en-US" dirty="0"/>
          </a:p>
          <a:p>
            <a:pPr defTabSz="931679">
              <a:defRPr/>
            </a:pPr>
            <a:endParaRPr lang="en-US" dirty="0"/>
          </a:p>
          <a:p>
            <a:pPr defTabSz="931679">
              <a:defRPr/>
            </a:pPr>
            <a:endParaRPr lang="en-US" dirty="0"/>
          </a:p>
          <a:p>
            <a:r>
              <a:rPr lang="en-US" dirty="0"/>
              <a:t>February 7 2025: </a:t>
            </a:r>
            <a:r>
              <a:rPr lang="en-US" dirty="0">
                <a:hlinkClick r:id="rId6"/>
              </a:rPr>
              <a:t>Healthy meals for kids, savings for families in New Brunswick - Canada.ca</a:t>
            </a:r>
            <a:r>
              <a:rPr lang="en-US" dirty="0"/>
              <a:t> </a:t>
            </a:r>
          </a:p>
        </p:txBody>
      </p:sp>
      <p:sp>
        <p:nvSpPr>
          <p:cNvPr id="4" name="Slide Number Placeholder 3"/>
          <p:cNvSpPr>
            <a:spLocks noGrp="1"/>
          </p:cNvSpPr>
          <p:nvPr>
            <p:ph type="sldNum" sz="quarter" idx="5"/>
          </p:nvPr>
        </p:nvSpPr>
        <p:spPr/>
        <p:txBody>
          <a:bodyPr/>
          <a:lstStyle/>
          <a:p>
            <a:fld id="{EDCC0379-4ECF-8E4C-B8F4-B5B8F18C28E3}" type="slidenum">
              <a:rPr lang="en-CO" smtClean="0"/>
              <a:t>5</a:t>
            </a:fld>
            <a:endParaRPr lang="en-CO"/>
          </a:p>
        </p:txBody>
      </p:sp>
    </p:spTree>
    <p:extLst>
      <p:ext uri="{BB962C8B-B14F-4D97-AF65-F5344CB8AC3E}">
        <p14:creationId xmlns:p14="http://schemas.microsoft.com/office/powerpoint/2010/main" val="51469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a:solidFill>
                  <a:schemeClr val="tx1"/>
                </a:solidFill>
                <a:hlinkClick r:id="rId3">
                  <a:extLst>
                    <a:ext uri="{A12FA001-AC4F-418D-AE19-62706E023703}">
                      <ahyp:hlinkClr xmlns:ahyp="http://schemas.microsoft.com/office/drawing/2018/hyperlinkcolor" val="tx"/>
                    </a:ext>
                  </a:extLst>
                </a:hlinkClick>
              </a:rPr>
              <a:t>Food Depot </a:t>
            </a:r>
            <a:r>
              <a:rPr lang="en-US" b="0" u="sng" dirty="0" err="1">
                <a:solidFill>
                  <a:schemeClr val="tx1"/>
                </a:solidFill>
                <a:hlinkClick r:id="rId3">
                  <a:extLst>
                    <a:ext uri="{A12FA001-AC4F-418D-AE19-62706E023703}">
                      <ahyp:hlinkClr xmlns:ahyp="http://schemas.microsoft.com/office/drawing/2018/hyperlinkcolor" val="tx"/>
                    </a:ext>
                  </a:extLst>
                </a:hlinkClick>
              </a:rPr>
              <a:t>Alimentaire</a:t>
            </a:r>
            <a:r>
              <a:rPr lang="en-US" b="0" u="sng" dirty="0">
                <a:solidFill>
                  <a:schemeClr val="tx1"/>
                </a:solidFill>
                <a:hlinkClick r:id="rId3">
                  <a:extLst>
                    <a:ext uri="{A12FA001-AC4F-418D-AE19-62706E023703}">
                      <ahyp:hlinkClr xmlns:ahyp="http://schemas.microsoft.com/office/drawing/2018/hyperlinkcolor" val="tx"/>
                    </a:ext>
                  </a:extLst>
                </a:hlinkClick>
              </a:rPr>
              <a:t> </a:t>
            </a:r>
          </a:p>
          <a:p>
            <a:pPr marL="628604" lvl="1" indent="-171450">
              <a:buFont typeface="Arial" panose="020B0604020202020204" pitchFamily="34" charset="0"/>
              <a:buChar char="•"/>
            </a:pPr>
            <a:r>
              <a:rPr lang="en-US" b="0" u="sng" dirty="0">
                <a:solidFill>
                  <a:schemeClr val="tx1"/>
                </a:solidFill>
                <a:hlinkClick r:id="rId3">
                  <a:extLst>
                    <a:ext uri="{A12FA001-AC4F-418D-AE19-62706E023703}">
                      <ahyp:hlinkClr xmlns:ahyp="http://schemas.microsoft.com/office/drawing/2018/hyperlinkcolor" val="tx"/>
                    </a:ext>
                  </a:extLst>
                </a:hlinkClick>
              </a:rPr>
              <a:t>September 2022:</a:t>
            </a:r>
            <a:r>
              <a:rPr lang="en-US" b="0" u="sng" dirty="0">
                <a:solidFill>
                  <a:schemeClr val="tx1"/>
                </a:solidFill>
              </a:rPr>
              <a:t> </a:t>
            </a:r>
            <a:r>
              <a:rPr lang="en-US" dirty="0">
                <a:hlinkClick r:id="rId4"/>
              </a:rPr>
              <a:t>https://www2.gnb.ca/content/gnb/en/departments/10/news/news_release.2022.09.0497.html</a:t>
            </a:r>
            <a:endParaRPr lang="en-US" dirty="0"/>
          </a:p>
          <a:p>
            <a:pPr marL="628604" lvl="1" indent="-171450">
              <a:buFont typeface="Arial" panose="020B0604020202020204" pitchFamily="34" charset="0"/>
              <a:buChar char="•"/>
            </a:pPr>
            <a:r>
              <a:rPr lang="en-US" b="0" u="sng" dirty="0">
                <a:solidFill>
                  <a:schemeClr val="tx1"/>
                </a:solidFill>
                <a:hlinkClick r:id="rId3">
                  <a:extLst>
                    <a:ext uri="{A12FA001-AC4F-418D-AE19-62706E023703}">
                      <ahyp:hlinkClr xmlns:ahyp="http://schemas.microsoft.com/office/drawing/2018/hyperlinkcolor" val="tx"/>
                    </a:ext>
                  </a:extLst>
                </a:hlinkClick>
              </a:rPr>
              <a:t>September 2023: </a:t>
            </a:r>
            <a:r>
              <a:rPr lang="en-US" dirty="0"/>
              <a:t>https://www2.gnb.ca/content/gnb/en/news/news_release.2023.09.0493.html </a:t>
            </a:r>
            <a:endParaRPr lang="en-US" u="sng" dirty="0">
              <a:solidFill>
                <a:srgbClr val="0563C1"/>
              </a:solidFill>
              <a:hlinkClick r:id="rId3">
                <a:extLst>
                  <a:ext uri="{A12FA001-AC4F-418D-AE19-62706E023703}">
                    <ahyp:hlinkClr xmlns:ahyp="http://schemas.microsoft.com/office/drawing/2018/hyperlinkcolor" val="tx"/>
                  </a:ext>
                </a:extLst>
              </a:hlinkClick>
            </a:endParaRPr>
          </a:p>
          <a:p>
            <a:endParaRPr lang="en-US" dirty="0"/>
          </a:p>
          <a:p>
            <a:r>
              <a:rPr lang="en-US" dirty="0"/>
              <a:t>Provincial Government</a:t>
            </a:r>
          </a:p>
          <a:p>
            <a:pPr marL="628604" lvl="1" indent="-171450">
              <a:buFont typeface="Arial" panose="020B0604020202020204" pitchFamily="34" charset="0"/>
              <a:buChar char="•"/>
            </a:pPr>
            <a:r>
              <a:rPr lang="en-US" dirty="0"/>
              <a:t>Election Promise: https://nbliberal.ca/holt-government-to-implement-school-food-program-so-students-can-focus-on-learning/ </a:t>
            </a:r>
          </a:p>
          <a:p>
            <a:pPr marL="628604" lvl="1" indent="-171450">
              <a:buFont typeface="Arial" panose="020B0604020202020204" pitchFamily="34" charset="0"/>
              <a:buChar char="•"/>
            </a:pPr>
            <a:r>
              <a:rPr lang="en-US" dirty="0"/>
              <a:t>Mandate: </a:t>
            </a:r>
            <a:r>
              <a:rPr lang="en-US" dirty="0" err="1">
                <a:hlinkClick r:id="rId5"/>
              </a:rPr>
              <a:t>Honourable</a:t>
            </a:r>
            <a:r>
              <a:rPr lang="en-US" dirty="0">
                <a:hlinkClick r:id="rId5"/>
              </a:rPr>
              <a:t> Claire Johnson</a:t>
            </a:r>
            <a:r>
              <a:rPr lang="en-US" dirty="0"/>
              <a:t> https://www2.gnb.ca/content/gnb/en/corporate/government_websites/mandate-letters/mandate-letter-Johnson.html</a:t>
            </a:r>
          </a:p>
          <a:p>
            <a:pPr marL="628604" lvl="1" indent="-171450">
              <a:buFont typeface="Arial" panose="020B0604020202020204" pitchFamily="34" charset="0"/>
              <a:buChar char="•"/>
            </a:pPr>
            <a:r>
              <a:rPr lang="en-US" dirty="0"/>
              <a:t>https://www2.gnb.ca/content/gnb/en/news/news_release.2025.02.0034.html</a:t>
            </a:r>
          </a:p>
          <a:p>
            <a:endParaRPr lang="en-US" dirty="0"/>
          </a:p>
        </p:txBody>
      </p:sp>
      <p:sp>
        <p:nvSpPr>
          <p:cNvPr id="4" name="Slide Number Placeholder 3"/>
          <p:cNvSpPr>
            <a:spLocks noGrp="1"/>
          </p:cNvSpPr>
          <p:nvPr>
            <p:ph type="sldNum" sz="quarter" idx="5"/>
          </p:nvPr>
        </p:nvSpPr>
        <p:spPr/>
        <p:txBody>
          <a:bodyPr/>
          <a:lstStyle/>
          <a:p>
            <a:fld id="{EDCC0379-4ECF-8E4C-B8F4-B5B8F18C28E3}" type="slidenum">
              <a:rPr lang="en-CO" smtClean="0"/>
              <a:t>6</a:t>
            </a:fld>
            <a:endParaRPr lang="en-CO"/>
          </a:p>
        </p:txBody>
      </p:sp>
    </p:spTree>
    <p:extLst>
      <p:ext uri="{BB962C8B-B14F-4D97-AF65-F5344CB8AC3E}">
        <p14:creationId xmlns:p14="http://schemas.microsoft.com/office/powerpoint/2010/main" val="2206697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NB Action | Coalition for Healthy School Food | Canada</a:t>
            </a:r>
            <a:r>
              <a:rPr lang="en-US" dirty="0"/>
              <a:t> https://www.healthyschoolfood.ca/nb-action</a:t>
            </a:r>
          </a:p>
          <a:p>
            <a:endParaRPr lang="en-US" dirty="0">
              <a:hlinkClick r:id="rId4"/>
            </a:endParaRPr>
          </a:p>
          <a:p>
            <a:r>
              <a:rPr lang="en-US" dirty="0">
                <a:hlinkClick r:id="rId4"/>
              </a:rPr>
              <a:t>Food For All NB</a:t>
            </a:r>
            <a:r>
              <a:rPr lang="en-US" dirty="0"/>
              <a:t> https://foodforallnb.ca/focus/schoolfood </a:t>
            </a:r>
          </a:p>
          <a:p>
            <a:endParaRPr lang="en-US" dirty="0"/>
          </a:p>
          <a:p>
            <a:r>
              <a:rPr lang="en-US" b="1" dirty="0"/>
              <a:t>Current email list for NB School Food Coalition – standing meeting set for once per month</a:t>
            </a:r>
          </a:p>
          <a:p>
            <a:r>
              <a:rPr lang="en-US" dirty="0"/>
              <a:t>"aubrey.kirkpatrick@gnb.ca" &lt;aubrey.kirkpatrick@gnb.ca&gt;; "Duplessie, Chadly (HorizonNB)" &lt;Chadly.Duplessie@HorizonNB.ca&gt;; "chiefghginnish@gmail.com" &lt;chiefghginnish@gmail.com&gt;; "Christine Allain" &lt;christine.allain@nbse.ca&gt;; "Christine </a:t>
            </a:r>
            <a:r>
              <a:rPr lang="en-US" dirty="0" err="1"/>
              <a:t>Roherty</a:t>
            </a:r>
            <a:r>
              <a:rPr lang="en-US" dirty="0"/>
              <a:t>" &lt;croherty@hsf.nb.ca&gt;; "Eloi Doucet" &lt;eloi.doucet@gmail.com&gt;; "Stordy, Heather (ASD-E)" &lt;Heather.Stordy@nbed.nb.ca&gt;; "Hébert, Hélène (ESIC/SIES)" &lt;Helene.Hebert22@gnb.ca&gt;; "Theriault, Johanne (DH/MS)" &lt;johanne.theriault@gnb.ca&gt;; "judith.barry@breakfastclubcanada.org" &lt;judith.barry@breakfastclubcanada.org&gt;; "Bedford, Karrie (ASD-W)" &lt;Karrie.Bedford@nbed.nb.ca&gt;; "Thériault, Marc (DSF-NE)" &lt;Marc.Theriault@nbed.nb.ca&gt;; "Mercure-Dumont, Martine (DSF-NO)" &lt;martine.mercure@nbed.nb.ca&gt;; "Mary L McKenna" &lt;mmckenna@unb.ca&gt;; "Ryder, Molly (DH/MS)" &lt;Molly.Ryder@gnb.ca&gt;; "Schofield, Rachel (DSF-S)" &lt;RACHEL.SCHOFIELD@nbed.nb.ca&gt;; "Miller, Shauna (DH/MS)" &lt;shauna.miller@gnb.ca&gt;; "Stephane Sirois" &lt;stephane.sirois@fooddepot.ca&gt;; "Susanne White" &lt;swhite@capitalrsc.ca&gt;; "Lise Morin" &lt;lmorin@capitalrsc.ca&gt;; "Larry, </a:t>
            </a:r>
            <a:r>
              <a:rPr lang="en-US" dirty="0" err="1"/>
              <a:t>TerriAnne</a:t>
            </a:r>
            <a:r>
              <a:rPr lang="en-US" dirty="0"/>
              <a:t> (</a:t>
            </a:r>
            <a:r>
              <a:rPr lang="en-US" dirty="0" err="1"/>
              <a:t>EelGrd</a:t>
            </a:r>
            <a:r>
              <a:rPr lang="en-US" dirty="0"/>
              <a:t>)" &lt;TerriAnne.Larry@nbed.nb.ca&gt;; "chloe.costa@breakfastclubcanada.org" &lt;chloe.costa@breakfastclubcanada.org&gt;; "Awad, Melissa (EECD/EDPE)" &lt;melissa.awad@gnb.ca&gt;; "paz-monica.paz@breakfastclubcanada.org" &lt;paz-monica.paz@breakfastclubcanada.org&gt;; "McGraw, Gina (DH/MS)" &lt;Gina.McGraw@gnb.ca&gt;; "McCluskey, Emily (DH/MS)" &lt;Emily.McCluskey@gnb.ca&gt;; "Johanna McLeod" &lt;jmcleod@hsf.nb.ca&gt;; "</a:t>
            </a:r>
            <a:r>
              <a:rPr lang="en-US" dirty="0" err="1"/>
              <a:t>mary</a:t>
            </a:r>
            <a:r>
              <a:rPr lang="en-US" dirty="0"/>
              <a:t> </a:t>
            </a:r>
            <a:r>
              <a:rPr lang="en-US" dirty="0" err="1"/>
              <a:t>mckenna</a:t>
            </a:r>
            <a:r>
              <a:rPr lang="en-US" dirty="0"/>
              <a:t>" &lt;mlmckenna2020@gmail.com&gt;; "Jill Van Horne" &lt;jill@foodforallnb.ca&gt;</a:t>
            </a:r>
          </a:p>
          <a:p>
            <a:endParaRPr lang="en-US" dirty="0"/>
          </a:p>
          <a:p>
            <a:r>
              <a:rPr lang="en-US" b="1" dirty="0"/>
              <a:t>olivia@foodforallnb.ca </a:t>
            </a:r>
            <a:r>
              <a:rPr lang="en-US" dirty="0"/>
              <a:t>– dedicated personnel for coordinating standing meetings and minutes. (Food for All NB has received funding from ESIC to cover this position) </a:t>
            </a:r>
          </a:p>
          <a:p>
            <a:endParaRPr lang="en-US" dirty="0"/>
          </a:p>
          <a:p>
            <a:endParaRPr lang="en-US" dirty="0"/>
          </a:p>
        </p:txBody>
      </p:sp>
      <p:sp>
        <p:nvSpPr>
          <p:cNvPr id="4" name="Slide Number Placeholder 3"/>
          <p:cNvSpPr>
            <a:spLocks noGrp="1"/>
          </p:cNvSpPr>
          <p:nvPr>
            <p:ph type="sldNum" sz="quarter" idx="5"/>
          </p:nvPr>
        </p:nvSpPr>
        <p:spPr/>
        <p:txBody>
          <a:bodyPr/>
          <a:lstStyle/>
          <a:p>
            <a:fld id="{EDCC0379-4ECF-8E4C-B8F4-B5B8F18C28E3}" type="slidenum">
              <a:rPr lang="en-CO" smtClean="0"/>
              <a:t>7</a:t>
            </a:fld>
            <a:endParaRPr lang="en-CO"/>
          </a:p>
        </p:txBody>
      </p:sp>
    </p:spTree>
    <p:extLst>
      <p:ext uri="{BB962C8B-B14F-4D97-AF65-F5344CB8AC3E}">
        <p14:creationId xmlns:p14="http://schemas.microsoft.com/office/powerpoint/2010/main" val="3345337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CC0379-4ECF-8E4C-B8F4-B5B8F18C28E3}" type="slidenum">
              <a:rPr lang="en-CO" smtClean="0"/>
              <a:t>8</a:t>
            </a:fld>
            <a:endParaRPr lang="en-CO"/>
          </a:p>
        </p:txBody>
      </p:sp>
    </p:spTree>
    <p:extLst>
      <p:ext uri="{BB962C8B-B14F-4D97-AF65-F5344CB8AC3E}">
        <p14:creationId xmlns:p14="http://schemas.microsoft.com/office/powerpoint/2010/main" val="2387236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29516-2653-69F9-0AD5-A0FF3B6455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3B5394-9755-2A3C-3AA3-6B71351C48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2A469-1D60-F7CB-5E8F-FD2A85C27B0B}"/>
              </a:ext>
            </a:extLst>
          </p:cNvPr>
          <p:cNvSpPr>
            <a:spLocks noGrp="1"/>
          </p:cNvSpPr>
          <p:nvPr>
            <p:ph type="body" idx="1"/>
          </p:nvPr>
        </p:nvSpPr>
        <p:spPr/>
        <p:txBody>
          <a:bodyPr/>
          <a:lstStyle/>
          <a:p>
            <a:r>
              <a:rPr lang="en-US" dirty="0"/>
              <a:t>Overview of where we can see ‘food’ in our ‘schools’</a:t>
            </a:r>
          </a:p>
        </p:txBody>
      </p:sp>
      <p:sp>
        <p:nvSpPr>
          <p:cNvPr id="4" name="Slide Number Placeholder 3">
            <a:extLst>
              <a:ext uri="{FF2B5EF4-FFF2-40B4-BE49-F238E27FC236}">
                <a16:creationId xmlns:a16="http://schemas.microsoft.com/office/drawing/2014/main" id="{BCAB2FF2-C984-76EE-E023-ACFAFE5CD643}"/>
              </a:ext>
            </a:extLst>
          </p:cNvPr>
          <p:cNvSpPr>
            <a:spLocks noGrp="1"/>
          </p:cNvSpPr>
          <p:nvPr>
            <p:ph type="sldNum" sz="quarter" idx="5"/>
          </p:nvPr>
        </p:nvSpPr>
        <p:spPr/>
        <p:txBody>
          <a:bodyPr/>
          <a:lstStyle/>
          <a:p>
            <a:fld id="{EDCC0379-4ECF-8E4C-B8F4-B5B8F18C28E3}" type="slidenum">
              <a:rPr lang="en-CO" smtClean="0"/>
              <a:t>10</a:t>
            </a:fld>
            <a:endParaRPr lang="en-CO"/>
          </a:p>
        </p:txBody>
      </p:sp>
    </p:spTree>
    <p:extLst>
      <p:ext uri="{BB962C8B-B14F-4D97-AF65-F5344CB8AC3E}">
        <p14:creationId xmlns:p14="http://schemas.microsoft.com/office/powerpoint/2010/main" val="544813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pic>
        <p:nvPicPr>
          <p:cNvPr id="7" name="Graphic 6">
            <a:extLst>
              <a:ext uri="{FF2B5EF4-FFF2-40B4-BE49-F238E27FC236}">
                <a16:creationId xmlns:a16="http://schemas.microsoft.com/office/drawing/2014/main" id="{567C8855-E3A4-55B8-8C05-DD4ACB9D20F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370231" y="221074"/>
            <a:ext cx="627149" cy="623348"/>
          </a:xfrm>
          <a:prstGeom prst="rect">
            <a:avLst/>
          </a:prstGeom>
        </p:spPr>
      </p:pic>
      <p:grpSp>
        <p:nvGrpSpPr>
          <p:cNvPr id="8" name="Graphic 3">
            <a:extLst>
              <a:ext uri="{FF2B5EF4-FFF2-40B4-BE49-F238E27FC236}">
                <a16:creationId xmlns:a16="http://schemas.microsoft.com/office/drawing/2014/main" id="{D14567DB-A5FF-FBF0-93E6-99B871B2D515}"/>
              </a:ext>
            </a:extLst>
          </p:cNvPr>
          <p:cNvGrpSpPr/>
          <p:nvPr userDrawn="1"/>
        </p:nvGrpSpPr>
        <p:grpSpPr>
          <a:xfrm rot="16200000">
            <a:off x="2190" y="395567"/>
            <a:ext cx="505223" cy="121741"/>
            <a:chOff x="5527027" y="6120293"/>
            <a:chExt cx="1131252" cy="272593"/>
          </a:xfrm>
          <a:solidFill>
            <a:srgbClr val="FFFFFF">
              <a:alpha val="26000"/>
            </a:srgbClr>
          </a:solidFill>
        </p:grpSpPr>
        <p:grpSp>
          <p:nvGrpSpPr>
            <p:cNvPr id="9" name="Graphic 3">
              <a:extLst>
                <a:ext uri="{FF2B5EF4-FFF2-40B4-BE49-F238E27FC236}">
                  <a16:creationId xmlns:a16="http://schemas.microsoft.com/office/drawing/2014/main" id="{96E78196-7158-3316-3CAC-DA274CD2CDEB}"/>
                </a:ext>
              </a:extLst>
            </p:cNvPr>
            <p:cNvGrpSpPr/>
            <p:nvPr/>
          </p:nvGrpSpPr>
          <p:grpSpPr>
            <a:xfrm>
              <a:off x="5742258" y="6120293"/>
              <a:ext cx="699244" cy="106980"/>
              <a:chOff x="5742258" y="6120293"/>
              <a:chExt cx="699244" cy="106980"/>
            </a:xfrm>
            <a:grpFill/>
          </p:grpSpPr>
          <p:sp>
            <p:nvSpPr>
              <p:cNvPr id="21" name="Freeform 157">
                <a:extLst>
                  <a:ext uri="{FF2B5EF4-FFF2-40B4-BE49-F238E27FC236}">
                    <a16:creationId xmlns:a16="http://schemas.microsoft.com/office/drawing/2014/main" id="{FF2A0448-E790-7BFE-978B-A970955988A0}"/>
                  </a:ext>
                </a:extLst>
              </p:cNvPr>
              <p:cNvSpPr/>
              <p:nvPr/>
            </p:nvSpPr>
            <p:spPr>
              <a:xfrm>
                <a:off x="5742258" y="6120293"/>
                <a:ext cx="94743" cy="106980"/>
              </a:xfrm>
              <a:custGeom>
                <a:avLst/>
                <a:gdLst>
                  <a:gd name="connsiteX0" fmla="*/ 0 w 94743"/>
                  <a:gd name="connsiteY0" fmla="*/ 53490 h 106980"/>
                  <a:gd name="connsiteX1" fmla="*/ 52521 w 94743"/>
                  <a:gd name="connsiteY1" fmla="*/ 0 h 106980"/>
                  <a:gd name="connsiteX2" fmla="*/ 94743 w 94743"/>
                  <a:gd name="connsiteY2" fmla="*/ 21602 h 106980"/>
                  <a:gd name="connsiteX3" fmla="*/ 78781 w 94743"/>
                  <a:gd name="connsiteY3" fmla="*/ 32917 h 106980"/>
                  <a:gd name="connsiteX4" fmla="*/ 53035 w 94743"/>
                  <a:gd name="connsiteY4" fmla="*/ 19544 h 106980"/>
                  <a:gd name="connsiteX5" fmla="*/ 20596 w 94743"/>
                  <a:gd name="connsiteY5" fmla="*/ 53490 h 106980"/>
                  <a:gd name="connsiteX6" fmla="*/ 53035 w 94743"/>
                  <a:gd name="connsiteY6" fmla="*/ 87436 h 106980"/>
                  <a:gd name="connsiteX7" fmla="*/ 78781 w 94743"/>
                  <a:gd name="connsiteY7" fmla="*/ 74063 h 106980"/>
                  <a:gd name="connsiteX8" fmla="*/ 94743 w 94743"/>
                  <a:gd name="connsiteY8" fmla="*/ 85378 h 106980"/>
                  <a:gd name="connsiteX9" fmla="*/ 52521 w 94743"/>
                  <a:gd name="connsiteY9" fmla="*/ 106980 h 106980"/>
                  <a:gd name="connsiteX10" fmla="*/ 0 w 94743"/>
                  <a:gd name="connsiteY10" fmla="*/ 53490 h 1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743" h="106980">
                    <a:moveTo>
                      <a:pt x="0" y="53490"/>
                    </a:moveTo>
                    <a:cubicBezTo>
                      <a:pt x="0" y="24173"/>
                      <a:pt x="23171" y="0"/>
                      <a:pt x="52521" y="0"/>
                    </a:cubicBezTo>
                    <a:cubicBezTo>
                      <a:pt x="70027" y="0"/>
                      <a:pt x="85475" y="8229"/>
                      <a:pt x="94743" y="21602"/>
                    </a:cubicBezTo>
                    <a:lnTo>
                      <a:pt x="78781" y="32917"/>
                    </a:lnTo>
                    <a:cubicBezTo>
                      <a:pt x="73117" y="24688"/>
                      <a:pt x="64363" y="19544"/>
                      <a:pt x="53035" y="19544"/>
                    </a:cubicBezTo>
                    <a:cubicBezTo>
                      <a:pt x="33984" y="19544"/>
                      <a:pt x="20596" y="34974"/>
                      <a:pt x="20596" y="53490"/>
                    </a:cubicBezTo>
                    <a:cubicBezTo>
                      <a:pt x="20596" y="72006"/>
                      <a:pt x="33984" y="87436"/>
                      <a:pt x="53035" y="87436"/>
                    </a:cubicBezTo>
                    <a:cubicBezTo>
                      <a:pt x="64363" y="87436"/>
                      <a:pt x="73117" y="82292"/>
                      <a:pt x="78781" y="74063"/>
                    </a:cubicBezTo>
                    <a:lnTo>
                      <a:pt x="94743" y="85378"/>
                    </a:lnTo>
                    <a:cubicBezTo>
                      <a:pt x="85475" y="98751"/>
                      <a:pt x="70027" y="106980"/>
                      <a:pt x="52521" y="106980"/>
                    </a:cubicBezTo>
                    <a:cubicBezTo>
                      <a:pt x="23686" y="106980"/>
                      <a:pt x="0" y="82807"/>
                      <a:pt x="0" y="53490"/>
                    </a:cubicBezTo>
                    <a:close/>
                  </a:path>
                </a:pathLst>
              </a:custGeom>
              <a:grpFill/>
              <a:ln w="5129" cap="flat">
                <a:noFill/>
                <a:prstDash val="solid"/>
                <a:miter/>
              </a:ln>
            </p:spPr>
            <p:txBody>
              <a:bodyPr rtlCol="0" anchor="ctr"/>
              <a:lstStyle/>
              <a:p>
                <a:endParaRPr lang="en-CO"/>
              </a:p>
            </p:txBody>
          </p:sp>
          <p:sp>
            <p:nvSpPr>
              <p:cNvPr id="22" name="Freeform 158">
                <a:extLst>
                  <a:ext uri="{FF2B5EF4-FFF2-40B4-BE49-F238E27FC236}">
                    <a16:creationId xmlns:a16="http://schemas.microsoft.com/office/drawing/2014/main" id="{F4A9FE41-4E00-47AF-1A31-0498D6241594}"/>
                  </a:ext>
                </a:extLst>
              </p:cNvPr>
              <p:cNvSpPr/>
              <p:nvPr/>
            </p:nvSpPr>
            <p:spPr>
              <a:xfrm>
                <a:off x="5864806" y="6121836"/>
                <a:ext cx="79810" cy="105437"/>
              </a:xfrm>
              <a:custGeom>
                <a:avLst/>
                <a:gdLst>
                  <a:gd name="connsiteX0" fmla="*/ 0 w 79810"/>
                  <a:gd name="connsiteY0" fmla="*/ 66863 h 105437"/>
                  <a:gd name="connsiteX1" fmla="*/ 0 w 79810"/>
                  <a:gd name="connsiteY1" fmla="*/ 0 h 105437"/>
                  <a:gd name="connsiteX2" fmla="*/ 21111 w 79810"/>
                  <a:gd name="connsiteY2" fmla="*/ 0 h 105437"/>
                  <a:gd name="connsiteX3" fmla="*/ 21111 w 79810"/>
                  <a:gd name="connsiteY3" fmla="*/ 65834 h 105437"/>
                  <a:gd name="connsiteX4" fmla="*/ 39648 w 79810"/>
                  <a:gd name="connsiteY4" fmla="*/ 85893 h 105437"/>
                  <a:gd name="connsiteX5" fmla="*/ 58699 w 79810"/>
                  <a:gd name="connsiteY5" fmla="*/ 65834 h 105437"/>
                  <a:gd name="connsiteX6" fmla="*/ 58699 w 79810"/>
                  <a:gd name="connsiteY6" fmla="*/ 0 h 105437"/>
                  <a:gd name="connsiteX7" fmla="*/ 79811 w 79810"/>
                  <a:gd name="connsiteY7" fmla="*/ 0 h 105437"/>
                  <a:gd name="connsiteX8" fmla="*/ 79811 w 79810"/>
                  <a:gd name="connsiteY8" fmla="*/ 66863 h 105437"/>
                  <a:gd name="connsiteX9" fmla="*/ 40163 w 79810"/>
                  <a:gd name="connsiteY9" fmla="*/ 105437 h 105437"/>
                  <a:gd name="connsiteX10" fmla="*/ 0 w 79810"/>
                  <a:gd name="connsiteY10" fmla="*/ 66863 h 1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810" h="105437">
                    <a:moveTo>
                      <a:pt x="0" y="66863"/>
                    </a:moveTo>
                    <a:lnTo>
                      <a:pt x="0" y="0"/>
                    </a:lnTo>
                    <a:lnTo>
                      <a:pt x="21111" y="0"/>
                    </a:lnTo>
                    <a:lnTo>
                      <a:pt x="21111" y="65834"/>
                    </a:lnTo>
                    <a:cubicBezTo>
                      <a:pt x="21111" y="80235"/>
                      <a:pt x="30380" y="85893"/>
                      <a:pt x="39648" y="85893"/>
                    </a:cubicBezTo>
                    <a:cubicBezTo>
                      <a:pt x="48916" y="85893"/>
                      <a:pt x="58699" y="80235"/>
                      <a:pt x="58699" y="65834"/>
                    </a:cubicBezTo>
                    <a:lnTo>
                      <a:pt x="58699" y="0"/>
                    </a:lnTo>
                    <a:lnTo>
                      <a:pt x="79811" y="0"/>
                    </a:lnTo>
                    <a:lnTo>
                      <a:pt x="79811" y="66863"/>
                    </a:lnTo>
                    <a:cubicBezTo>
                      <a:pt x="79811" y="90522"/>
                      <a:pt x="61274" y="105437"/>
                      <a:pt x="40163" y="105437"/>
                    </a:cubicBezTo>
                    <a:cubicBezTo>
                      <a:pt x="19052" y="105437"/>
                      <a:pt x="0" y="91036"/>
                      <a:pt x="0" y="66863"/>
                    </a:cubicBezTo>
                    <a:close/>
                  </a:path>
                </a:pathLst>
              </a:custGeom>
              <a:grpFill/>
              <a:ln w="5129" cap="flat">
                <a:noFill/>
                <a:prstDash val="solid"/>
                <a:miter/>
              </a:ln>
            </p:spPr>
            <p:txBody>
              <a:bodyPr rtlCol="0" anchor="ctr"/>
              <a:lstStyle/>
              <a:p>
                <a:endParaRPr lang="en-CO"/>
              </a:p>
            </p:txBody>
          </p:sp>
          <p:sp>
            <p:nvSpPr>
              <p:cNvPr id="23" name="Freeform 159">
                <a:extLst>
                  <a:ext uri="{FF2B5EF4-FFF2-40B4-BE49-F238E27FC236}">
                    <a16:creationId xmlns:a16="http://schemas.microsoft.com/office/drawing/2014/main" id="{F2AFE2C7-6093-5FBE-A4E9-29B33EB7F124}"/>
                  </a:ext>
                </a:extLst>
              </p:cNvPr>
              <p:cNvSpPr/>
              <p:nvPr/>
            </p:nvSpPr>
            <p:spPr>
              <a:xfrm>
                <a:off x="5980660" y="6121836"/>
                <a:ext cx="59729" cy="103894"/>
              </a:xfrm>
              <a:custGeom>
                <a:avLst/>
                <a:gdLst>
                  <a:gd name="connsiteX0" fmla="*/ 20596 w 59729"/>
                  <a:gd name="connsiteY0" fmla="*/ 85378 h 103894"/>
                  <a:gd name="connsiteX1" fmla="*/ 59729 w 59729"/>
                  <a:gd name="connsiteY1" fmla="*/ 85378 h 103894"/>
                  <a:gd name="connsiteX2" fmla="*/ 59729 w 59729"/>
                  <a:gd name="connsiteY2" fmla="*/ 103894 h 103894"/>
                  <a:gd name="connsiteX3" fmla="*/ 0 w 59729"/>
                  <a:gd name="connsiteY3" fmla="*/ 103894 h 103894"/>
                  <a:gd name="connsiteX4" fmla="*/ 0 w 59729"/>
                  <a:gd name="connsiteY4" fmla="*/ 0 h 103894"/>
                  <a:gd name="connsiteX5" fmla="*/ 21111 w 59729"/>
                  <a:gd name="connsiteY5" fmla="*/ 0 h 103894"/>
                  <a:gd name="connsiteX6" fmla="*/ 21111 w 59729"/>
                  <a:gd name="connsiteY6" fmla="*/ 85378 h 103894"/>
                  <a:gd name="connsiteX7" fmla="*/ 20596 w 59729"/>
                  <a:gd name="connsiteY7" fmla="*/ 85378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29" h="103894">
                    <a:moveTo>
                      <a:pt x="20596" y="85378"/>
                    </a:moveTo>
                    <a:lnTo>
                      <a:pt x="59729" y="85378"/>
                    </a:lnTo>
                    <a:lnTo>
                      <a:pt x="59729" y="103894"/>
                    </a:lnTo>
                    <a:lnTo>
                      <a:pt x="0" y="103894"/>
                    </a:lnTo>
                    <a:lnTo>
                      <a:pt x="0" y="0"/>
                    </a:lnTo>
                    <a:lnTo>
                      <a:pt x="21111" y="0"/>
                    </a:lnTo>
                    <a:lnTo>
                      <a:pt x="21111" y="85378"/>
                    </a:lnTo>
                    <a:lnTo>
                      <a:pt x="20596" y="85378"/>
                    </a:lnTo>
                    <a:close/>
                  </a:path>
                </a:pathLst>
              </a:custGeom>
              <a:grpFill/>
              <a:ln w="5129" cap="flat">
                <a:noFill/>
                <a:prstDash val="solid"/>
                <a:miter/>
              </a:ln>
            </p:spPr>
            <p:txBody>
              <a:bodyPr rtlCol="0" anchor="ctr"/>
              <a:lstStyle/>
              <a:p>
                <a:endParaRPr lang="en-CO"/>
              </a:p>
            </p:txBody>
          </p:sp>
          <p:sp>
            <p:nvSpPr>
              <p:cNvPr id="24" name="Freeform 160">
                <a:extLst>
                  <a:ext uri="{FF2B5EF4-FFF2-40B4-BE49-F238E27FC236}">
                    <a16:creationId xmlns:a16="http://schemas.microsoft.com/office/drawing/2014/main" id="{F573BBE9-1B7C-963F-C301-26592E6129EE}"/>
                  </a:ext>
                </a:extLst>
              </p:cNvPr>
              <p:cNvSpPr/>
              <p:nvPr/>
            </p:nvSpPr>
            <p:spPr>
              <a:xfrm>
                <a:off x="6047083" y="6121836"/>
                <a:ext cx="78265" cy="103894"/>
              </a:xfrm>
              <a:custGeom>
                <a:avLst/>
                <a:gdLst>
                  <a:gd name="connsiteX0" fmla="*/ 78266 w 78265"/>
                  <a:gd name="connsiteY0" fmla="*/ 0 h 103894"/>
                  <a:gd name="connsiteX1" fmla="*/ 78266 w 78265"/>
                  <a:gd name="connsiteY1" fmla="*/ 18516 h 103894"/>
                  <a:gd name="connsiteX2" fmla="*/ 49431 w 78265"/>
                  <a:gd name="connsiteY2" fmla="*/ 18516 h 103894"/>
                  <a:gd name="connsiteX3" fmla="*/ 49431 w 78265"/>
                  <a:gd name="connsiteY3" fmla="*/ 103894 h 103894"/>
                  <a:gd name="connsiteX4" fmla="*/ 28320 w 78265"/>
                  <a:gd name="connsiteY4" fmla="*/ 103894 h 103894"/>
                  <a:gd name="connsiteX5" fmla="*/ 28320 w 78265"/>
                  <a:gd name="connsiteY5" fmla="*/ 18516 h 103894"/>
                  <a:gd name="connsiteX6" fmla="*/ 0 w 78265"/>
                  <a:gd name="connsiteY6" fmla="*/ 18516 h 103894"/>
                  <a:gd name="connsiteX7" fmla="*/ 0 w 78265"/>
                  <a:gd name="connsiteY7" fmla="*/ 0 h 103894"/>
                  <a:gd name="connsiteX8" fmla="*/ 78266 w 78265"/>
                  <a:gd name="connsiteY8" fmla="*/ 0 h 103894"/>
                  <a:gd name="connsiteX9" fmla="*/ 78266 w 78265"/>
                  <a:gd name="connsiteY9" fmla="*/ 0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65" h="103894">
                    <a:moveTo>
                      <a:pt x="78266" y="0"/>
                    </a:moveTo>
                    <a:lnTo>
                      <a:pt x="78266" y="18516"/>
                    </a:lnTo>
                    <a:lnTo>
                      <a:pt x="49431" y="18516"/>
                    </a:lnTo>
                    <a:lnTo>
                      <a:pt x="49431" y="103894"/>
                    </a:lnTo>
                    <a:lnTo>
                      <a:pt x="28320" y="103894"/>
                    </a:lnTo>
                    <a:lnTo>
                      <a:pt x="28320" y="18516"/>
                    </a:lnTo>
                    <a:lnTo>
                      <a:pt x="0" y="18516"/>
                    </a:lnTo>
                    <a:lnTo>
                      <a:pt x="0" y="0"/>
                    </a:lnTo>
                    <a:lnTo>
                      <a:pt x="78266" y="0"/>
                    </a:lnTo>
                    <a:lnTo>
                      <a:pt x="78266" y="0"/>
                    </a:lnTo>
                    <a:close/>
                  </a:path>
                </a:pathLst>
              </a:custGeom>
              <a:grpFill/>
              <a:ln w="5129" cap="flat">
                <a:noFill/>
                <a:prstDash val="solid"/>
                <a:miter/>
              </a:ln>
            </p:spPr>
            <p:txBody>
              <a:bodyPr rtlCol="0" anchor="ctr"/>
              <a:lstStyle/>
              <a:p>
                <a:endParaRPr lang="en-CO"/>
              </a:p>
            </p:txBody>
          </p:sp>
          <p:sp>
            <p:nvSpPr>
              <p:cNvPr id="25" name="Freeform 161">
                <a:extLst>
                  <a:ext uri="{FF2B5EF4-FFF2-40B4-BE49-F238E27FC236}">
                    <a16:creationId xmlns:a16="http://schemas.microsoft.com/office/drawing/2014/main" id="{E8E922B9-72D5-85E4-ECF1-0D9CEF6F2BB4}"/>
                  </a:ext>
                </a:extLst>
              </p:cNvPr>
              <p:cNvSpPr/>
              <p:nvPr/>
            </p:nvSpPr>
            <p:spPr>
              <a:xfrm>
                <a:off x="6151610" y="6121836"/>
                <a:ext cx="79810" cy="105437"/>
              </a:xfrm>
              <a:custGeom>
                <a:avLst/>
                <a:gdLst>
                  <a:gd name="connsiteX0" fmla="*/ 0 w 79810"/>
                  <a:gd name="connsiteY0" fmla="*/ 66863 h 105437"/>
                  <a:gd name="connsiteX1" fmla="*/ 0 w 79810"/>
                  <a:gd name="connsiteY1" fmla="*/ 0 h 105437"/>
                  <a:gd name="connsiteX2" fmla="*/ 21111 w 79810"/>
                  <a:gd name="connsiteY2" fmla="*/ 0 h 105437"/>
                  <a:gd name="connsiteX3" fmla="*/ 21111 w 79810"/>
                  <a:gd name="connsiteY3" fmla="*/ 65834 h 105437"/>
                  <a:gd name="connsiteX4" fmla="*/ 39648 w 79810"/>
                  <a:gd name="connsiteY4" fmla="*/ 85893 h 105437"/>
                  <a:gd name="connsiteX5" fmla="*/ 58699 w 79810"/>
                  <a:gd name="connsiteY5" fmla="*/ 65834 h 105437"/>
                  <a:gd name="connsiteX6" fmla="*/ 58699 w 79810"/>
                  <a:gd name="connsiteY6" fmla="*/ 0 h 105437"/>
                  <a:gd name="connsiteX7" fmla="*/ 79811 w 79810"/>
                  <a:gd name="connsiteY7" fmla="*/ 0 h 105437"/>
                  <a:gd name="connsiteX8" fmla="*/ 79811 w 79810"/>
                  <a:gd name="connsiteY8" fmla="*/ 66863 h 105437"/>
                  <a:gd name="connsiteX9" fmla="*/ 40163 w 79810"/>
                  <a:gd name="connsiteY9" fmla="*/ 105437 h 105437"/>
                  <a:gd name="connsiteX10" fmla="*/ 0 w 79810"/>
                  <a:gd name="connsiteY10" fmla="*/ 66863 h 105437"/>
                  <a:gd name="connsiteX11" fmla="*/ 0 w 79810"/>
                  <a:gd name="connsiteY11" fmla="*/ 66863 h 1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810" h="105437">
                    <a:moveTo>
                      <a:pt x="0" y="66863"/>
                    </a:moveTo>
                    <a:lnTo>
                      <a:pt x="0" y="0"/>
                    </a:lnTo>
                    <a:lnTo>
                      <a:pt x="21111" y="0"/>
                    </a:lnTo>
                    <a:lnTo>
                      <a:pt x="21111" y="65834"/>
                    </a:lnTo>
                    <a:cubicBezTo>
                      <a:pt x="21111" y="80235"/>
                      <a:pt x="30380" y="85893"/>
                      <a:pt x="39648" y="85893"/>
                    </a:cubicBezTo>
                    <a:cubicBezTo>
                      <a:pt x="48916" y="85893"/>
                      <a:pt x="58699" y="80235"/>
                      <a:pt x="58699" y="65834"/>
                    </a:cubicBezTo>
                    <a:lnTo>
                      <a:pt x="58699" y="0"/>
                    </a:lnTo>
                    <a:lnTo>
                      <a:pt x="79811" y="0"/>
                    </a:lnTo>
                    <a:lnTo>
                      <a:pt x="79811" y="66863"/>
                    </a:lnTo>
                    <a:cubicBezTo>
                      <a:pt x="79811" y="90522"/>
                      <a:pt x="61274" y="105437"/>
                      <a:pt x="40163" y="105437"/>
                    </a:cubicBezTo>
                    <a:cubicBezTo>
                      <a:pt x="19052" y="105437"/>
                      <a:pt x="0" y="91036"/>
                      <a:pt x="0" y="66863"/>
                    </a:cubicBezTo>
                    <a:lnTo>
                      <a:pt x="0" y="66863"/>
                    </a:lnTo>
                    <a:close/>
                  </a:path>
                </a:pathLst>
              </a:custGeom>
              <a:grpFill/>
              <a:ln w="5129" cap="flat">
                <a:noFill/>
                <a:prstDash val="solid"/>
                <a:miter/>
              </a:ln>
            </p:spPr>
            <p:txBody>
              <a:bodyPr rtlCol="0" anchor="ctr"/>
              <a:lstStyle/>
              <a:p>
                <a:endParaRPr lang="en-CO"/>
              </a:p>
            </p:txBody>
          </p:sp>
          <p:sp>
            <p:nvSpPr>
              <p:cNvPr id="26" name="Freeform 162">
                <a:extLst>
                  <a:ext uri="{FF2B5EF4-FFF2-40B4-BE49-F238E27FC236}">
                    <a16:creationId xmlns:a16="http://schemas.microsoft.com/office/drawing/2014/main" id="{DCB97617-058B-EC45-F084-E8575B7B8F26}"/>
                  </a:ext>
                </a:extLst>
              </p:cNvPr>
              <p:cNvSpPr/>
              <p:nvPr/>
            </p:nvSpPr>
            <p:spPr>
              <a:xfrm>
                <a:off x="6266949" y="6121836"/>
                <a:ext cx="77236" cy="103894"/>
              </a:xfrm>
              <a:custGeom>
                <a:avLst/>
                <a:gdLst>
                  <a:gd name="connsiteX0" fmla="*/ 53036 w 77236"/>
                  <a:gd name="connsiteY0" fmla="*/ 103380 h 103894"/>
                  <a:gd name="connsiteX1" fmla="*/ 28320 w 77236"/>
                  <a:gd name="connsiteY1" fmla="*/ 66348 h 103894"/>
                  <a:gd name="connsiteX2" fmla="*/ 21111 w 77236"/>
                  <a:gd name="connsiteY2" fmla="*/ 66348 h 103894"/>
                  <a:gd name="connsiteX3" fmla="*/ 21111 w 77236"/>
                  <a:gd name="connsiteY3" fmla="*/ 103380 h 103894"/>
                  <a:gd name="connsiteX4" fmla="*/ 0 w 77236"/>
                  <a:gd name="connsiteY4" fmla="*/ 103380 h 103894"/>
                  <a:gd name="connsiteX5" fmla="*/ 0 w 77236"/>
                  <a:gd name="connsiteY5" fmla="*/ 0 h 103894"/>
                  <a:gd name="connsiteX6" fmla="*/ 41708 w 77236"/>
                  <a:gd name="connsiteY6" fmla="*/ 0 h 103894"/>
                  <a:gd name="connsiteX7" fmla="*/ 75691 w 77236"/>
                  <a:gd name="connsiteY7" fmla="*/ 33946 h 103894"/>
                  <a:gd name="connsiteX8" fmla="*/ 50461 w 77236"/>
                  <a:gd name="connsiteY8" fmla="*/ 65834 h 103894"/>
                  <a:gd name="connsiteX9" fmla="*/ 77236 w 77236"/>
                  <a:gd name="connsiteY9" fmla="*/ 103894 h 103894"/>
                  <a:gd name="connsiteX10" fmla="*/ 53036 w 77236"/>
                  <a:gd name="connsiteY10" fmla="*/ 103380 h 103894"/>
                  <a:gd name="connsiteX11" fmla="*/ 53036 w 77236"/>
                  <a:gd name="connsiteY11" fmla="*/ 103380 h 103894"/>
                  <a:gd name="connsiteX12" fmla="*/ 21111 w 77236"/>
                  <a:gd name="connsiteY12" fmla="*/ 18516 h 103894"/>
                  <a:gd name="connsiteX13" fmla="*/ 21111 w 77236"/>
                  <a:gd name="connsiteY13" fmla="*/ 49890 h 103894"/>
                  <a:gd name="connsiteX14" fmla="*/ 37588 w 77236"/>
                  <a:gd name="connsiteY14" fmla="*/ 49890 h 103894"/>
                  <a:gd name="connsiteX15" fmla="*/ 54065 w 77236"/>
                  <a:gd name="connsiteY15" fmla="*/ 34460 h 103894"/>
                  <a:gd name="connsiteX16" fmla="*/ 39133 w 77236"/>
                  <a:gd name="connsiteY16" fmla="*/ 18516 h 103894"/>
                  <a:gd name="connsiteX17" fmla="*/ 21111 w 77236"/>
                  <a:gd name="connsiteY17" fmla="*/ 18516 h 103894"/>
                  <a:gd name="connsiteX18" fmla="*/ 21111 w 77236"/>
                  <a:gd name="connsiteY18" fmla="*/ 18516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236" h="103894">
                    <a:moveTo>
                      <a:pt x="53036" y="103380"/>
                    </a:moveTo>
                    <a:lnTo>
                      <a:pt x="28320" y="66348"/>
                    </a:lnTo>
                    <a:lnTo>
                      <a:pt x="21111" y="66348"/>
                    </a:lnTo>
                    <a:lnTo>
                      <a:pt x="21111" y="103380"/>
                    </a:lnTo>
                    <a:lnTo>
                      <a:pt x="0" y="103380"/>
                    </a:lnTo>
                    <a:lnTo>
                      <a:pt x="0" y="0"/>
                    </a:lnTo>
                    <a:lnTo>
                      <a:pt x="41708" y="0"/>
                    </a:lnTo>
                    <a:cubicBezTo>
                      <a:pt x="65393" y="0"/>
                      <a:pt x="75691" y="16973"/>
                      <a:pt x="75691" y="33946"/>
                    </a:cubicBezTo>
                    <a:cubicBezTo>
                      <a:pt x="75691" y="48861"/>
                      <a:pt x="65393" y="63262"/>
                      <a:pt x="50461" y="65834"/>
                    </a:cubicBezTo>
                    <a:lnTo>
                      <a:pt x="77236" y="103894"/>
                    </a:lnTo>
                    <a:lnTo>
                      <a:pt x="53036" y="103380"/>
                    </a:lnTo>
                    <a:lnTo>
                      <a:pt x="53036" y="103380"/>
                    </a:lnTo>
                    <a:close/>
                    <a:moveTo>
                      <a:pt x="21111" y="18516"/>
                    </a:moveTo>
                    <a:lnTo>
                      <a:pt x="21111" y="49890"/>
                    </a:lnTo>
                    <a:lnTo>
                      <a:pt x="37588" y="49890"/>
                    </a:lnTo>
                    <a:cubicBezTo>
                      <a:pt x="49431" y="49890"/>
                      <a:pt x="54065" y="42689"/>
                      <a:pt x="54065" y="34460"/>
                    </a:cubicBezTo>
                    <a:cubicBezTo>
                      <a:pt x="54065" y="26231"/>
                      <a:pt x="48916" y="18516"/>
                      <a:pt x="39133" y="18516"/>
                    </a:cubicBezTo>
                    <a:lnTo>
                      <a:pt x="21111" y="18516"/>
                    </a:lnTo>
                    <a:lnTo>
                      <a:pt x="21111" y="18516"/>
                    </a:lnTo>
                    <a:close/>
                  </a:path>
                </a:pathLst>
              </a:custGeom>
              <a:grpFill/>
              <a:ln w="5129" cap="flat">
                <a:noFill/>
                <a:prstDash val="solid"/>
                <a:miter/>
              </a:ln>
            </p:spPr>
            <p:txBody>
              <a:bodyPr rtlCol="0" anchor="ctr"/>
              <a:lstStyle/>
              <a:p>
                <a:endParaRPr lang="en-CO"/>
              </a:p>
            </p:txBody>
          </p:sp>
          <p:sp>
            <p:nvSpPr>
              <p:cNvPr id="27" name="Freeform 163">
                <a:extLst>
                  <a:ext uri="{FF2B5EF4-FFF2-40B4-BE49-F238E27FC236}">
                    <a16:creationId xmlns:a16="http://schemas.microsoft.com/office/drawing/2014/main" id="{E71782A7-7FE7-303C-7EE0-06618EA0E6D8}"/>
                  </a:ext>
                </a:extLst>
              </p:cNvPr>
              <p:cNvSpPr/>
              <p:nvPr/>
            </p:nvSpPr>
            <p:spPr>
              <a:xfrm>
                <a:off x="6375079" y="6121836"/>
                <a:ext cx="66423" cy="103894"/>
              </a:xfrm>
              <a:custGeom>
                <a:avLst/>
                <a:gdLst>
                  <a:gd name="connsiteX0" fmla="*/ 21111 w 66423"/>
                  <a:gd name="connsiteY0" fmla="*/ 85378 h 103894"/>
                  <a:gd name="connsiteX1" fmla="*/ 66423 w 66423"/>
                  <a:gd name="connsiteY1" fmla="*/ 85378 h 103894"/>
                  <a:gd name="connsiteX2" fmla="*/ 66423 w 66423"/>
                  <a:gd name="connsiteY2" fmla="*/ 103894 h 103894"/>
                  <a:gd name="connsiteX3" fmla="*/ 0 w 66423"/>
                  <a:gd name="connsiteY3" fmla="*/ 103894 h 103894"/>
                  <a:gd name="connsiteX4" fmla="*/ 0 w 66423"/>
                  <a:gd name="connsiteY4" fmla="*/ 0 h 103894"/>
                  <a:gd name="connsiteX5" fmla="*/ 64878 w 66423"/>
                  <a:gd name="connsiteY5" fmla="*/ 0 h 103894"/>
                  <a:gd name="connsiteX6" fmla="*/ 64878 w 66423"/>
                  <a:gd name="connsiteY6" fmla="*/ 18516 h 103894"/>
                  <a:gd name="connsiteX7" fmla="*/ 20596 w 66423"/>
                  <a:gd name="connsiteY7" fmla="*/ 18516 h 103894"/>
                  <a:gd name="connsiteX8" fmla="*/ 20596 w 66423"/>
                  <a:gd name="connsiteY8" fmla="*/ 43203 h 103894"/>
                  <a:gd name="connsiteX9" fmla="*/ 59214 w 66423"/>
                  <a:gd name="connsiteY9" fmla="*/ 43203 h 103894"/>
                  <a:gd name="connsiteX10" fmla="*/ 59214 w 66423"/>
                  <a:gd name="connsiteY10" fmla="*/ 61719 h 103894"/>
                  <a:gd name="connsiteX11" fmla="*/ 20596 w 66423"/>
                  <a:gd name="connsiteY11" fmla="*/ 61719 h 103894"/>
                  <a:gd name="connsiteX12" fmla="*/ 21111 w 66423"/>
                  <a:gd name="connsiteY12" fmla="*/ 85378 h 103894"/>
                  <a:gd name="connsiteX13" fmla="*/ 21111 w 66423"/>
                  <a:gd name="connsiteY13" fmla="*/ 85378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23" h="103894">
                    <a:moveTo>
                      <a:pt x="21111" y="85378"/>
                    </a:moveTo>
                    <a:lnTo>
                      <a:pt x="66423" y="85378"/>
                    </a:lnTo>
                    <a:lnTo>
                      <a:pt x="66423" y="103894"/>
                    </a:lnTo>
                    <a:lnTo>
                      <a:pt x="0" y="103894"/>
                    </a:lnTo>
                    <a:lnTo>
                      <a:pt x="0" y="0"/>
                    </a:lnTo>
                    <a:lnTo>
                      <a:pt x="64878" y="0"/>
                    </a:lnTo>
                    <a:lnTo>
                      <a:pt x="64878" y="18516"/>
                    </a:lnTo>
                    <a:lnTo>
                      <a:pt x="20596" y="18516"/>
                    </a:lnTo>
                    <a:lnTo>
                      <a:pt x="20596" y="43203"/>
                    </a:lnTo>
                    <a:lnTo>
                      <a:pt x="59214" y="43203"/>
                    </a:lnTo>
                    <a:lnTo>
                      <a:pt x="59214" y="61719"/>
                    </a:lnTo>
                    <a:lnTo>
                      <a:pt x="20596" y="61719"/>
                    </a:lnTo>
                    <a:lnTo>
                      <a:pt x="21111" y="85378"/>
                    </a:lnTo>
                    <a:lnTo>
                      <a:pt x="21111" y="85378"/>
                    </a:lnTo>
                    <a:close/>
                  </a:path>
                </a:pathLst>
              </a:custGeom>
              <a:grpFill/>
              <a:ln w="5129" cap="flat">
                <a:noFill/>
                <a:prstDash val="solid"/>
                <a:miter/>
              </a:ln>
            </p:spPr>
            <p:txBody>
              <a:bodyPr rtlCol="0" anchor="ctr"/>
              <a:lstStyle/>
              <a:p>
                <a:endParaRPr lang="en-CO"/>
              </a:p>
            </p:txBody>
          </p:sp>
        </p:grpSp>
        <p:grpSp>
          <p:nvGrpSpPr>
            <p:cNvPr id="10" name="Graphic 3">
              <a:extLst>
                <a:ext uri="{FF2B5EF4-FFF2-40B4-BE49-F238E27FC236}">
                  <a16:creationId xmlns:a16="http://schemas.microsoft.com/office/drawing/2014/main" id="{90541003-2998-4211-E01F-B7DA048859AC}"/>
                </a:ext>
              </a:extLst>
            </p:cNvPr>
            <p:cNvGrpSpPr/>
            <p:nvPr/>
          </p:nvGrpSpPr>
          <p:grpSpPr>
            <a:xfrm>
              <a:off x="5527027" y="6285907"/>
              <a:ext cx="1131252" cy="106980"/>
              <a:chOff x="5527027" y="6285907"/>
              <a:chExt cx="1131252" cy="106980"/>
            </a:xfrm>
            <a:grpFill/>
          </p:grpSpPr>
          <p:sp>
            <p:nvSpPr>
              <p:cNvPr id="11" name="Freeform 147">
                <a:extLst>
                  <a:ext uri="{FF2B5EF4-FFF2-40B4-BE49-F238E27FC236}">
                    <a16:creationId xmlns:a16="http://schemas.microsoft.com/office/drawing/2014/main" id="{98D4551B-0868-B5DE-8B31-2C6895E990CE}"/>
                  </a:ext>
                </a:extLst>
              </p:cNvPr>
              <p:cNvSpPr/>
              <p:nvPr/>
            </p:nvSpPr>
            <p:spPr>
              <a:xfrm>
                <a:off x="5527027" y="6285907"/>
                <a:ext cx="94743" cy="106980"/>
              </a:xfrm>
              <a:custGeom>
                <a:avLst/>
                <a:gdLst>
                  <a:gd name="connsiteX0" fmla="*/ 0 w 94743"/>
                  <a:gd name="connsiteY0" fmla="*/ 53490 h 106980"/>
                  <a:gd name="connsiteX1" fmla="*/ 52521 w 94743"/>
                  <a:gd name="connsiteY1" fmla="*/ 0 h 106980"/>
                  <a:gd name="connsiteX2" fmla="*/ 94743 w 94743"/>
                  <a:gd name="connsiteY2" fmla="*/ 21602 h 106980"/>
                  <a:gd name="connsiteX3" fmla="*/ 78781 w 94743"/>
                  <a:gd name="connsiteY3" fmla="*/ 32917 h 106980"/>
                  <a:gd name="connsiteX4" fmla="*/ 53035 w 94743"/>
                  <a:gd name="connsiteY4" fmla="*/ 19544 h 106980"/>
                  <a:gd name="connsiteX5" fmla="*/ 20596 w 94743"/>
                  <a:gd name="connsiteY5" fmla="*/ 53490 h 106980"/>
                  <a:gd name="connsiteX6" fmla="*/ 53035 w 94743"/>
                  <a:gd name="connsiteY6" fmla="*/ 87436 h 106980"/>
                  <a:gd name="connsiteX7" fmla="*/ 78781 w 94743"/>
                  <a:gd name="connsiteY7" fmla="*/ 74063 h 106980"/>
                  <a:gd name="connsiteX8" fmla="*/ 94743 w 94743"/>
                  <a:gd name="connsiteY8" fmla="*/ 85378 h 106980"/>
                  <a:gd name="connsiteX9" fmla="*/ 52521 w 94743"/>
                  <a:gd name="connsiteY9" fmla="*/ 106980 h 106980"/>
                  <a:gd name="connsiteX10" fmla="*/ 0 w 94743"/>
                  <a:gd name="connsiteY10" fmla="*/ 53490 h 1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743" h="106980">
                    <a:moveTo>
                      <a:pt x="0" y="53490"/>
                    </a:moveTo>
                    <a:cubicBezTo>
                      <a:pt x="0" y="24173"/>
                      <a:pt x="23171" y="0"/>
                      <a:pt x="52521" y="0"/>
                    </a:cubicBezTo>
                    <a:cubicBezTo>
                      <a:pt x="70027" y="0"/>
                      <a:pt x="85475" y="8229"/>
                      <a:pt x="94743" y="21602"/>
                    </a:cubicBezTo>
                    <a:lnTo>
                      <a:pt x="78781" y="32917"/>
                    </a:lnTo>
                    <a:cubicBezTo>
                      <a:pt x="73117" y="24688"/>
                      <a:pt x="64363" y="19544"/>
                      <a:pt x="53035" y="19544"/>
                    </a:cubicBezTo>
                    <a:cubicBezTo>
                      <a:pt x="33984" y="19544"/>
                      <a:pt x="20596" y="34974"/>
                      <a:pt x="20596" y="53490"/>
                    </a:cubicBezTo>
                    <a:cubicBezTo>
                      <a:pt x="20596" y="72006"/>
                      <a:pt x="33984" y="87436"/>
                      <a:pt x="53035" y="87436"/>
                    </a:cubicBezTo>
                    <a:cubicBezTo>
                      <a:pt x="64363" y="87436"/>
                      <a:pt x="73117" y="82292"/>
                      <a:pt x="78781" y="74063"/>
                    </a:cubicBezTo>
                    <a:lnTo>
                      <a:pt x="94743" y="85378"/>
                    </a:lnTo>
                    <a:cubicBezTo>
                      <a:pt x="85475" y="98751"/>
                      <a:pt x="70027" y="106980"/>
                      <a:pt x="52521" y="106980"/>
                    </a:cubicBezTo>
                    <a:cubicBezTo>
                      <a:pt x="23171" y="106980"/>
                      <a:pt x="0" y="82807"/>
                      <a:pt x="0" y="53490"/>
                    </a:cubicBezTo>
                    <a:close/>
                  </a:path>
                </a:pathLst>
              </a:custGeom>
              <a:grpFill/>
              <a:ln w="5129" cap="flat">
                <a:noFill/>
                <a:prstDash val="solid"/>
                <a:miter/>
              </a:ln>
            </p:spPr>
            <p:txBody>
              <a:bodyPr rtlCol="0" anchor="ctr"/>
              <a:lstStyle/>
              <a:p>
                <a:endParaRPr lang="en-CO"/>
              </a:p>
            </p:txBody>
          </p:sp>
          <p:sp>
            <p:nvSpPr>
              <p:cNvPr id="12" name="Freeform 148">
                <a:extLst>
                  <a:ext uri="{FF2B5EF4-FFF2-40B4-BE49-F238E27FC236}">
                    <a16:creationId xmlns:a16="http://schemas.microsoft.com/office/drawing/2014/main" id="{56433858-0E22-3B36-2CB3-C1D992131C59}"/>
                  </a:ext>
                </a:extLst>
              </p:cNvPr>
              <p:cNvSpPr/>
              <p:nvPr/>
            </p:nvSpPr>
            <p:spPr>
              <a:xfrm>
                <a:off x="5643396" y="6285907"/>
                <a:ext cx="105556" cy="106980"/>
              </a:xfrm>
              <a:custGeom>
                <a:avLst/>
                <a:gdLst>
                  <a:gd name="connsiteX0" fmla="*/ 0 w 105556"/>
                  <a:gd name="connsiteY0" fmla="*/ 53490 h 106980"/>
                  <a:gd name="connsiteX1" fmla="*/ 52521 w 105556"/>
                  <a:gd name="connsiteY1" fmla="*/ 0 h 106980"/>
                  <a:gd name="connsiteX2" fmla="*/ 105556 w 105556"/>
                  <a:gd name="connsiteY2" fmla="*/ 53490 h 106980"/>
                  <a:gd name="connsiteX3" fmla="*/ 52521 w 105556"/>
                  <a:gd name="connsiteY3" fmla="*/ 106980 h 106980"/>
                  <a:gd name="connsiteX4" fmla="*/ 0 w 105556"/>
                  <a:gd name="connsiteY4" fmla="*/ 53490 h 106980"/>
                  <a:gd name="connsiteX5" fmla="*/ 84445 w 105556"/>
                  <a:gd name="connsiteY5" fmla="*/ 53490 h 106980"/>
                  <a:gd name="connsiteX6" fmla="*/ 52521 w 105556"/>
                  <a:gd name="connsiteY6" fmla="*/ 19544 h 106980"/>
                  <a:gd name="connsiteX7" fmla="*/ 20596 w 105556"/>
                  <a:gd name="connsiteY7" fmla="*/ 53490 h 106980"/>
                  <a:gd name="connsiteX8" fmla="*/ 52521 w 105556"/>
                  <a:gd name="connsiteY8" fmla="*/ 87436 h 106980"/>
                  <a:gd name="connsiteX9" fmla="*/ 84445 w 105556"/>
                  <a:gd name="connsiteY9" fmla="*/ 53490 h 1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56" h="106980">
                    <a:moveTo>
                      <a:pt x="0" y="53490"/>
                    </a:moveTo>
                    <a:cubicBezTo>
                      <a:pt x="0" y="24173"/>
                      <a:pt x="23171" y="0"/>
                      <a:pt x="52521" y="0"/>
                    </a:cubicBezTo>
                    <a:cubicBezTo>
                      <a:pt x="81870" y="0"/>
                      <a:pt x="105556" y="24173"/>
                      <a:pt x="105556" y="53490"/>
                    </a:cubicBezTo>
                    <a:cubicBezTo>
                      <a:pt x="105556" y="82807"/>
                      <a:pt x="81870" y="106980"/>
                      <a:pt x="52521" y="106980"/>
                    </a:cubicBezTo>
                    <a:cubicBezTo>
                      <a:pt x="23171" y="106980"/>
                      <a:pt x="0" y="82807"/>
                      <a:pt x="0" y="53490"/>
                    </a:cubicBezTo>
                    <a:close/>
                    <a:moveTo>
                      <a:pt x="84445" y="53490"/>
                    </a:moveTo>
                    <a:cubicBezTo>
                      <a:pt x="84445" y="34974"/>
                      <a:pt x="71057" y="19544"/>
                      <a:pt x="52521" y="19544"/>
                    </a:cubicBezTo>
                    <a:cubicBezTo>
                      <a:pt x="33984" y="19544"/>
                      <a:pt x="20596" y="34974"/>
                      <a:pt x="20596" y="53490"/>
                    </a:cubicBezTo>
                    <a:cubicBezTo>
                      <a:pt x="20596" y="72006"/>
                      <a:pt x="33469" y="87436"/>
                      <a:pt x="52521" y="87436"/>
                    </a:cubicBezTo>
                    <a:cubicBezTo>
                      <a:pt x="71572" y="87436"/>
                      <a:pt x="84445" y="72006"/>
                      <a:pt x="84445" y="53490"/>
                    </a:cubicBezTo>
                    <a:close/>
                  </a:path>
                </a:pathLst>
              </a:custGeom>
              <a:grpFill/>
              <a:ln w="5129" cap="flat">
                <a:noFill/>
                <a:prstDash val="solid"/>
                <a:miter/>
              </a:ln>
            </p:spPr>
            <p:txBody>
              <a:bodyPr rtlCol="0" anchor="ctr"/>
              <a:lstStyle/>
              <a:p>
                <a:endParaRPr lang="en-CO"/>
              </a:p>
            </p:txBody>
          </p:sp>
          <p:sp>
            <p:nvSpPr>
              <p:cNvPr id="13" name="Freeform 149">
                <a:extLst>
                  <a:ext uri="{FF2B5EF4-FFF2-40B4-BE49-F238E27FC236}">
                    <a16:creationId xmlns:a16="http://schemas.microsoft.com/office/drawing/2014/main" id="{D12D3EEA-BB0C-6692-FE2C-C6856F13F0B9}"/>
                  </a:ext>
                </a:extLst>
              </p:cNvPr>
              <p:cNvSpPr/>
              <p:nvPr/>
            </p:nvSpPr>
            <p:spPr>
              <a:xfrm>
                <a:off x="5779846" y="6287450"/>
                <a:ext cx="77751" cy="103894"/>
              </a:xfrm>
              <a:custGeom>
                <a:avLst/>
                <a:gdLst>
                  <a:gd name="connsiteX0" fmla="*/ 56640 w 77751"/>
                  <a:gd name="connsiteY0" fmla="*/ 0 h 103894"/>
                  <a:gd name="connsiteX1" fmla="*/ 77751 w 77751"/>
                  <a:gd name="connsiteY1" fmla="*/ 0 h 103894"/>
                  <a:gd name="connsiteX2" fmla="*/ 77751 w 77751"/>
                  <a:gd name="connsiteY2" fmla="*/ 103894 h 103894"/>
                  <a:gd name="connsiteX3" fmla="*/ 58699 w 77751"/>
                  <a:gd name="connsiteY3" fmla="*/ 103894 h 103894"/>
                  <a:gd name="connsiteX4" fmla="*/ 21111 w 77751"/>
                  <a:gd name="connsiteY4" fmla="*/ 39089 h 103894"/>
                  <a:gd name="connsiteX5" fmla="*/ 21111 w 77751"/>
                  <a:gd name="connsiteY5" fmla="*/ 103894 h 103894"/>
                  <a:gd name="connsiteX6" fmla="*/ 0 w 77751"/>
                  <a:gd name="connsiteY6" fmla="*/ 103894 h 103894"/>
                  <a:gd name="connsiteX7" fmla="*/ 0 w 77751"/>
                  <a:gd name="connsiteY7" fmla="*/ 0 h 103894"/>
                  <a:gd name="connsiteX8" fmla="*/ 19567 w 77751"/>
                  <a:gd name="connsiteY8" fmla="*/ 0 h 103894"/>
                  <a:gd name="connsiteX9" fmla="*/ 56640 w 77751"/>
                  <a:gd name="connsiteY9" fmla="*/ 64291 h 103894"/>
                  <a:gd name="connsiteX10" fmla="*/ 56640 w 77751"/>
                  <a:gd name="connsiteY10" fmla="*/ 0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751" h="103894">
                    <a:moveTo>
                      <a:pt x="56640" y="0"/>
                    </a:moveTo>
                    <a:lnTo>
                      <a:pt x="77751" y="0"/>
                    </a:lnTo>
                    <a:lnTo>
                      <a:pt x="77751" y="103894"/>
                    </a:lnTo>
                    <a:lnTo>
                      <a:pt x="58699" y="103894"/>
                    </a:lnTo>
                    <a:lnTo>
                      <a:pt x="21111" y="39089"/>
                    </a:lnTo>
                    <a:lnTo>
                      <a:pt x="21111" y="103894"/>
                    </a:lnTo>
                    <a:lnTo>
                      <a:pt x="0" y="103894"/>
                    </a:lnTo>
                    <a:lnTo>
                      <a:pt x="0" y="0"/>
                    </a:lnTo>
                    <a:lnTo>
                      <a:pt x="19567" y="0"/>
                    </a:lnTo>
                    <a:lnTo>
                      <a:pt x="56640" y="64291"/>
                    </a:lnTo>
                    <a:lnTo>
                      <a:pt x="56640" y="0"/>
                    </a:lnTo>
                    <a:close/>
                  </a:path>
                </a:pathLst>
              </a:custGeom>
              <a:grpFill/>
              <a:ln w="5129" cap="flat">
                <a:noFill/>
                <a:prstDash val="solid"/>
                <a:miter/>
              </a:ln>
            </p:spPr>
            <p:txBody>
              <a:bodyPr rtlCol="0" anchor="ctr"/>
              <a:lstStyle/>
              <a:p>
                <a:endParaRPr lang="en-CO"/>
              </a:p>
            </p:txBody>
          </p:sp>
          <p:sp>
            <p:nvSpPr>
              <p:cNvPr id="14" name="Freeform 150">
                <a:extLst>
                  <a:ext uri="{FF2B5EF4-FFF2-40B4-BE49-F238E27FC236}">
                    <a16:creationId xmlns:a16="http://schemas.microsoft.com/office/drawing/2014/main" id="{6C070915-039F-F9A0-D909-CB6200E75F29}"/>
                  </a:ext>
                </a:extLst>
              </p:cNvPr>
              <p:cNvSpPr/>
              <p:nvPr/>
            </p:nvSpPr>
            <p:spPr>
              <a:xfrm>
                <a:off x="5894671" y="6287450"/>
                <a:ext cx="77751" cy="103894"/>
              </a:xfrm>
              <a:custGeom>
                <a:avLst/>
                <a:gdLst>
                  <a:gd name="connsiteX0" fmla="*/ 56640 w 77751"/>
                  <a:gd name="connsiteY0" fmla="*/ 0 h 103894"/>
                  <a:gd name="connsiteX1" fmla="*/ 77751 w 77751"/>
                  <a:gd name="connsiteY1" fmla="*/ 0 h 103894"/>
                  <a:gd name="connsiteX2" fmla="*/ 77751 w 77751"/>
                  <a:gd name="connsiteY2" fmla="*/ 103894 h 103894"/>
                  <a:gd name="connsiteX3" fmla="*/ 58699 w 77751"/>
                  <a:gd name="connsiteY3" fmla="*/ 103894 h 103894"/>
                  <a:gd name="connsiteX4" fmla="*/ 21111 w 77751"/>
                  <a:gd name="connsiteY4" fmla="*/ 39089 h 103894"/>
                  <a:gd name="connsiteX5" fmla="*/ 21111 w 77751"/>
                  <a:gd name="connsiteY5" fmla="*/ 103894 h 103894"/>
                  <a:gd name="connsiteX6" fmla="*/ 0 w 77751"/>
                  <a:gd name="connsiteY6" fmla="*/ 103894 h 103894"/>
                  <a:gd name="connsiteX7" fmla="*/ 0 w 77751"/>
                  <a:gd name="connsiteY7" fmla="*/ 0 h 103894"/>
                  <a:gd name="connsiteX8" fmla="*/ 19566 w 77751"/>
                  <a:gd name="connsiteY8" fmla="*/ 0 h 103894"/>
                  <a:gd name="connsiteX9" fmla="*/ 56640 w 77751"/>
                  <a:gd name="connsiteY9" fmla="*/ 64291 h 103894"/>
                  <a:gd name="connsiteX10" fmla="*/ 56640 w 77751"/>
                  <a:gd name="connsiteY10" fmla="*/ 0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751" h="103894">
                    <a:moveTo>
                      <a:pt x="56640" y="0"/>
                    </a:moveTo>
                    <a:lnTo>
                      <a:pt x="77751" y="0"/>
                    </a:lnTo>
                    <a:lnTo>
                      <a:pt x="77751" y="103894"/>
                    </a:lnTo>
                    <a:lnTo>
                      <a:pt x="58699" y="103894"/>
                    </a:lnTo>
                    <a:lnTo>
                      <a:pt x="21111" y="39089"/>
                    </a:lnTo>
                    <a:lnTo>
                      <a:pt x="21111" y="103894"/>
                    </a:lnTo>
                    <a:lnTo>
                      <a:pt x="0" y="103894"/>
                    </a:lnTo>
                    <a:lnTo>
                      <a:pt x="0" y="0"/>
                    </a:lnTo>
                    <a:lnTo>
                      <a:pt x="19566" y="0"/>
                    </a:lnTo>
                    <a:lnTo>
                      <a:pt x="56640" y="64291"/>
                    </a:lnTo>
                    <a:cubicBezTo>
                      <a:pt x="56640" y="64291"/>
                      <a:pt x="56640" y="0"/>
                      <a:pt x="56640" y="0"/>
                    </a:cubicBezTo>
                    <a:close/>
                  </a:path>
                </a:pathLst>
              </a:custGeom>
              <a:grpFill/>
              <a:ln w="5129" cap="flat">
                <a:noFill/>
                <a:prstDash val="solid"/>
                <a:miter/>
              </a:ln>
            </p:spPr>
            <p:txBody>
              <a:bodyPr rtlCol="0" anchor="ctr"/>
              <a:lstStyle/>
              <a:p>
                <a:endParaRPr lang="en-CO"/>
              </a:p>
            </p:txBody>
          </p:sp>
          <p:sp>
            <p:nvSpPr>
              <p:cNvPr id="15" name="Freeform 151">
                <a:extLst>
                  <a:ext uri="{FF2B5EF4-FFF2-40B4-BE49-F238E27FC236}">
                    <a16:creationId xmlns:a16="http://schemas.microsoft.com/office/drawing/2014/main" id="{419C33E5-C013-7E81-D9A7-00712DDA040F}"/>
                  </a:ext>
                </a:extLst>
              </p:cNvPr>
              <p:cNvSpPr/>
              <p:nvPr/>
            </p:nvSpPr>
            <p:spPr>
              <a:xfrm>
                <a:off x="6010010" y="6287450"/>
                <a:ext cx="65908" cy="103894"/>
              </a:xfrm>
              <a:custGeom>
                <a:avLst/>
                <a:gdLst>
                  <a:gd name="connsiteX0" fmla="*/ 20596 w 65908"/>
                  <a:gd name="connsiteY0" fmla="*/ 85378 h 103894"/>
                  <a:gd name="connsiteX1" fmla="*/ 65908 w 65908"/>
                  <a:gd name="connsiteY1" fmla="*/ 85378 h 103894"/>
                  <a:gd name="connsiteX2" fmla="*/ 65908 w 65908"/>
                  <a:gd name="connsiteY2" fmla="*/ 103894 h 103894"/>
                  <a:gd name="connsiteX3" fmla="*/ 0 w 65908"/>
                  <a:gd name="connsiteY3" fmla="*/ 103894 h 103894"/>
                  <a:gd name="connsiteX4" fmla="*/ 0 w 65908"/>
                  <a:gd name="connsiteY4" fmla="*/ 0 h 103894"/>
                  <a:gd name="connsiteX5" fmla="*/ 65393 w 65908"/>
                  <a:gd name="connsiteY5" fmla="*/ 0 h 103894"/>
                  <a:gd name="connsiteX6" fmla="*/ 65393 w 65908"/>
                  <a:gd name="connsiteY6" fmla="*/ 18516 h 103894"/>
                  <a:gd name="connsiteX7" fmla="*/ 21111 w 65908"/>
                  <a:gd name="connsiteY7" fmla="*/ 18516 h 103894"/>
                  <a:gd name="connsiteX8" fmla="*/ 21111 w 65908"/>
                  <a:gd name="connsiteY8" fmla="*/ 43203 h 103894"/>
                  <a:gd name="connsiteX9" fmla="*/ 59729 w 65908"/>
                  <a:gd name="connsiteY9" fmla="*/ 43203 h 103894"/>
                  <a:gd name="connsiteX10" fmla="*/ 59729 w 65908"/>
                  <a:gd name="connsiteY10" fmla="*/ 62234 h 103894"/>
                  <a:gd name="connsiteX11" fmla="*/ 21111 w 65908"/>
                  <a:gd name="connsiteY11" fmla="*/ 62234 h 103894"/>
                  <a:gd name="connsiteX12" fmla="*/ 21111 w 65908"/>
                  <a:gd name="connsiteY12" fmla="*/ 85378 h 103894"/>
                  <a:gd name="connsiteX13" fmla="*/ 20596 w 65908"/>
                  <a:gd name="connsiteY13" fmla="*/ 85378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908" h="103894">
                    <a:moveTo>
                      <a:pt x="20596" y="85378"/>
                    </a:moveTo>
                    <a:lnTo>
                      <a:pt x="65908" y="85378"/>
                    </a:lnTo>
                    <a:lnTo>
                      <a:pt x="65908" y="103894"/>
                    </a:lnTo>
                    <a:lnTo>
                      <a:pt x="0" y="103894"/>
                    </a:lnTo>
                    <a:lnTo>
                      <a:pt x="0" y="0"/>
                    </a:lnTo>
                    <a:lnTo>
                      <a:pt x="65393" y="0"/>
                    </a:lnTo>
                    <a:lnTo>
                      <a:pt x="65393" y="18516"/>
                    </a:lnTo>
                    <a:lnTo>
                      <a:pt x="21111" y="18516"/>
                    </a:lnTo>
                    <a:lnTo>
                      <a:pt x="21111" y="43203"/>
                    </a:lnTo>
                    <a:lnTo>
                      <a:pt x="59729" y="43203"/>
                    </a:lnTo>
                    <a:lnTo>
                      <a:pt x="59729" y="62234"/>
                    </a:lnTo>
                    <a:lnTo>
                      <a:pt x="21111" y="62234"/>
                    </a:lnTo>
                    <a:lnTo>
                      <a:pt x="21111" y="85378"/>
                    </a:lnTo>
                    <a:lnTo>
                      <a:pt x="20596" y="85378"/>
                    </a:lnTo>
                    <a:close/>
                  </a:path>
                </a:pathLst>
              </a:custGeom>
              <a:grpFill/>
              <a:ln w="5129" cap="flat">
                <a:noFill/>
                <a:prstDash val="solid"/>
                <a:miter/>
              </a:ln>
            </p:spPr>
            <p:txBody>
              <a:bodyPr rtlCol="0" anchor="ctr"/>
              <a:lstStyle/>
              <a:p>
                <a:endParaRPr lang="en-CO"/>
              </a:p>
            </p:txBody>
          </p:sp>
          <p:sp>
            <p:nvSpPr>
              <p:cNvPr id="16" name="Freeform 152">
                <a:extLst>
                  <a:ext uri="{FF2B5EF4-FFF2-40B4-BE49-F238E27FC236}">
                    <a16:creationId xmlns:a16="http://schemas.microsoft.com/office/drawing/2014/main" id="{76ECFEE6-B1B2-B7F9-B9E7-6C60C70DE490}"/>
                  </a:ext>
                </a:extLst>
              </p:cNvPr>
              <p:cNvSpPr/>
              <p:nvPr/>
            </p:nvSpPr>
            <p:spPr>
              <a:xfrm>
                <a:off x="6099604" y="6285907"/>
                <a:ext cx="94743" cy="106980"/>
              </a:xfrm>
              <a:custGeom>
                <a:avLst/>
                <a:gdLst>
                  <a:gd name="connsiteX0" fmla="*/ 0 w 94743"/>
                  <a:gd name="connsiteY0" fmla="*/ 53490 h 106980"/>
                  <a:gd name="connsiteX1" fmla="*/ 52521 w 94743"/>
                  <a:gd name="connsiteY1" fmla="*/ 0 h 106980"/>
                  <a:gd name="connsiteX2" fmla="*/ 94743 w 94743"/>
                  <a:gd name="connsiteY2" fmla="*/ 21602 h 106980"/>
                  <a:gd name="connsiteX3" fmla="*/ 78781 w 94743"/>
                  <a:gd name="connsiteY3" fmla="*/ 32917 h 106980"/>
                  <a:gd name="connsiteX4" fmla="*/ 53036 w 94743"/>
                  <a:gd name="connsiteY4" fmla="*/ 19544 h 106980"/>
                  <a:gd name="connsiteX5" fmla="*/ 20596 w 94743"/>
                  <a:gd name="connsiteY5" fmla="*/ 53490 h 106980"/>
                  <a:gd name="connsiteX6" fmla="*/ 53036 w 94743"/>
                  <a:gd name="connsiteY6" fmla="*/ 87436 h 106980"/>
                  <a:gd name="connsiteX7" fmla="*/ 78781 w 94743"/>
                  <a:gd name="connsiteY7" fmla="*/ 74063 h 106980"/>
                  <a:gd name="connsiteX8" fmla="*/ 94743 w 94743"/>
                  <a:gd name="connsiteY8" fmla="*/ 85378 h 106980"/>
                  <a:gd name="connsiteX9" fmla="*/ 52521 w 94743"/>
                  <a:gd name="connsiteY9" fmla="*/ 106980 h 106980"/>
                  <a:gd name="connsiteX10" fmla="*/ 0 w 94743"/>
                  <a:gd name="connsiteY10" fmla="*/ 53490 h 1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743" h="106980">
                    <a:moveTo>
                      <a:pt x="0" y="53490"/>
                    </a:moveTo>
                    <a:cubicBezTo>
                      <a:pt x="0" y="24173"/>
                      <a:pt x="23171" y="0"/>
                      <a:pt x="52521" y="0"/>
                    </a:cubicBezTo>
                    <a:cubicBezTo>
                      <a:pt x="70027" y="0"/>
                      <a:pt x="85475" y="8229"/>
                      <a:pt x="94743" y="21602"/>
                    </a:cubicBezTo>
                    <a:lnTo>
                      <a:pt x="78781" y="32917"/>
                    </a:lnTo>
                    <a:cubicBezTo>
                      <a:pt x="73117" y="24688"/>
                      <a:pt x="64363" y="19544"/>
                      <a:pt x="53036" y="19544"/>
                    </a:cubicBezTo>
                    <a:cubicBezTo>
                      <a:pt x="33984" y="19544"/>
                      <a:pt x="20596" y="34974"/>
                      <a:pt x="20596" y="53490"/>
                    </a:cubicBezTo>
                    <a:cubicBezTo>
                      <a:pt x="20596" y="72006"/>
                      <a:pt x="33984" y="87436"/>
                      <a:pt x="53036" y="87436"/>
                    </a:cubicBezTo>
                    <a:cubicBezTo>
                      <a:pt x="64363" y="87436"/>
                      <a:pt x="73117" y="82292"/>
                      <a:pt x="78781" y="74063"/>
                    </a:cubicBezTo>
                    <a:lnTo>
                      <a:pt x="94743" y="85378"/>
                    </a:lnTo>
                    <a:cubicBezTo>
                      <a:pt x="85475" y="98751"/>
                      <a:pt x="70027" y="106980"/>
                      <a:pt x="52521" y="106980"/>
                    </a:cubicBezTo>
                    <a:cubicBezTo>
                      <a:pt x="23686" y="106980"/>
                      <a:pt x="0" y="82807"/>
                      <a:pt x="0" y="53490"/>
                    </a:cubicBezTo>
                    <a:close/>
                  </a:path>
                </a:pathLst>
              </a:custGeom>
              <a:grpFill/>
              <a:ln w="5129" cap="flat">
                <a:noFill/>
                <a:prstDash val="solid"/>
                <a:miter/>
              </a:ln>
            </p:spPr>
            <p:txBody>
              <a:bodyPr rtlCol="0" anchor="ctr"/>
              <a:lstStyle/>
              <a:p>
                <a:endParaRPr lang="en-CO"/>
              </a:p>
            </p:txBody>
          </p:sp>
          <p:sp>
            <p:nvSpPr>
              <p:cNvPr id="17" name="Freeform 153">
                <a:extLst>
                  <a:ext uri="{FF2B5EF4-FFF2-40B4-BE49-F238E27FC236}">
                    <a16:creationId xmlns:a16="http://schemas.microsoft.com/office/drawing/2014/main" id="{DA33C4D0-C466-8DC5-5B5C-D83A22965AE9}"/>
                  </a:ext>
                </a:extLst>
              </p:cNvPr>
              <p:cNvSpPr/>
              <p:nvPr/>
            </p:nvSpPr>
            <p:spPr>
              <a:xfrm>
                <a:off x="6213913" y="6287450"/>
                <a:ext cx="78266" cy="103894"/>
              </a:xfrm>
              <a:custGeom>
                <a:avLst/>
                <a:gdLst>
                  <a:gd name="connsiteX0" fmla="*/ 78266 w 78266"/>
                  <a:gd name="connsiteY0" fmla="*/ 0 h 103894"/>
                  <a:gd name="connsiteX1" fmla="*/ 78266 w 78266"/>
                  <a:gd name="connsiteY1" fmla="*/ 18516 h 103894"/>
                  <a:gd name="connsiteX2" fmla="*/ 49431 w 78266"/>
                  <a:gd name="connsiteY2" fmla="*/ 18516 h 103894"/>
                  <a:gd name="connsiteX3" fmla="*/ 49431 w 78266"/>
                  <a:gd name="connsiteY3" fmla="*/ 103894 h 103894"/>
                  <a:gd name="connsiteX4" fmla="*/ 28835 w 78266"/>
                  <a:gd name="connsiteY4" fmla="*/ 103894 h 103894"/>
                  <a:gd name="connsiteX5" fmla="*/ 28835 w 78266"/>
                  <a:gd name="connsiteY5" fmla="*/ 18516 h 103894"/>
                  <a:gd name="connsiteX6" fmla="*/ 0 w 78266"/>
                  <a:gd name="connsiteY6" fmla="*/ 18516 h 103894"/>
                  <a:gd name="connsiteX7" fmla="*/ 0 w 78266"/>
                  <a:gd name="connsiteY7" fmla="*/ 0 h 103894"/>
                  <a:gd name="connsiteX8" fmla="*/ 78266 w 78266"/>
                  <a:gd name="connsiteY8" fmla="*/ 0 h 103894"/>
                  <a:gd name="connsiteX9" fmla="*/ 78266 w 78266"/>
                  <a:gd name="connsiteY9" fmla="*/ 0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66" h="103894">
                    <a:moveTo>
                      <a:pt x="78266" y="0"/>
                    </a:moveTo>
                    <a:lnTo>
                      <a:pt x="78266" y="18516"/>
                    </a:lnTo>
                    <a:lnTo>
                      <a:pt x="49431" y="18516"/>
                    </a:lnTo>
                    <a:lnTo>
                      <a:pt x="49431" y="103894"/>
                    </a:lnTo>
                    <a:lnTo>
                      <a:pt x="28835" y="103894"/>
                    </a:lnTo>
                    <a:lnTo>
                      <a:pt x="28835" y="18516"/>
                    </a:lnTo>
                    <a:lnTo>
                      <a:pt x="0" y="18516"/>
                    </a:lnTo>
                    <a:lnTo>
                      <a:pt x="0" y="0"/>
                    </a:lnTo>
                    <a:lnTo>
                      <a:pt x="78266" y="0"/>
                    </a:lnTo>
                    <a:lnTo>
                      <a:pt x="78266" y="0"/>
                    </a:lnTo>
                    <a:close/>
                  </a:path>
                </a:pathLst>
              </a:custGeom>
              <a:grpFill/>
              <a:ln w="5129" cap="flat">
                <a:noFill/>
                <a:prstDash val="solid"/>
                <a:miter/>
              </a:ln>
            </p:spPr>
            <p:txBody>
              <a:bodyPr rtlCol="0" anchor="ctr"/>
              <a:lstStyle/>
              <a:p>
                <a:endParaRPr lang="en-CO"/>
              </a:p>
            </p:txBody>
          </p:sp>
          <p:sp>
            <p:nvSpPr>
              <p:cNvPr id="18" name="Freeform 154">
                <a:extLst>
                  <a:ext uri="{FF2B5EF4-FFF2-40B4-BE49-F238E27FC236}">
                    <a16:creationId xmlns:a16="http://schemas.microsoft.com/office/drawing/2014/main" id="{973D7755-7F0B-5606-D938-18EF072EA0A7}"/>
                  </a:ext>
                </a:extLst>
              </p:cNvPr>
              <p:cNvSpPr/>
              <p:nvPr/>
            </p:nvSpPr>
            <p:spPr>
              <a:xfrm>
                <a:off x="6312776" y="6285907"/>
                <a:ext cx="73116" cy="106480"/>
              </a:xfrm>
              <a:custGeom>
                <a:avLst/>
                <a:gdLst>
                  <a:gd name="connsiteX0" fmla="*/ 0 w 73116"/>
                  <a:gd name="connsiteY0" fmla="*/ 75092 h 106480"/>
                  <a:gd name="connsiteX1" fmla="*/ 21111 w 73116"/>
                  <a:gd name="connsiteY1" fmla="*/ 75092 h 106480"/>
                  <a:gd name="connsiteX2" fmla="*/ 38103 w 73116"/>
                  <a:gd name="connsiteY2" fmla="*/ 88464 h 106480"/>
                  <a:gd name="connsiteX3" fmla="*/ 53550 w 73116"/>
                  <a:gd name="connsiteY3" fmla="*/ 76120 h 106480"/>
                  <a:gd name="connsiteX4" fmla="*/ 40163 w 73116"/>
                  <a:gd name="connsiteY4" fmla="*/ 63777 h 106480"/>
                  <a:gd name="connsiteX5" fmla="*/ 27290 w 73116"/>
                  <a:gd name="connsiteY5" fmla="*/ 60176 h 106480"/>
                  <a:gd name="connsiteX6" fmla="*/ 515 w 73116"/>
                  <a:gd name="connsiteY6" fmla="*/ 31374 h 106480"/>
                  <a:gd name="connsiteX7" fmla="*/ 36558 w 73116"/>
                  <a:gd name="connsiteY7" fmla="*/ 0 h 106480"/>
                  <a:gd name="connsiteX8" fmla="*/ 71057 w 73116"/>
                  <a:gd name="connsiteY8" fmla="*/ 31374 h 106480"/>
                  <a:gd name="connsiteX9" fmla="*/ 49946 w 73116"/>
                  <a:gd name="connsiteY9" fmla="*/ 31374 h 106480"/>
                  <a:gd name="connsiteX10" fmla="*/ 35529 w 73116"/>
                  <a:gd name="connsiteY10" fmla="*/ 18001 h 106480"/>
                  <a:gd name="connsiteX11" fmla="*/ 21111 w 73116"/>
                  <a:gd name="connsiteY11" fmla="*/ 30345 h 106480"/>
                  <a:gd name="connsiteX12" fmla="*/ 32439 w 73116"/>
                  <a:gd name="connsiteY12" fmla="*/ 41146 h 106480"/>
                  <a:gd name="connsiteX13" fmla="*/ 43767 w 73116"/>
                  <a:gd name="connsiteY13" fmla="*/ 44232 h 106480"/>
                  <a:gd name="connsiteX14" fmla="*/ 73117 w 73116"/>
                  <a:gd name="connsiteY14" fmla="*/ 74577 h 106480"/>
                  <a:gd name="connsiteX15" fmla="*/ 36044 w 73116"/>
                  <a:gd name="connsiteY15" fmla="*/ 106466 h 106480"/>
                  <a:gd name="connsiteX16" fmla="*/ 0 w 73116"/>
                  <a:gd name="connsiteY16" fmla="*/ 75092 h 106480"/>
                  <a:gd name="connsiteX17" fmla="*/ 0 w 73116"/>
                  <a:gd name="connsiteY17" fmla="*/ 75092 h 10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116" h="106480">
                    <a:moveTo>
                      <a:pt x="0" y="75092"/>
                    </a:moveTo>
                    <a:lnTo>
                      <a:pt x="21111" y="75092"/>
                    </a:lnTo>
                    <a:cubicBezTo>
                      <a:pt x="21111" y="82292"/>
                      <a:pt x="28320" y="88464"/>
                      <a:pt x="38103" y="88464"/>
                    </a:cubicBezTo>
                    <a:cubicBezTo>
                      <a:pt x="47886" y="88464"/>
                      <a:pt x="53550" y="83321"/>
                      <a:pt x="53550" y="76120"/>
                    </a:cubicBezTo>
                    <a:cubicBezTo>
                      <a:pt x="53550" y="70463"/>
                      <a:pt x="49431" y="66348"/>
                      <a:pt x="40163" y="63777"/>
                    </a:cubicBezTo>
                    <a:lnTo>
                      <a:pt x="27290" y="60176"/>
                    </a:lnTo>
                    <a:cubicBezTo>
                      <a:pt x="4634" y="54004"/>
                      <a:pt x="515" y="40632"/>
                      <a:pt x="515" y="31374"/>
                    </a:cubicBezTo>
                    <a:cubicBezTo>
                      <a:pt x="515" y="12858"/>
                      <a:pt x="16477" y="0"/>
                      <a:pt x="36558" y="0"/>
                    </a:cubicBezTo>
                    <a:cubicBezTo>
                      <a:pt x="56640" y="0"/>
                      <a:pt x="71057" y="11830"/>
                      <a:pt x="71057" y="31374"/>
                    </a:cubicBezTo>
                    <a:lnTo>
                      <a:pt x="49946" y="31374"/>
                    </a:lnTo>
                    <a:cubicBezTo>
                      <a:pt x="49946" y="24173"/>
                      <a:pt x="44797" y="18001"/>
                      <a:pt x="35529" y="18001"/>
                    </a:cubicBezTo>
                    <a:cubicBezTo>
                      <a:pt x="27290" y="18001"/>
                      <a:pt x="21111" y="23659"/>
                      <a:pt x="21111" y="30345"/>
                    </a:cubicBezTo>
                    <a:cubicBezTo>
                      <a:pt x="21111" y="32917"/>
                      <a:pt x="21626" y="38060"/>
                      <a:pt x="32439" y="41146"/>
                    </a:cubicBezTo>
                    <a:lnTo>
                      <a:pt x="43767" y="44232"/>
                    </a:lnTo>
                    <a:cubicBezTo>
                      <a:pt x="59729" y="48861"/>
                      <a:pt x="73117" y="57090"/>
                      <a:pt x="73117" y="74577"/>
                    </a:cubicBezTo>
                    <a:cubicBezTo>
                      <a:pt x="73117" y="95151"/>
                      <a:pt x="55610" y="106466"/>
                      <a:pt x="36044" y="106466"/>
                    </a:cubicBezTo>
                    <a:cubicBezTo>
                      <a:pt x="15447" y="106980"/>
                      <a:pt x="0" y="93608"/>
                      <a:pt x="0" y="75092"/>
                    </a:cubicBezTo>
                    <a:lnTo>
                      <a:pt x="0" y="75092"/>
                    </a:lnTo>
                    <a:close/>
                  </a:path>
                </a:pathLst>
              </a:custGeom>
              <a:grpFill/>
              <a:ln w="5129" cap="flat">
                <a:noFill/>
                <a:prstDash val="solid"/>
                <a:miter/>
              </a:ln>
            </p:spPr>
            <p:txBody>
              <a:bodyPr rtlCol="0" anchor="ctr"/>
              <a:lstStyle/>
              <a:p>
                <a:endParaRPr lang="en-CO"/>
              </a:p>
            </p:txBody>
          </p:sp>
          <p:sp>
            <p:nvSpPr>
              <p:cNvPr id="19" name="Freeform 155">
                <a:extLst>
                  <a:ext uri="{FF2B5EF4-FFF2-40B4-BE49-F238E27FC236}">
                    <a16:creationId xmlns:a16="http://schemas.microsoft.com/office/drawing/2014/main" id="{3651AD1D-62CF-3E93-294F-C7E82BA7449E}"/>
                  </a:ext>
                </a:extLst>
              </p:cNvPr>
              <p:cNvSpPr/>
              <p:nvPr/>
            </p:nvSpPr>
            <p:spPr>
              <a:xfrm>
                <a:off x="6466218" y="6287450"/>
                <a:ext cx="77751" cy="103894"/>
              </a:xfrm>
              <a:custGeom>
                <a:avLst/>
                <a:gdLst>
                  <a:gd name="connsiteX0" fmla="*/ 56640 w 77751"/>
                  <a:gd name="connsiteY0" fmla="*/ 0 h 103894"/>
                  <a:gd name="connsiteX1" fmla="*/ 77751 w 77751"/>
                  <a:gd name="connsiteY1" fmla="*/ 0 h 103894"/>
                  <a:gd name="connsiteX2" fmla="*/ 77751 w 77751"/>
                  <a:gd name="connsiteY2" fmla="*/ 103894 h 103894"/>
                  <a:gd name="connsiteX3" fmla="*/ 58700 w 77751"/>
                  <a:gd name="connsiteY3" fmla="*/ 103894 h 103894"/>
                  <a:gd name="connsiteX4" fmla="*/ 21111 w 77751"/>
                  <a:gd name="connsiteY4" fmla="*/ 39089 h 103894"/>
                  <a:gd name="connsiteX5" fmla="*/ 21111 w 77751"/>
                  <a:gd name="connsiteY5" fmla="*/ 103894 h 103894"/>
                  <a:gd name="connsiteX6" fmla="*/ 0 w 77751"/>
                  <a:gd name="connsiteY6" fmla="*/ 103894 h 103894"/>
                  <a:gd name="connsiteX7" fmla="*/ 0 w 77751"/>
                  <a:gd name="connsiteY7" fmla="*/ 0 h 103894"/>
                  <a:gd name="connsiteX8" fmla="*/ 19567 w 77751"/>
                  <a:gd name="connsiteY8" fmla="*/ 0 h 103894"/>
                  <a:gd name="connsiteX9" fmla="*/ 56640 w 77751"/>
                  <a:gd name="connsiteY9" fmla="*/ 64291 h 103894"/>
                  <a:gd name="connsiteX10" fmla="*/ 56640 w 77751"/>
                  <a:gd name="connsiteY10" fmla="*/ 0 h 103894"/>
                  <a:gd name="connsiteX11" fmla="*/ 56640 w 77751"/>
                  <a:gd name="connsiteY11" fmla="*/ 0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51" h="103894">
                    <a:moveTo>
                      <a:pt x="56640" y="0"/>
                    </a:moveTo>
                    <a:lnTo>
                      <a:pt x="77751" y="0"/>
                    </a:lnTo>
                    <a:lnTo>
                      <a:pt x="77751" y="103894"/>
                    </a:lnTo>
                    <a:lnTo>
                      <a:pt x="58700" y="103894"/>
                    </a:lnTo>
                    <a:lnTo>
                      <a:pt x="21111" y="39089"/>
                    </a:lnTo>
                    <a:lnTo>
                      <a:pt x="21111" y="103894"/>
                    </a:lnTo>
                    <a:lnTo>
                      <a:pt x="0" y="103894"/>
                    </a:lnTo>
                    <a:lnTo>
                      <a:pt x="0" y="0"/>
                    </a:lnTo>
                    <a:lnTo>
                      <a:pt x="19567" y="0"/>
                    </a:lnTo>
                    <a:lnTo>
                      <a:pt x="56640" y="64291"/>
                    </a:lnTo>
                    <a:lnTo>
                      <a:pt x="56640" y="0"/>
                    </a:lnTo>
                    <a:lnTo>
                      <a:pt x="56640" y="0"/>
                    </a:lnTo>
                    <a:close/>
                  </a:path>
                </a:pathLst>
              </a:custGeom>
              <a:grpFill/>
              <a:ln w="5129" cap="flat">
                <a:noFill/>
                <a:prstDash val="solid"/>
                <a:miter/>
              </a:ln>
            </p:spPr>
            <p:txBody>
              <a:bodyPr rtlCol="0" anchor="ctr"/>
              <a:lstStyle/>
              <a:p>
                <a:endParaRPr lang="en-CO"/>
              </a:p>
            </p:txBody>
          </p:sp>
          <p:sp>
            <p:nvSpPr>
              <p:cNvPr id="20" name="Freeform 156">
                <a:extLst>
                  <a:ext uri="{FF2B5EF4-FFF2-40B4-BE49-F238E27FC236}">
                    <a16:creationId xmlns:a16="http://schemas.microsoft.com/office/drawing/2014/main" id="{C54052C8-3AEE-F076-BF9A-6991609E0E15}"/>
                  </a:ext>
                </a:extLst>
              </p:cNvPr>
              <p:cNvSpPr/>
              <p:nvPr/>
            </p:nvSpPr>
            <p:spPr>
              <a:xfrm>
                <a:off x="6581043" y="6287450"/>
                <a:ext cx="77236" cy="103894"/>
              </a:xfrm>
              <a:custGeom>
                <a:avLst/>
                <a:gdLst>
                  <a:gd name="connsiteX0" fmla="*/ 77236 w 77236"/>
                  <a:gd name="connsiteY0" fmla="*/ 74063 h 103894"/>
                  <a:gd name="connsiteX1" fmla="*/ 44282 w 77236"/>
                  <a:gd name="connsiteY1" fmla="*/ 103894 h 103894"/>
                  <a:gd name="connsiteX2" fmla="*/ 0 w 77236"/>
                  <a:gd name="connsiteY2" fmla="*/ 103894 h 103894"/>
                  <a:gd name="connsiteX3" fmla="*/ 0 w 77236"/>
                  <a:gd name="connsiteY3" fmla="*/ 0 h 103894"/>
                  <a:gd name="connsiteX4" fmla="*/ 41193 w 77236"/>
                  <a:gd name="connsiteY4" fmla="*/ 0 h 103894"/>
                  <a:gd name="connsiteX5" fmla="*/ 71572 w 77236"/>
                  <a:gd name="connsiteY5" fmla="*/ 26745 h 103894"/>
                  <a:gd name="connsiteX6" fmla="*/ 57155 w 77236"/>
                  <a:gd name="connsiteY6" fmla="*/ 48347 h 103894"/>
                  <a:gd name="connsiteX7" fmla="*/ 77236 w 77236"/>
                  <a:gd name="connsiteY7" fmla="*/ 74063 h 103894"/>
                  <a:gd name="connsiteX8" fmla="*/ 77236 w 77236"/>
                  <a:gd name="connsiteY8" fmla="*/ 74063 h 103894"/>
                  <a:gd name="connsiteX9" fmla="*/ 40163 w 77236"/>
                  <a:gd name="connsiteY9" fmla="*/ 18516 h 103894"/>
                  <a:gd name="connsiteX10" fmla="*/ 21111 w 77236"/>
                  <a:gd name="connsiteY10" fmla="*/ 18516 h 103894"/>
                  <a:gd name="connsiteX11" fmla="*/ 21111 w 77236"/>
                  <a:gd name="connsiteY11" fmla="*/ 41146 h 103894"/>
                  <a:gd name="connsiteX12" fmla="*/ 40163 w 77236"/>
                  <a:gd name="connsiteY12" fmla="*/ 41146 h 103894"/>
                  <a:gd name="connsiteX13" fmla="*/ 50976 w 77236"/>
                  <a:gd name="connsiteY13" fmla="*/ 29831 h 103894"/>
                  <a:gd name="connsiteX14" fmla="*/ 40163 w 77236"/>
                  <a:gd name="connsiteY14" fmla="*/ 18516 h 103894"/>
                  <a:gd name="connsiteX15" fmla="*/ 40163 w 77236"/>
                  <a:gd name="connsiteY15" fmla="*/ 18516 h 103894"/>
                  <a:gd name="connsiteX16" fmla="*/ 41708 w 77236"/>
                  <a:gd name="connsiteY16" fmla="*/ 85378 h 103894"/>
                  <a:gd name="connsiteX17" fmla="*/ 56125 w 77236"/>
                  <a:gd name="connsiteY17" fmla="*/ 72006 h 103894"/>
                  <a:gd name="connsiteX18" fmla="*/ 41708 w 77236"/>
                  <a:gd name="connsiteY18" fmla="*/ 58633 h 103894"/>
                  <a:gd name="connsiteX19" fmla="*/ 21111 w 77236"/>
                  <a:gd name="connsiteY19" fmla="*/ 58633 h 103894"/>
                  <a:gd name="connsiteX20" fmla="*/ 21111 w 77236"/>
                  <a:gd name="connsiteY20" fmla="*/ 84864 h 103894"/>
                  <a:gd name="connsiteX21" fmla="*/ 41708 w 77236"/>
                  <a:gd name="connsiteY21" fmla="*/ 85378 h 103894"/>
                  <a:gd name="connsiteX22" fmla="*/ 41708 w 77236"/>
                  <a:gd name="connsiteY22" fmla="*/ 85378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236" h="103894">
                    <a:moveTo>
                      <a:pt x="77236" y="74063"/>
                    </a:moveTo>
                    <a:cubicBezTo>
                      <a:pt x="77236" y="88464"/>
                      <a:pt x="67453" y="103894"/>
                      <a:pt x="44282" y="103894"/>
                    </a:cubicBezTo>
                    <a:lnTo>
                      <a:pt x="0" y="103894"/>
                    </a:lnTo>
                    <a:lnTo>
                      <a:pt x="0" y="0"/>
                    </a:lnTo>
                    <a:lnTo>
                      <a:pt x="41193" y="0"/>
                    </a:lnTo>
                    <a:cubicBezTo>
                      <a:pt x="59729" y="0"/>
                      <a:pt x="71572" y="11315"/>
                      <a:pt x="71572" y="26745"/>
                    </a:cubicBezTo>
                    <a:cubicBezTo>
                      <a:pt x="71572" y="34460"/>
                      <a:pt x="68483" y="44746"/>
                      <a:pt x="57155" y="48347"/>
                    </a:cubicBezTo>
                    <a:cubicBezTo>
                      <a:pt x="70542" y="50404"/>
                      <a:pt x="77236" y="62234"/>
                      <a:pt x="77236" y="74063"/>
                    </a:cubicBezTo>
                    <a:lnTo>
                      <a:pt x="77236" y="74063"/>
                    </a:lnTo>
                    <a:close/>
                    <a:moveTo>
                      <a:pt x="40163" y="18516"/>
                    </a:moveTo>
                    <a:lnTo>
                      <a:pt x="21111" y="18516"/>
                    </a:lnTo>
                    <a:lnTo>
                      <a:pt x="21111" y="41146"/>
                    </a:lnTo>
                    <a:lnTo>
                      <a:pt x="40163" y="41146"/>
                    </a:lnTo>
                    <a:cubicBezTo>
                      <a:pt x="46857" y="41146"/>
                      <a:pt x="50976" y="36517"/>
                      <a:pt x="50976" y="29831"/>
                    </a:cubicBezTo>
                    <a:cubicBezTo>
                      <a:pt x="50976" y="23659"/>
                      <a:pt x="47371" y="18516"/>
                      <a:pt x="40163" y="18516"/>
                    </a:cubicBezTo>
                    <a:lnTo>
                      <a:pt x="40163" y="18516"/>
                    </a:lnTo>
                    <a:close/>
                    <a:moveTo>
                      <a:pt x="41708" y="85378"/>
                    </a:moveTo>
                    <a:cubicBezTo>
                      <a:pt x="51491" y="85378"/>
                      <a:pt x="56125" y="79206"/>
                      <a:pt x="56125" y="72006"/>
                    </a:cubicBezTo>
                    <a:cubicBezTo>
                      <a:pt x="56125" y="65320"/>
                      <a:pt x="51491" y="58633"/>
                      <a:pt x="41708" y="58633"/>
                    </a:cubicBezTo>
                    <a:lnTo>
                      <a:pt x="21111" y="58633"/>
                    </a:lnTo>
                    <a:lnTo>
                      <a:pt x="21111" y="84864"/>
                    </a:lnTo>
                    <a:lnTo>
                      <a:pt x="41708" y="85378"/>
                    </a:lnTo>
                    <a:lnTo>
                      <a:pt x="41708" y="85378"/>
                    </a:lnTo>
                    <a:close/>
                  </a:path>
                </a:pathLst>
              </a:custGeom>
              <a:grpFill/>
              <a:ln w="5129" cap="flat">
                <a:noFill/>
                <a:prstDash val="solid"/>
                <a:miter/>
              </a:ln>
            </p:spPr>
            <p:txBody>
              <a:bodyPr rtlCol="0" anchor="ctr"/>
              <a:lstStyle/>
              <a:p>
                <a:endParaRPr lang="en-CO"/>
              </a:p>
            </p:txBody>
          </p:sp>
        </p:grpSp>
      </p:grpSp>
      <p:grpSp>
        <p:nvGrpSpPr>
          <p:cNvPr id="28" name="Group 27">
            <a:extLst>
              <a:ext uri="{FF2B5EF4-FFF2-40B4-BE49-F238E27FC236}">
                <a16:creationId xmlns:a16="http://schemas.microsoft.com/office/drawing/2014/main" id="{2A5940B1-147B-6FB4-396D-67FAE4191159}"/>
              </a:ext>
            </a:extLst>
          </p:cNvPr>
          <p:cNvGrpSpPr/>
          <p:nvPr userDrawn="1"/>
        </p:nvGrpSpPr>
        <p:grpSpPr>
          <a:xfrm>
            <a:off x="146995" y="5682386"/>
            <a:ext cx="94025" cy="1017756"/>
            <a:chOff x="158619" y="5037811"/>
            <a:chExt cx="94025" cy="1017756"/>
          </a:xfrm>
          <a:solidFill>
            <a:srgbClr val="F05640"/>
          </a:solidFill>
        </p:grpSpPr>
        <p:sp>
          <p:nvSpPr>
            <p:cNvPr id="29" name="Oval 28">
              <a:extLst>
                <a:ext uri="{FF2B5EF4-FFF2-40B4-BE49-F238E27FC236}">
                  <a16:creationId xmlns:a16="http://schemas.microsoft.com/office/drawing/2014/main" id="{B62AA042-3E4C-11D2-B069-6C074CCC3B90}"/>
                </a:ext>
              </a:extLst>
            </p:cNvPr>
            <p:cNvSpPr/>
            <p:nvPr/>
          </p:nvSpPr>
          <p:spPr>
            <a:xfrm>
              <a:off x="158619" y="5037811"/>
              <a:ext cx="94025" cy="94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0" name="Oval 29">
              <a:extLst>
                <a:ext uri="{FF2B5EF4-FFF2-40B4-BE49-F238E27FC236}">
                  <a16:creationId xmlns:a16="http://schemas.microsoft.com/office/drawing/2014/main" id="{5F8422E2-76C4-876F-7F57-C55DD1AEC439}"/>
                </a:ext>
              </a:extLst>
            </p:cNvPr>
            <p:cNvSpPr/>
            <p:nvPr/>
          </p:nvSpPr>
          <p:spPr>
            <a:xfrm>
              <a:off x="158619" y="5504342"/>
              <a:ext cx="94025" cy="94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1" name="Oval 30">
              <a:extLst>
                <a:ext uri="{FF2B5EF4-FFF2-40B4-BE49-F238E27FC236}">
                  <a16:creationId xmlns:a16="http://schemas.microsoft.com/office/drawing/2014/main" id="{8F449B4E-6652-4E76-7580-868A8312FF25}"/>
                </a:ext>
              </a:extLst>
            </p:cNvPr>
            <p:cNvSpPr/>
            <p:nvPr/>
          </p:nvSpPr>
          <p:spPr>
            <a:xfrm>
              <a:off x="158619" y="5961542"/>
              <a:ext cx="94025" cy="94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grpSp>
    </p:spTree>
    <p:extLst>
      <p:ext uri="{BB962C8B-B14F-4D97-AF65-F5344CB8AC3E}">
        <p14:creationId xmlns:p14="http://schemas.microsoft.com/office/powerpoint/2010/main" val="236003605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CO"/>
          </a:p>
        </p:txBody>
      </p:sp>
      <p:sp>
        <p:nvSpPr>
          <p:cNvPr id="5" name="Footer Placeholder 4"/>
          <p:cNvSpPr>
            <a:spLocks noGrp="1"/>
          </p:cNvSpPr>
          <p:nvPr>
            <p:ph type="ftr" sz="quarter" idx="11"/>
          </p:nvPr>
        </p:nvSpPr>
        <p:spPr/>
        <p:txBody>
          <a:bodyPr/>
          <a:lstStyle/>
          <a:p>
            <a:endParaRPr lang="en-CO"/>
          </a:p>
        </p:txBody>
      </p:sp>
      <p:sp>
        <p:nvSpPr>
          <p:cNvPr id="6" name="Slide Number Placeholder 5"/>
          <p:cNvSpPr>
            <a:spLocks noGrp="1"/>
          </p:cNvSpPr>
          <p:nvPr>
            <p:ph type="sldNum" sz="quarter" idx="12"/>
          </p:nvPr>
        </p:nvSpPr>
        <p:spPr/>
        <p:txBody>
          <a:bodyPr/>
          <a:lstStyle/>
          <a:p>
            <a:fld id="{C0337193-9BF4-FC4D-8E80-A0BB0A5297F8}" type="slidenum">
              <a:rPr lang="en-CO" smtClean="0"/>
              <a:t>‹#›</a:t>
            </a:fld>
            <a:endParaRPr lang="en-CO"/>
          </a:p>
        </p:txBody>
      </p:sp>
    </p:spTree>
    <p:extLst>
      <p:ext uri="{BB962C8B-B14F-4D97-AF65-F5344CB8AC3E}">
        <p14:creationId xmlns:p14="http://schemas.microsoft.com/office/powerpoint/2010/main" val="1021297605"/>
      </p:ext>
    </p:extLst>
  </p:cSld>
  <p:clrMapOvr>
    <a:masterClrMapping/>
  </p:clrMapOvr>
  <p:transition spd="slow">
    <p:wipe/>
  </p:transition>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CO"/>
          </a:p>
        </p:txBody>
      </p:sp>
      <p:sp>
        <p:nvSpPr>
          <p:cNvPr id="5" name="Footer Placeholder 4"/>
          <p:cNvSpPr>
            <a:spLocks noGrp="1"/>
          </p:cNvSpPr>
          <p:nvPr>
            <p:ph type="ftr" sz="quarter" idx="11"/>
          </p:nvPr>
        </p:nvSpPr>
        <p:spPr/>
        <p:txBody>
          <a:bodyPr/>
          <a:lstStyle/>
          <a:p>
            <a:endParaRPr lang="en-CO"/>
          </a:p>
        </p:txBody>
      </p:sp>
      <p:sp>
        <p:nvSpPr>
          <p:cNvPr id="6" name="Slide Number Placeholder 5"/>
          <p:cNvSpPr>
            <a:spLocks noGrp="1"/>
          </p:cNvSpPr>
          <p:nvPr>
            <p:ph type="sldNum" sz="quarter" idx="12"/>
          </p:nvPr>
        </p:nvSpPr>
        <p:spPr/>
        <p:txBody>
          <a:bodyPr/>
          <a:lstStyle/>
          <a:p>
            <a:fld id="{C0337193-9BF4-FC4D-8E80-A0BB0A5297F8}" type="slidenum">
              <a:rPr lang="en-CO" smtClean="0"/>
              <a:t>‹#›</a:t>
            </a:fld>
            <a:endParaRPr lang="en-CO"/>
          </a:p>
        </p:txBody>
      </p:sp>
    </p:spTree>
    <p:extLst>
      <p:ext uri="{BB962C8B-B14F-4D97-AF65-F5344CB8AC3E}">
        <p14:creationId xmlns:p14="http://schemas.microsoft.com/office/powerpoint/2010/main" val="2246209272"/>
      </p:ext>
    </p:extLst>
  </p:cSld>
  <p:clrMapOvr>
    <a:masterClrMapping/>
  </p:clrMapOvr>
  <p:transition spd="slow">
    <p:wipe/>
  </p:transition>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71653"/>
            <a:ext cx="9144000" cy="2387600"/>
          </a:xfrm>
        </p:spPr>
        <p:txBody>
          <a:bodyPr anchor="b">
            <a:normAutofit/>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75132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1093872"/>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71653"/>
            <a:ext cx="9144000" cy="2387600"/>
          </a:xfrm>
        </p:spPr>
        <p:txBody>
          <a:bodyPr anchor="b">
            <a:normAutofit/>
          </a:bodyPr>
          <a:lstStyle>
            <a:lvl1pPr algn="l">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75132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0" name="Graphic 109">
            <a:extLst>
              <a:ext uri="{FF2B5EF4-FFF2-40B4-BE49-F238E27FC236}">
                <a16:creationId xmlns:a16="http://schemas.microsoft.com/office/drawing/2014/main" id="{CEA1126C-370F-11F4-FDAD-E8E439E47A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370231" y="221074"/>
            <a:ext cx="627149" cy="623348"/>
          </a:xfrm>
          <a:prstGeom prst="rect">
            <a:avLst/>
          </a:prstGeom>
        </p:spPr>
      </p:pic>
      <p:grpSp>
        <p:nvGrpSpPr>
          <p:cNvPr id="145" name="Graphic 3">
            <a:extLst>
              <a:ext uri="{FF2B5EF4-FFF2-40B4-BE49-F238E27FC236}">
                <a16:creationId xmlns:a16="http://schemas.microsoft.com/office/drawing/2014/main" id="{443D5968-9E5B-F3DA-C706-60B3A14BD9A0}"/>
              </a:ext>
            </a:extLst>
          </p:cNvPr>
          <p:cNvGrpSpPr/>
          <p:nvPr userDrawn="1"/>
        </p:nvGrpSpPr>
        <p:grpSpPr>
          <a:xfrm rot="16200000">
            <a:off x="2190" y="395567"/>
            <a:ext cx="505223" cy="121741"/>
            <a:chOff x="5527027" y="6120293"/>
            <a:chExt cx="1131252" cy="272593"/>
          </a:xfrm>
          <a:solidFill>
            <a:srgbClr val="FFFFFF">
              <a:alpha val="26000"/>
            </a:srgbClr>
          </a:solidFill>
        </p:grpSpPr>
        <p:grpSp>
          <p:nvGrpSpPr>
            <p:cNvPr id="146" name="Graphic 3">
              <a:extLst>
                <a:ext uri="{FF2B5EF4-FFF2-40B4-BE49-F238E27FC236}">
                  <a16:creationId xmlns:a16="http://schemas.microsoft.com/office/drawing/2014/main" id="{EB1285B8-1649-A9DE-10B8-85FB4763E2F8}"/>
                </a:ext>
              </a:extLst>
            </p:cNvPr>
            <p:cNvGrpSpPr/>
            <p:nvPr/>
          </p:nvGrpSpPr>
          <p:grpSpPr>
            <a:xfrm>
              <a:off x="5742258" y="6120293"/>
              <a:ext cx="699244" cy="106980"/>
              <a:chOff x="5742258" y="6120293"/>
              <a:chExt cx="699244" cy="106980"/>
            </a:xfrm>
            <a:grpFill/>
          </p:grpSpPr>
          <p:sp>
            <p:nvSpPr>
              <p:cNvPr id="158" name="Freeform 157">
                <a:extLst>
                  <a:ext uri="{FF2B5EF4-FFF2-40B4-BE49-F238E27FC236}">
                    <a16:creationId xmlns:a16="http://schemas.microsoft.com/office/drawing/2014/main" id="{4905752B-6F3C-D579-A17E-D9AE52AEDCFC}"/>
                  </a:ext>
                </a:extLst>
              </p:cNvPr>
              <p:cNvSpPr/>
              <p:nvPr/>
            </p:nvSpPr>
            <p:spPr>
              <a:xfrm>
                <a:off x="5742258" y="6120293"/>
                <a:ext cx="94743" cy="106980"/>
              </a:xfrm>
              <a:custGeom>
                <a:avLst/>
                <a:gdLst>
                  <a:gd name="connsiteX0" fmla="*/ 0 w 94743"/>
                  <a:gd name="connsiteY0" fmla="*/ 53490 h 106980"/>
                  <a:gd name="connsiteX1" fmla="*/ 52521 w 94743"/>
                  <a:gd name="connsiteY1" fmla="*/ 0 h 106980"/>
                  <a:gd name="connsiteX2" fmla="*/ 94743 w 94743"/>
                  <a:gd name="connsiteY2" fmla="*/ 21602 h 106980"/>
                  <a:gd name="connsiteX3" fmla="*/ 78781 w 94743"/>
                  <a:gd name="connsiteY3" fmla="*/ 32917 h 106980"/>
                  <a:gd name="connsiteX4" fmla="*/ 53035 w 94743"/>
                  <a:gd name="connsiteY4" fmla="*/ 19544 h 106980"/>
                  <a:gd name="connsiteX5" fmla="*/ 20596 w 94743"/>
                  <a:gd name="connsiteY5" fmla="*/ 53490 h 106980"/>
                  <a:gd name="connsiteX6" fmla="*/ 53035 w 94743"/>
                  <a:gd name="connsiteY6" fmla="*/ 87436 h 106980"/>
                  <a:gd name="connsiteX7" fmla="*/ 78781 w 94743"/>
                  <a:gd name="connsiteY7" fmla="*/ 74063 h 106980"/>
                  <a:gd name="connsiteX8" fmla="*/ 94743 w 94743"/>
                  <a:gd name="connsiteY8" fmla="*/ 85378 h 106980"/>
                  <a:gd name="connsiteX9" fmla="*/ 52521 w 94743"/>
                  <a:gd name="connsiteY9" fmla="*/ 106980 h 106980"/>
                  <a:gd name="connsiteX10" fmla="*/ 0 w 94743"/>
                  <a:gd name="connsiteY10" fmla="*/ 53490 h 1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743" h="106980">
                    <a:moveTo>
                      <a:pt x="0" y="53490"/>
                    </a:moveTo>
                    <a:cubicBezTo>
                      <a:pt x="0" y="24173"/>
                      <a:pt x="23171" y="0"/>
                      <a:pt x="52521" y="0"/>
                    </a:cubicBezTo>
                    <a:cubicBezTo>
                      <a:pt x="70027" y="0"/>
                      <a:pt x="85475" y="8229"/>
                      <a:pt x="94743" y="21602"/>
                    </a:cubicBezTo>
                    <a:lnTo>
                      <a:pt x="78781" y="32917"/>
                    </a:lnTo>
                    <a:cubicBezTo>
                      <a:pt x="73117" y="24688"/>
                      <a:pt x="64363" y="19544"/>
                      <a:pt x="53035" y="19544"/>
                    </a:cubicBezTo>
                    <a:cubicBezTo>
                      <a:pt x="33984" y="19544"/>
                      <a:pt x="20596" y="34974"/>
                      <a:pt x="20596" y="53490"/>
                    </a:cubicBezTo>
                    <a:cubicBezTo>
                      <a:pt x="20596" y="72006"/>
                      <a:pt x="33984" y="87436"/>
                      <a:pt x="53035" y="87436"/>
                    </a:cubicBezTo>
                    <a:cubicBezTo>
                      <a:pt x="64363" y="87436"/>
                      <a:pt x="73117" y="82292"/>
                      <a:pt x="78781" y="74063"/>
                    </a:cubicBezTo>
                    <a:lnTo>
                      <a:pt x="94743" y="85378"/>
                    </a:lnTo>
                    <a:cubicBezTo>
                      <a:pt x="85475" y="98751"/>
                      <a:pt x="70027" y="106980"/>
                      <a:pt x="52521" y="106980"/>
                    </a:cubicBezTo>
                    <a:cubicBezTo>
                      <a:pt x="23686" y="106980"/>
                      <a:pt x="0" y="82807"/>
                      <a:pt x="0" y="53490"/>
                    </a:cubicBezTo>
                    <a:close/>
                  </a:path>
                </a:pathLst>
              </a:custGeom>
              <a:grpFill/>
              <a:ln w="5129" cap="flat">
                <a:noFill/>
                <a:prstDash val="solid"/>
                <a:miter/>
              </a:ln>
            </p:spPr>
            <p:txBody>
              <a:bodyPr rtlCol="0" anchor="ctr"/>
              <a:lstStyle/>
              <a:p>
                <a:endParaRPr lang="en-CO"/>
              </a:p>
            </p:txBody>
          </p:sp>
          <p:sp>
            <p:nvSpPr>
              <p:cNvPr id="159" name="Freeform 158">
                <a:extLst>
                  <a:ext uri="{FF2B5EF4-FFF2-40B4-BE49-F238E27FC236}">
                    <a16:creationId xmlns:a16="http://schemas.microsoft.com/office/drawing/2014/main" id="{57224A4C-ACB3-4139-F02C-BC6425C39161}"/>
                  </a:ext>
                </a:extLst>
              </p:cNvPr>
              <p:cNvSpPr/>
              <p:nvPr/>
            </p:nvSpPr>
            <p:spPr>
              <a:xfrm>
                <a:off x="5864806" y="6121836"/>
                <a:ext cx="79810" cy="105437"/>
              </a:xfrm>
              <a:custGeom>
                <a:avLst/>
                <a:gdLst>
                  <a:gd name="connsiteX0" fmla="*/ 0 w 79810"/>
                  <a:gd name="connsiteY0" fmla="*/ 66863 h 105437"/>
                  <a:gd name="connsiteX1" fmla="*/ 0 w 79810"/>
                  <a:gd name="connsiteY1" fmla="*/ 0 h 105437"/>
                  <a:gd name="connsiteX2" fmla="*/ 21111 w 79810"/>
                  <a:gd name="connsiteY2" fmla="*/ 0 h 105437"/>
                  <a:gd name="connsiteX3" fmla="*/ 21111 w 79810"/>
                  <a:gd name="connsiteY3" fmla="*/ 65834 h 105437"/>
                  <a:gd name="connsiteX4" fmla="*/ 39648 w 79810"/>
                  <a:gd name="connsiteY4" fmla="*/ 85893 h 105437"/>
                  <a:gd name="connsiteX5" fmla="*/ 58699 w 79810"/>
                  <a:gd name="connsiteY5" fmla="*/ 65834 h 105437"/>
                  <a:gd name="connsiteX6" fmla="*/ 58699 w 79810"/>
                  <a:gd name="connsiteY6" fmla="*/ 0 h 105437"/>
                  <a:gd name="connsiteX7" fmla="*/ 79811 w 79810"/>
                  <a:gd name="connsiteY7" fmla="*/ 0 h 105437"/>
                  <a:gd name="connsiteX8" fmla="*/ 79811 w 79810"/>
                  <a:gd name="connsiteY8" fmla="*/ 66863 h 105437"/>
                  <a:gd name="connsiteX9" fmla="*/ 40163 w 79810"/>
                  <a:gd name="connsiteY9" fmla="*/ 105437 h 105437"/>
                  <a:gd name="connsiteX10" fmla="*/ 0 w 79810"/>
                  <a:gd name="connsiteY10" fmla="*/ 66863 h 1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810" h="105437">
                    <a:moveTo>
                      <a:pt x="0" y="66863"/>
                    </a:moveTo>
                    <a:lnTo>
                      <a:pt x="0" y="0"/>
                    </a:lnTo>
                    <a:lnTo>
                      <a:pt x="21111" y="0"/>
                    </a:lnTo>
                    <a:lnTo>
                      <a:pt x="21111" y="65834"/>
                    </a:lnTo>
                    <a:cubicBezTo>
                      <a:pt x="21111" y="80235"/>
                      <a:pt x="30380" y="85893"/>
                      <a:pt x="39648" y="85893"/>
                    </a:cubicBezTo>
                    <a:cubicBezTo>
                      <a:pt x="48916" y="85893"/>
                      <a:pt x="58699" y="80235"/>
                      <a:pt x="58699" y="65834"/>
                    </a:cubicBezTo>
                    <a:lnTo>
                      <a:pt x="58699" y="0"/>
                    </a:lnTo>
                    <a:lnTo>
                      <a:pt x="79811" y="0"/>
                    </a:lnTo>
                    <a:lnTo>
                      <a:pt x="79811" y="66863"/>
                    </a:lnTo>
                    <a:cubicBezTo>
                      <a:pt x="79811" y="90522"/>
                      <a:pt x="61274" y="105437"/>
                      <a:pt x="40163" y="105437"/>
                    </a:cubicBezTo>
                    <a:cubicBezTo>
                      <a:pt x="19052" y="105437"/>
                      <a:pt x="0" y="91036"/>
                      <a:pt x="0" y="66863"/>
                    </a:cubicBezTo>
                    <a:close/>
                  </a:path>
                </a:pathLst>
              </a:custGeom>
              <a:grpFill/>
              <a:ln w="5129" cap="flat">
                <a:noFill/>
                <a:prstDash val="solid"/>
                <a:miter/>
              </a:ln>
            </p:spPr>
            <p:txBody>
              <a:bodyPr rtlCol="0" anchor="ctr"/>
              <a:lstStyle/>
              <a:p>
                <a:endParaRPr lang="en-CO"/>
              </a:p>
            </p:txBody>
          </p:sp>
          <p:sp>
            <p:nvSpPr>
              <p:cNvPr id="160" name="Freeform 159">
                <a:extLst>
                  <a:ext uri="{FF2B5EF4-FFF2-40B4-BE49-F238E27FC236}">
                    <a16:creationId xmlns:a16="http://schemas.microsoft.com/office/drawing/2014/main" id="{C758D8B5-E49E-79D1-E37A-FBFE27487B79}"/>
                  </a:ext>
                </a:extLst>
              </p:cNvPr>
              <p:cNvSpPr/>
              <p:nvPr/>
            </p:nvSpPr>
            <p:spPr>
              <a:xfrm>
                <a:off x="5980660" y="6121836"/>
                <a:ext cx="59729" cy="103894"/>
              </a:xfrm>
              <a:custGeom>
                <a:avLst/>
                <a:gdLst>
                  <a:gd name="connsiteX0" fmla="*/ 20596 w 59729"/>
                  <a:gd name="connsiteY0" fmla="*/ 85378 h 103894"/>
                  <a:gd name="connsiteX1" fmla="*/ 59729 w 59729"/>
                  <a:gd name="connsiteY1" fmla="*/ 85378 h 103894"/>
                  <a:gd name="connsiteX2" fmla="*/ 59729 w 59729"/>
                  <a:gd name="connsiteY2" fmla="*/ 103894 h 103894"/>
                  <a:gd name="connsiteX3" fmla="*/ 0 w 59729"/>
                  <a:gd name="connsiteY3" fmla="*/ 103894 h 103894"/>
                  <a:gd name="connsiteX4" fmla="*/ 0 w 59729"/>
                  <a:gd name="connsiteY4" fmla="*/ 0 h 103894"/>
                  <a:gd name="connsiteX5" fmla="*/ 21111 w 59729"/>
                  <a:gd name="connsiteY5" fmla="*/ 0 h 103894"/>
                  <a:gd name="connsiteX6" fmla="*/ 21111 w 59729"/>
                  <a:gd name="connsiteY6" fmla="*/ 85378 h 103894"/>
                  <a:gd name="connsiteX7" fmla="*/ 20596 w 59729"/>
                  <a:gd name="connsiteY7" fmla="*/ 85378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29" h="103894">
                    <a:moveTo>
                      <a:pt x="20596" y="85378"/>
                    </a:moveTo>
                    <a:lnTo>
                      <a:pt x="59729" y="85378"/>
                    </a:lnTo>
                    <a:lnTo>
                      <a:pt x="59729" y="103894"/>
                    </a:lnTo>
                    <a:lnTo>
                      <a:pt x="0" y="103894"/>
                    </a:lnTo>
                    <a:lnTo>
                      <a:pt x="0" y="0"/>
                    </a:lnTo>
                    <a:lnTo>
                      <a:pt x="21111" y="0"/>
                    </a:lnTo>
                    <a:lnTo>
                      <a:pt x="21111" y="85378"/>
                    </a:lnTo>
                    <a:lnTo>
                      <a:pt x="20596" y="85378"/>
                    </a:lnTo>
                    <a:close/>
                  </a:path>
                </a:pathLst>
              </a:custGeom>
              <a:grpFill/>
              <a:ln w="5129" cap="flat">
                <a:noFill/>
                <a:prstDash val="solid"/>
                <a:miter/>
              </a:ln>
            </p:spPr>
            <p:txBody>
              <a:bodyPr rtlCol="0" anchor="ctr"/>
              <a:lstStyle/>
              <a:p>
                <a:endParaRPr lang="en-CO"/>
              </a:p>
            </p:txBody>
          </p:sp>
          <p:sp>
            <p:nvSpPr>
              <p:cNvPr id="161" name="Freeform 160">
                <a:extLst>
                  <a:ext uri="{FF2B5EF4-FFF2-40B4-BE49-F238E27FC236}">
                    <a16:creationId xmlns:a16="http://schemas.microsoft.com/office/drawing/2014/main" id="{8B6DEB35-14EC-21B9-5A10-2075A2232AD2}"/>
                  </a:ext>
                </a:extLst>
              </p:cNvPr>
              <p:cNvSpPr/>
              <p:nvPr/>
            </p:nvSpPr>
            <p:spPr>
              <a:xfrm>
                <a:off x="6047083" y="6121836"/>
                <a:ext cx="78265" cy="103894"/>
              </a:xfrm>
              <a:custGeom>
                <a:avLst/>
                <a:gdLst>
                  <a:gd name="connsiteX0" fmla="*/ 78266 w 78265"/>
                  <a:gd name="connsiteY0" fmla="*/ 0 h 103894"/>
                  <a:gd name="connsiteX1" fmla="*/ 78266 w 78265"/>
                  <a:gd name="connsiteY1" fmla="*/ 18516 h 103894"/>
                  <a:gd name="connsiteX2" fmla="*/ 49431 w 78265"/>
                  <a:gd name="connsiteY2" fmla="*/ 18516 h 103894"/>
                  <a:gd name="connsiteX3" fmla="*/ 49431 w 78265"/>
                  <a:gd name="connsiteY3" fmla="*/ 103894 h 103894"/>
                  <a:gd name="connsiteX4" fmla="*/ 28320 w 78265"/>
                  <a:gd name="connsiteY4" fmla="*/ 103894 h 103894"/>
                  <a:gd name="connsiteX5" fmla="*/ 28320 w 78265"/>
                  <a:gd name="connsiteY5" fmla="*/ 18516 h 103894"/>
                  <a:gd name="connsiteX6" fmla="*/ 0 w 78265"/>
                  <a:gd name="connsiteY6" fmla="*/ 18516 h 103894"/>
                  <a:gd name="connsiteX7" fmla="*/ 0 w 78265"/>
                  <a:gd name="connsiteY7" fmla="*/ 0 h 103894"/>
                  <a:gd name="connsiteX8" fmla="*/ 78266 w 78265"/>
                  <a:gd name="connsiteY8" fmla="*/ 0 h 103894"/>
                  <a:gd name="connsiteX9" fmla="*/ 78266 w 78265"/>
                  <a:gd name="connsiteY9" fmla="*/ 0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65" h="103894">
                    <a:moveTo>
                      <a:pt x="78266" y="0"/>
                    </a:moveTo>
                    <a:lnTo>
                      <a:pt x="78266" y="18516"/>
                    </a:lnTo>
                    <a:lnTo>
                      <a:pt x="49431" y="18516"/>
                    </a:lnTo>
                    <a:lnTo>
                      <a:pt x="49431" y="103894"/>
                    </a:lnTo>
                    <a:lnTo>
                      <a:pt x="28320" y="103894"/>
                    </a:lnTo>
                    <a:lnTo>
                      <a:pt x="28320" y="18516"/>
                    </a:lnTo>
                    <a:lnTo>
                      <a:pt x="0" y="18516"/>
                    </a:lnTo>
                    <a:lnTo>
                      <a:pt x="0" y="0"/>
                    </a:lnTo>
                    <a:lnTo>
                      <a:pt x="78266" y="0"/>
                    </a:lnTo>
                    <a:lnTo>
                      <a:pt x="78266" y="0"/>
                    </a:lnTo>
                    <a:close/>
                  </a:path>
                </a:pathLst>
              </a:custGeom>
              <a:grpFill/>
              <a:ln w="5129" cap="flat">
                <a:noFill/>
                <a:prstDash val="solid"/>
                <a:miter/>
              </a:ln>
            </p:spPr>
            <p:txBody>
              <a:bodyPr rtlCol="0" anchor="ctr"/>
              <a:lstStyle/>
              <a:p>
                <a:endParaRPr lang="en-CO"/>
              </a:p>
            </p:txBody>
          </p:sp>
          <p:sp>
            <p:nvSpPr>
              <p:cNvPr id="162" name="Freeform 161">
                <a:extLst>
                  <a:ext uri="{FF2B5EF4-FFF2-40B4-BE49-F238E27FC236}">
                    <a16:creationId xmlns:a16="http://schemas.microsoft.com/office/drawing/2014/main" id="{B2F03779-ACF5-D63D-4A1F-DC58B7848076}"/>
                  </a:ext>
                </a:extLst>
              </p:cNvPr>
              <p:cNvSpPr/>
              <p:nvPr/>
            </p:nvSpPr>
            <p:spPr>
              <a:xfrm>
                <a:off x="6151610" y="6121836"/>
                <a:ext cx="79810" cy="105437"/>
              </a:xfrm>
              <a:custGeom>
                <a:avLst/>
                <a:gdLst>
                  <a:gd name="connsiteX0" fmla="*/ 0 w 79810"/>
                  <a:gd name="connsiteY0" fmla="*/ 66863 h 105437"/>
                  <a:gd name="connsiteX1" fmla="*/ 0 w 79810"/>
                  <a:gd name="connsiteY1" fmla="*/ 0 h 105437"/>
                  <a:gd name="connsiteX2" fmla="*/ 21111 w 79810"/>
                  <a:gd name="connsiteY2" fmla="*/ 0 h 105437"/>
                  <a:gd name="connsiteX3" fmla="*/ 21111 w 79810"/>
                  <a:gd name="connsiteY3" fmla="*/ 65834 h 105437"/>
                  <a:gd name="connsiteX4" fmla="*/ 39648 w 79810"/>
                  <a:gd name="connsiteY4" fmla="*/ 85893 h 105437"/>
                  <a:gd name="connsiteX5" fmla="*/ 58699 w 79810"/>
                  <a:gd name="connsiteY5" fmla="*/ 65834 h 105437"/>
                  <a:gd name="connsiteX6" fmla="*/ 58699 w 79810"/>
                  <a:gd name="connsiteY6" fmla="*/ 0 h 105437"/>
                  <a:gd name="connsiteX7" fmla="*/ 79811 w 79810"/>
                  <a:gd name="connsiteY7" fmla="*/ 0 h 105437"/>
                  <a:gd name="connsiteX8" fmla="*/ 79811 w 79810"/>
                  <a:gd name="connsiteY8" fmla="*/ 66863 h 105437"/>
                  <a:gd name="connsiteX9" fmla="*/ 40163 w 79810"/>
                  <a:gd name="connsiteY9" fmla="*/ 105437 h 105437"/>
                  <a:gd name="connsiteX10" fmla="*/ 0 w 79810"/>
                  <a:gd name="connsiteY10" fmla="*/ 66863 h 105437"/>
                  <a:gd name="connsiteX11" fmla="*/ 0 w 79810"/>
                  <a:gd name="connsiteY11" fmla="*/ 66863 h 1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810" h="105437">
                    <a:moveTo>
                      <a:pt x="0" y="66863"/>
                    </a:moveTo>
                    <a:lnTo>
                      <a:pt x="0" y="0"/>
                    </a:lnTo>
                    <a:lnTo>
                      <a:pt x="21111" y="0"/>
                    </a:lnTo>
                    <a:lnTo>
                      <a:pt x="21111" y="65834"/>
                    </a:lnTo>
                    <a:cubicBezTo>
                      <a:pt x="21111" y="80235"/>
                      <a:pt x="30380" y="85893"/>
                      <a:pt x="39648" y="85893"/>
                    </a:cubicBezTo>
                    <a:cubicBezTo>
                      <a:pt x="48916" y="85893"/>
                      <a:pt x="58699" y="80235"/>
                      <a:pt x="58699" y="65834"/>
                    </a:cubicBezTo>
                    <a:lnTo>
                      <a:pt x="58699" y="0"/>
                    </a:lnTo>
                    <a:lnTo>
                      <a:pt x="79811" y="0"/>
                    </a:lnTo>
                    <a:lnTo>
                      <a:pt x="79811" y="66863"/>
                    </a:lnTo>
                    <a:cubicBezTo>
                      <a:pt x="79811" y="90522"/>
                      <a:pt x="61274" y="105437"/>
                      <a:pt x="40163" y="105437"/>
                    </a:cubicBezTo>
                    <a:cubicBezTo>
                      <a:pt x="19052" y="105437"/>
                      <a:pt x="0" y="91036"/>
                      <a:pt x="0" y="66863"/>
                    </a:cubicBezTo>
                    <a:lnTo>
                      <a:pt x="0" y="66863"/>
                    </a:lnTo>
                    <a:close/>
                  </a:path>
                </a:pathLst>
              </a:custGeom>
              <a:grpFill/>
              <a:ln w="5129" cap="flat">
                <a:noFill/>
                <a:prstDash val="solid"/>
                <a:miter/>
              </a:ln>
            </p:spPr>
            <p:txBody>
              <a:bodyPr rtlCol="0" anchor="ctr"/>
              <a:lstStyle/>
              <a:p>
                <a:endParaRPr lang="en-CO"/>
              </a:p>
            </p:txBody>
          </p:sp>
          <p:sp>
            <p:nvSpPr>
              <p:cNvPr id="163" name="Freeform 162">
                <a:extLst>
                  <a:ext uri="{FF2B5EF4-FFF2-40B4-BE49-F238E27FC236}">
                    <a16:creationId xmlns:a16="http://schemas.microsoft.com/office/drawing/2014/main" id="{BCCF317A-C16E-8BCD-3CDE-4AA0F15718C1}"/>
                  </a:ext>
                </a:extLst>
              </p:cNvPr>
              <p:cNvSpPr/>
              <p:nvPr/>
            </p:nvSpPr>
            <p:spPr>
              <a:xfrm>
                <a:off x="6266949" y="6121836"/>
                <a:ext cx="77236" cy="103894"/>
              </a:xfrm>
              <a:custGeom>
                <a:avLst/>
                <a:gdLst>
                  <a:gd name="connsiteX0" fmla="*/ 53036 w 77236"/>
                  <a:gd name="connsiteY0" fmla="*/ 103380 h 103894"/>
                  <a:gd name="connsiteX1" fmla="*/ 28320 w 77236"/>
                  <a:gd name="connsiteY1" fmla="*/ 66348 h 103894"/>
                  <a:gd name="connsiteX2" fmla="*/ 21111 w 77236"/>
                  <a:gd name="connsiteY2" fmla="*/ 66348 h 103894"/>
                  <a:gd name="connsiteX3" fmla="*/ 21111 w 77236"/>
                  <a:gd name="connsiteY3" fmla="*/ 103380 h 103894"/>
                  <a:gd name="connsiteX4" fmla="*/ 0 w 77236"/>
                  <a:gd name="connsiteY4" fmla="*/ 103380 h 103894"/>
                  <a:gd name="connsiteX5" fmla="*/ 0 w 77236"/>
                  <a:gd name="connsiteY5" fmla="*/ 0 h 103894"/>
                  <a:gd name="connsiteX6" fmla="*/ 41708 w 77236"/>
                  <a:gd name="connsiteY6" fmla="*/ 0 h 103894"/>
                  <a:gd name="connsiteX7" fmla="*/ 75691 w 77236"/>
                  <a:gd name="connsiteY7" fmla="*/ 33946 h 103894"/>
                  <a:gd name="connsiteX8" fmla="*/ 50461 w 77236"/>
                  <a:gd name="connsiteY8" fmla="*/ 65834 h 103894"/>
                  <a:gd name="connsiteX9" fmla="*/ 77236 w 77236"/>
                  <a:gd name="connsiteY9" fmla="*/ 103894 h 103894"/>
                  <a:gd name="connsiteX10" fmla="*/ 53036 w 77236"/>
                  <a:gd name="connsiteY10" fmla="*/ 103380 h 103894"/>
                  <a:gd name="connsiteX11" fmla="*/ 53036 w 77236"/>
                  <a:gd name="connsiteY11" fmla="*/ 103380 h 103894"/>
                  <a:gd name="connsiteX12" fmla="*/ 21111 w 77236"/>
                  <a:gd name="connsiteY12" fmla="*/ 18516 h 103894"/>
                  <a:gd name="connsiteX13" fmla="*/ 21111 w 77236"/>
                  <a:gd name="connsiteY13" fmla="*/ 49890 h 103894"/>
                  <a:gd name="connsiteX14" fmla="*/ 37588 w 77236"/>
                  <a:gd name="connsiteY14" fmla="*/ 49890 h 103894"/>
                  <a:gd name="connsiteX15" fmla="*/ 54065 w 77236"/>
                  <a:gd name="connsiteY15" fmla="*/ 34460 h 103894"/>
                  <a:gd name="connsiteX16" fmla="*/ 39133 w 77236"/>
                  <a:gd name="connsiteY16" fmla="*/ 18516 h 103894"/>
                  <a:gd name="connsiteX17" fmla="*/ 21111 w 77236"/>
                  <a:gd name="connsiteY17" fmla="*/ 18516 h 103894"/>
                  <a:gd name="connsiteX18" fmla="*/ 21111 w 77236"/>
                  <a:gd name="connsiteY18" fmla="*/ 18516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236" h="103894">
                    <a:moveTo>
                      <a:pt x="53036" y="103380"/>
                    </a:moveTo>
                    <a:lnTo>
                      <a:pt x="28320" y="66348"/>
                    </a:lnTo>
                    <a:lnTo>
                      <a:pt x="21111" y="66348"/>
                    </a:lnTo>
                    <a:lnTo>
                      <a:pt x="21111" y="103380"/>
                    </a:lnTo>
                    <a:lnTo>
                      <a:pt x="0" y="103380"/>
                    </a:lnTo>
                    <a:lnTo>
                      <a:pt x="0" y="0"/>
                    </a:lnTo>
                    <a:lnTo>
                      <a:pt x="41708" y="0"/>
                    </a:lnTo>
                    <a:cubicBezTo>
                      <a:pt x="65393" y="0"/>
                      <a:pt x="75691" y="16973"/>
                      <a:pt x="75691" y="33946"/>
                    </a:cubicBezTo>
                    <a:cubicBezTo>
                      <a:pt x="75691" y="48861"/>
                      <a:pt x="65393" y="63262"/>
                      <a:pt x="50461" y="65834"/>
                    </a:cubicBezTo>
                    <a:lnTo>
                      <a:pt x="77236" y="103894"/>
                    </a:lnTo>
                    <a:lnTo>
                      <a:pt x="53036" y="103380"/>
                    </a:lnTo>
                    <a:lnTo>
                      <a:pt x="53036" y="103380"/>
                    </a:lnTo>
                    <a:close/>
                    <a:moveTo>
                      <a:pt x="21111" y="18516"/>
                    </a:moveTo>
                    <a:lnTo>
                      <a:pt x="21111" y="49890"/>
                    </a:lnTo>
                    <a:lnTo>
                      <a:pt x="37588" y="49890"/>
                    </a:lnTo>
                    <a:cubicBezTo>
                      <a:pt x="49431" y="49890"/>
                      <a:pt x="54065" y="42689"/>
                      <a:pt x="54065" y="34460"/>
                    </a:cubicBezTo>
                    <a:cubicBezTo>
                      <a:pt x="54065" y="26231"/>
                      <a:pt x="48916" y="18516"/>
                      <a:pt x="39133" y="18516"/>
                    </a:cubicBezTo>
                    <a:lnTo>
                      <a:pt x="21111" y="18516"/>
                    </a:lnTo>
                    <a:lnTo>
                      <a:pt x="21111" y="18516"/>
                    </a:lnTo>
                    <a:close/>
                  </a:path>
                </a:pathLst>
              </a:custGeom>
              <a:grpFill/>
              <a:ln w="5129" cap="flat">
                <a:noFill/>
                <a:prstDash val="solid"/>
                <a:miter/>
              </a:ln>
            </p:spPr>
            <p:txBody>
              <a:bodyPr rtlCol="0" anchor="ctr"/>
              <a:lstStyle/>
              <a:p>
                <a:endParaRPr lang="en-CO"/>
              </a:p>
            </p:txBody>
          </p:sp>
          <p:sp>
            <p:nvSpPr>
              <p:cNvPr id="164" name="Freeform 163">
                <a:extLst>
                  <a:ext uri="{FF2B5EF4-FFF2-40B4-BE49-F238E27FC236}">
                    <a16:creationId xmlns:a16="http://schemas.microsoft.com/office/drawing/2014/main" id="{9C2FBF85-B7C2-429A-9E02-4F57B93DF3FE}"/>
                  </a:ext>
                </a:extLst>
              </p:cNvPr>
              <p:cNvSpPr/>
              <p:nvPr/>
            </p:nvSpPr>
            <p:spPr>
              <a:xfrm>
                <a:off x="6375079" y="6121836"/>
                <a:ext cx="66423" cy="103894"/>
              </a:xfrm>
              <a:custGeom>
                <a:avLst/>
                <a:gdLst>
                  <a:gd name="connsiteX0" fmla="*/ 21111 w 66423"/>
                  <a:gd name="connsiteY0" fmla="*/ 85378 h 103894"/>
                  <a:gd name="connsiteX1" fmla="*/ 66423 w 66423"/>
                  <a:gd name="connsiteY1" fmla="*/ 85378 h 103894"/>
                  <a:gd name="connsiteX2" fmla="*/ 66423 w 66423"/>
                  <a:gd name="connsiteY2" fmla="*/ 103894 h 103894"/>
                  <a:gd name="connsiteX3" fmla="*/ 0 w 66423"/>
                  <a:gd name="connsiteY3" fmla="*/ 103894 h 103894"/>
                  <a:gd name="connsiteX4" fmla="*/ 0 w 66423"/>
                  <a:gd name="connsiteY4" fmla="*/ 0 h 103894"/>
                  <a:gd name="connsiteX5" fmla="*/ 64878 w 66423"/>
                  <a:gd name="connsiteY5" fmla="*/ 0 h 103894"/>
                  <a:gd name="connsiteX6" fmla="*/ 64878 w 66423"/>
                  <a:gd name="connsiteY6" fmla="*/ 18516 h 103894"/>
                  <a:gd name="connsiteX7" fmla="*/ 20596 w 66423"/>
                  <a:gd name="connsiteY7" fmla="*/ 18516 h 103894"/>
                  <a:gd name="connsiteX8" fmla="*/ 20596 w 66423"/>
                  <a:gd name="connsiteY8" fmla="*/ 43203 h 103894"/>
                  <a:gd name="connsiteX9" fmla="*/ 59214 w 66423"/>
                  <a:gd name="connsiteY9" fmla="*/ 43203 h 103894"/>
                  <a:gd name="connsiteX10" fmla="*/ 59214 w 66423"/>
                  <a:gd name="connsiteY10" fmla="*/ 61719 h 103894"/>
                  <a:gd name="connsiteX11" fmla="*/ 20596 w 66423"/>
                  <a:gd name="connsiteY11" fmla="*/ 61719 h 103894"/>
                  <a:gd name="connsiteX12" fmla="*/ 21111 w 66423"/>
                  <a:gd name="connsiteY12" fmla="*/ 85378 h 103894"/>
                  <a:gd name="connsiteX13" fmla="*/ 21111 w 66423"/>
                  <a:gd name="connsiteY13" fmla="*/ 85378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23" h="103894">
                    <a:moveTo>
                      <a:pt x="21111" y="85378"/>
                    </a:moveTo>
                    <a:lnTo>
                      <a:pt x="66423" y="85378"/>
                    </a:lnTo>
                    <a:lnTo>
                      <a:pt x="66423" y="103894"/>
                    </a:lnTo>
                    <a:lnTo>
                      <a:pt x="0" y="103894"/>
                    </a:lnTo>
                    <a:lnTo>
                      <a:pt x="0" y="0"/>
                    </a:lnTo>
                    <a:lnTo>
                      <a:pt x="64878" y="0"/>
                    </a:lnTo>
                    <a:lnTo>
                      <a:pt x="64878" y="18516"/>
                    </a:lnTo>
                    <a:lnTo>
                      <a:pt x="20596" y="18516"/>
                    </a:lnTo>
                    <a:lnTo>
                      <a:pt x="20596" y="43203"/>
                    </a:lnTo>
                    <a:lnTo>
                      <a:pt x="59214" y="43203"/>
                    </a:lnTo>
                    <a:lnTo>
                      <a:pt x="59214" y="61719"/>
                    </a:lnTo>
                    <a:lnTo>
                      <a:pt x="20596" y="61719"/>
                    </a:lnTo>
                    <a:lnTo>
                      <a:pt x="21111" y="85378"/>
                    </a:lnTo>
                    <a:lnTo>
                      <a:pt x="21111" y="85378"/>
                    </a:lnTo>
                    <a:close/>
                  </a:path>
                </a:pathLst>
              </a:custGeom>
              <a:grpFill/>
              <a:ln w="5129" cap="flat">
                <a:noFill/>
                <a:prstDash val="solid"/>
                <a:miter/>
              </a:ln>
            </p:spPr>
            <p:txBody>
              <a:bodyPr rtlCol="0" anchor="ctr"/>
              <a:lstStyle/>
              <a:p>
                <a:endParaRPr lang="en-CO"/>
              </a:p>
            </p:txBody>
          </p:sp>
        </p:grpSp>
        <p:grpSp>
          <p:nvGrpSpPr>
            <p:cNvPr id="147" name="Graphic 3">
              <a:extLst>
                <a:ext uri="{FF2B5EF4-FFF2-40B4-BE49-F238E27FC236}">
                  <a16:creationId xmlns:a16="http://schemas.microsoft.com/office/drawing/2014/main" id="{910505FD-1147-C7DC-650C-3EE9BA62FA35}"/>
                </a:ext>
              </a:extLst>
            </p:cNvPr>
            <p:cNvGrpSpPr/>
            <p:nvPr/>
          </p:nvGrpSpPr>
          <p:grpSpPr>
            <a:xfrm>
              <a:off x="5527027" y="6285907"/>
              <a:ext cx="1131252" cy="106980"/>
              <a:chOff x="5527027" y="6285907"/>
              <a:chExt cx="1131252" cy="106980"/>
            </a:xfrm>
            <a:grpFill/>
          </p:grpSpPr>
          <p:sp>
            <p:nvSpPr>
              <p:cNvPr id="148" name="Freeform 147">
                <a:extLst>
                  <a:ext uri="{FF2B5EF4-FFF2-40B4-BE49-F238E27FC236}">
                    <a16:creationId xmlns:a16="http://schemas.microsoft.com/office/drawing/2014/main" id="{E7A655FA-C6EF-1B6D-C36E-0DD4D0207D6F}"/>
                  </a:ext>
                </a:extLst>
              </p:cNvPr>
              <p:cNvSpPr/>
              <p:nvPr/>
            </p:nvSpPr>
            <p:spPr>
              <a:xfrm>
                <a:off x="5527027" y="6285907"/>
                <a:ext cx="94743" cy="106980"/>
              </a:xfrm>
              <a:custGeom>
                <a:avLst/>
                <a:gdLst>
                  <a:gd name="connsiteX0" fmla="*/ 0 w 94743"/>
                  <a:gd name="connsiteY0" fmla="*/ 53490 h 106980"/>
                  <a:gd name="connsiteX1" fmla="*/ 52521 w 94743"/>
                  <a:gd name="connsiteY1" fmla="*/ 0 h 106980"/>
                  <a:gd name="connsiteX2" fmla="*/ 94743 w 94743"/>
                  <a:gd name="connsiteY2" fmla="*/ 21602 h 106980"/>
                  <a:gd name="connsiteX3" fmla="*/ 78781 w 94743"/>
                  <a:gd name="connsiteY3" fmla="*/ 32917 h 106980"/>
                  <a:gd name="connsiteX4" fmla="*/ 53035 w 94743"/>
                  <a:gd name="connsiteY4" fmla="*/ 19544 h 106980"/>
                  <a:gd name="connsiteX5" fmla="*/ 20596 w 94743"/>
                  <a:gd name="connsiteY5" fmla="*/ 53490 h 106980"/>
                  <a:gd name="connsiteX6" fmla="*/ 53035 w 94743"/>
                  <a:gd name="connsiteY6" fmla="*/ 87436 h 106980"/>
                  <a:gd name="connsiteX7" fmla="*/ 78781 w 94743"/>
                  <a:gd name="connsiteY7" fmla="*/ 74063 h 106980"/>
                  <a:gd name="connsiteX8" fmla="*/ 94743 w 94743"/>
                  <a:gd name="connsiteY8" fmla="*/ 85378 h 106980"/>
                  <a:gd name="connsiteX9" fmla="*/ 52521 w 94743"/>
                  <a:gd name="connsiteY9" fmla="*/ 106980 h 106980"/>
                  <a:gd name="connsiteX10" fmla="*/ 0 w 94743"/>
                  <a:gd name="connsiteY10" fmla="*/ 53490 h 1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743" h="106980">
                    <a:moveTo>
                      <a:pt x="0" y="53490"/>
                    </a:moveTo>
                    <a:cubicBezTo>
                      <a:pt x="0" y="24173"/>
                      <a:pt x="23171" y="0"/>
                      <a:pt x="52521" y="0"/>
                    </a:cubicBezTo>
                    <a:cubicBezTo>
                      <a:pt x="70027" y="0"/>
                      <a:pt x="85475" y="8229"/>
                      <a:pt x="94743" y="21602"/>
                    </a:cubicBezTo>
                    <a:lnTo>
                      <a:pt x="78781" y="32917"/>
                    </a:lnTo>
                    <a:cubicBezTo>
                      <a:pt x="73117" y="24688"/>
                      <a:pt x="64363" y="19544"/>
                      <a:pt x="53035" y="19544"/>
                    </a:cubicBezTo>
                    <a:cubicBezTo>
                      <a:pt x="33984" y="19544"/>
                      <a:pt x="20596" y="34974"/>
                      <a:pt x="20596" y="53490"/>
                    </a:cubicBezTo>
                    <a:cubicBezTo>
                      <a:pt x="20596" y="72006"/>
                      <a:pt x="33984" y="87436"/>
                      <a:pt x="53035" y="87436"/>
                    </a:cubicBezTo>
                    <a:cubicBezTo>
                      <a:pt x="64363" y="87436"/>
                      <a:pt x="73117" y="82292"/>
                      <a:pt x="78781" y="74063"/>
                    </a:cubicBezTo>
                    <a:lnTo>
                      <a:pt x="94743" y="85378"/>
                    </a:lnTo>
                    <a:cubicBezTo>
                      <a:pt x="85475" y="98751"/>
                      <a:pt x="70027" y="106980"/>
                      <a:pt x="52521" y="106980"/>
                    </a:cubicBezTo>
                    <a:cubicBezTo>
                      <a:pt x="23171" y="106980"/>
                      <a:pt x="0" y="82807"/>
                      <a:pt x="0" y="53490"/>
                    </a:cubicBezTo>
                    <a:close/>
                  </a:path>
                </a:pathLst>
              </a:custGeom>
              <a:grpFill/>
              <a:ln w="5129" cap="flat">
                <a:noFill/>
                <a:prstDash val="solid"/>
                <a:miter/>
              </a:ln>
            </p:spPr>
            <p:txBody>
              <a:bodyPr rtlCol="0" anchor="ctr"/>
              <a:lstStyle/>
              <a:p>
                <a:endParaRPr lang="en-CO"/>
              </a:p>
            </p:txBody>
          </p:sp>
          <p:sp>
            <p:nvSpPr>
              <p:cNvPr id="149" name="Freeform 148">
                <a:extLst>
                  <a:ext uri="{FF2B5EF4-FFF2-40B4-BE49-F238E27FC236}">
                    <a16:creationId xmlns:a16="http://schemas.microsoft.com/office/drawing/2014/main" id="{8BC6702E-1423-7A00-8A16-73BEBE1E08DA}"/>
                  </a:ext>
                </a:extLst>
              </p:cNvPr>
              <p:cNvSpPr/>
              <p:nvPr/>
            </p:nvSpPr>
            <p:spPr>
              <a:xfrm>
                <a:off x="5643396" y="6285907"/>
                <a:ext cx="105556" cy="106980"/>
              </a:xfrm>
              <a:custGeom>
                <a:avLst/>
                <a:gdLst>
                  <a:gd name="connsiteX0" fmla="*/ 0 w 105556"/>
                  <a:gd name="connsiteY0" fmla="*/ 53490 h 106980"/>
                  <a:gd name="connsiteX1" fmla="*/ 52521 w 105556"/>
                  <a:gd name="connsiteY1" fmla="*/ 0 h 106980"/>
                  <a:gd name="connsiteX2" fmla="*/ 105556 w 105556"/>
                  <a:gd name="connsiteY2" fmla="*/ 53490 h 106980"/>
                  <a:gd name="connsiteX3" fmla="*/ 52521 w 105556"/>
                  <a:gd name="connsiteY3" fmla="*/ 106980 h 106980"/>
                  <a:gd name="connsiteX4" fmla="*/ 0 w 105556"/>
                  <a:gd name="connsiteY4" fmla="*/ 53490 h 106980"/>
                  <a:gd name="connsiteX5" fmla="*/ 84445 w 105556"/>
                  <a:gd name="connsiteY5" fmla="*/ 53490 h 106980"/>
                  <a:gd name="connsiteX6" fmla="*/ 52521 w 105556"/>
                  <a:gd name="connsiteY6" fmla="*/ 19544 h 106980"/>
                  <a:gd name="connsiteX7" fmla="*/ 20596 w 105556"/>
                  <a:gd name="connsiteY7" fmla="*/ 53490 h 106980"/>
                  <a:gd name="connsiteX8" fmla="*/ 52521 w 105556"/>
                  <a:gd name="connsiteY8" fmla="*/ 87436 h 106980"/>
                  <a:gd name="connsiteX9" fmla="*/ 84445 w 105556"/>
                  <a:gd name="connsiteY9" fmla="*/ 53490 h 1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56" h="106980">
                    <a:moveTo>
                      <a:pt x="0" y="53490"/>
                    </a:moveTo>
                    <a:cubicBezTo>
                      <a:pt x="0" y="24173"/>
                      <a:pt x="23171" y="0"/>
                      <a:pt x="52521" y="0"/>
                    </a:cubicBezTo>
                    <a:cubicBezTo>
                      <a:pt x="81870" y="0"/>
                      <a:pt x="105556" y="24173"/>
                      <a:pt x="105556" y="53490"/>
                    </a:cubicBezTo>
                    <a:cubicBezTo>
                      <a:pt x="105556" y="82807"/>
                      <a:pt x="81870" y="106980"/>
                      <a:pt x="52521" y="106980"/>
                    </a:cubicBezTo>
                    <a:cubicBezTo>
                      <a:pt x="23171" y="106980"/>
                      <a:pt x="0" y="82807"/>
                      <a:pt x="0" y="53490"/>
                    </a:cubicBezTo>
                    <a:close/>
                    <a:moveTo>
                      <a:pt x="84445" y="53490"/>
                    </a:moveTo>
                    <a:cubicBezTo>
                      <a:pt x="84445" y="34974"/>
                      <a:pt x="71057" y="19544"/>
                      <a:pt x="52521" y="19544"/>
                    </a:cubicBezTo>
                    <a:cubicBezTo>
                      <a:pt x="33984" y="19544"/>
                      <a:pt x="20596" y="34974"/>
                      <a:pt x="20596" y="53490"/>
                    </a:cubicBezTo>
                    <a:cubicBezTo>
                      <a:pt x="20596" y="72006"/>
                      <a:pt x="33469" y="87436"/>
                      <a:pt x="52521" y="87436"/>
                    </a:cubicBezTo>
                    <a:cubicBezTo>
                      <a:pt x="71572" y="87436"/>
                      <a:pt x="84445" y="72006"/>
                      <a:pt x="84445" y="53490"/>
                    </a:cubicBezTo>
                    <a:close/>
                  </a:path>
                </a:pathLst>
              </a:custGeom>
              <a:grpFill/>
              <a:ln w="5129" cap="flat">
                <a:noFill/>
                <a:prstDash val="solid"/>
                <a:miter/>
              </a:ln>
            </p:spPr>
            <p:txBody>
              <a:bodyPr rtlCol="0" anchor="ctr"/>
              <a:lstStyle/>
              <a:p>
                <a:endParaRPr lang="en-CO"/>
              </a:p>
            </p:txBody>
          </p:sp>
          <p:sp>
            <p:nvSpPr>
              <p:cNvPr id="150" name="Freeform 149">
                <a:extLst>
                  <a:ext uri="{FF2B5EF4-FFF2-40B4-BE49-F238E27FC236}">
                    <a16:creationId xmlns:a16="http://schemas.microsoft.com/office/drawing/2014/main" id="{8693656C-056D-E838-06C6-E5770F944E2E}"/>
                  </a:ext>
                </a:extLst>
              </p:cNvPr>
              <p:cNvSpPr/>
              <p:nvPr/>
            </p:nvSpPr>
            <p:spPr>
              <a:xfrm>
                <a:off x="5779846" y="6287450"/>
                <a:ext cx="77751" cy="103894"/>
              </a:xfrm>
              <a:custGeom>
                <a:avLst/>
                <a:gdLst>
                  <a:gd name="connsiteX0" fmla="*/ 56640 w 77751"/>
                  <a:gd name="connsiteY0" fmla="*/ 0 h 103894"/>
                  <a:gd name="connsiteX1" fmla="*/ 77751 w 77751"/>
                  <a:gd name="connsiteY1" fmla="*/ 0 h 103894"/>
                  <a:gd name="connsiteX2" fmla="*/ 77751 w 77751"/>
                  <a:gd name="connsiteY2" fmla="*/ 103894 h 103894"/>
                  <a:gd name="connsiteX3" fmla="*/ 58699 w 77751"/>
                  <a:gd name="connsiteY3" fmla="*/ 103894 h 103894"/>
                  <a:gd name="connsiteX4" fmla="*/ 21111 w 77751"/>
                  <a:gd name="connsiteY4" fmla="*/ 39089 h 103894"/>
                  <a:gd name="connsiteX5" fmla="*/ 21111 w 77751"/>
                  <a:gd name="connsiteY5" fmla="*/ 103894 h 103894"/>
                  <a:gd name="connsiteX6" fmla="*/ 0 w 77751"/>
                  <a:gd name="connsiteY6" fmla="*/ 103894 h 103894"/>
                  <a:gd name="connsiteX7" fmla="*/ 0 w 77751"/>
                  <a:gd name="connsiteY7" fmla="*/ 0 h 103894"/>
                  <a:gd name="connsiteX8" fmla="*/ 19567 w 77751"/>
                  <a:gd name="connsiteY8" fmla="*/ 0 h 103894"/>
                  <a:gd name="connsiteX9" fmla="*/ 56640 w 77751"/>
                  <a:gd name="connsiteY9" fmla="*/ 64291 h 103894"/>
                  <a:gd name="connsiteX10" fmla="*/ 56640 w 77751"/>
                  <a:gd name="connsiteY10" fmla="*/ 0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751" h="103894">
                    <a:moveTo>
                      <a:pt x="56640" y="0"/>
                    </a:moveTo>
                    <a:lnTo>
                      <a:pt x="77751" y="0"/>
                    </a:lnTo>
                    <a:lnTo>
                      <a:pt x="77751" y="103894"/>
                    </a:lnTo>
                    <a:lnTo>
                      <a:pt x="58699" y="103894"/>
                    </a:lnTo>
                    <a:lnTo>
                      <a:pt x="21111" y="39089"/>
                    </a:lnTo>
                    <a:lnTo>
                      <a:pt x="21111" y="103894"/>
                    </a:lnTo>
                    <a:lnTo>
                      <a:pt x="0" y="103894"/>
                    </a:lnTo>
                    <a:lnTo>
                      <a:pt x="0" y="0"/>
                    </a:lnTo>
                    <a:lnTo>
                      <a:pt x="19567" y="0"/>
                    </a:lnTo>
                    <a:lnTo>
                      <a:pt x="56640" y="64291"/>
                    </a:lnTo>
                    <a:lnTo>
                      <a:pt x="56640" y="0"/>
                    </a:lnTo>
                    <a:close/>
                  </a:path>
                </a:pathLst>
              </a:custGeom>
              <a:grpFill/>
              <a:ln w="5129" cap="flat">
                <a:noFill/>
                <a:prstDash val="solid"/>
                <a:miter/>
              </a:ln>
            </p:spPr>
            <p:txBody>
              <a:bodyPr rtlCol="0" anchor="ctr"/>
              <a:lstStyle/>
              <a:p>
                <a:endParaRPr lang="en-CO"/>
              </a:p>
            </p:txBody>
          </p:sp>
          <p:sp>
            <p:nvSpPr>
              <p:cNvPr id="151" name="Freeform 150">
                <a:extLst>
                  <a:ext uri="{FF2B5EF4-FFF2-40B4-BE49-F238E27FC236}">
                    <a16:creationId xmlns:a16="http://schemas.microsoft.com/office/drawing/2014/main" id="{9F1711FC-5E56-F12F-A93A-B3FAC8D892D9}"/>
                  </a:ext>
                </a:extLst>
              </p:cNvPr>
              <p:cNvSpPr/>
              <p:nvPr/>
            </p:nvSpPr>
            <p:spPr>
              <a:xfrm>
                <a:off x="5894671" y="6287450"/>
                <a:ext cx="77751" cy="103894"/>
              </a:xfrm>
              <a:custGeom>
                <a:avLst/>
                <a:gdLst>
                  <a:gd name="connsiteX0" fmla="*/ 56640 w 77751"/>
                  <a:gd name="connsiteY0" fmla="*/ 0 h 103894"/>
                  <a:gd name="connsiteX1" fmla="*/ 77751 w 77751"/>
                  <a:gd name="connsiteY1" fmla="*/ 0 h 103894"/>
                  <a:gd name="connsiteX2" fmla="*/ 77751 w 77751"/>
                  <a:gd name="connsiteY2" fmla="*/ 103894 h 103894"/>
                  <a:gd name="connsiteX3" fmla="*/ 58699 w 77751"/>
                  <a:gd name="connsiteY3" fmla="*/ 103894 h 103894"/>
                  <a:gd name="connsiteX4" fmla="*/ 21111 w 77751"/>
                  <a:gd name="connsiteY4" fmla="*/ 39089 h 103894"/>
                  <a:gd name="connsiteX5" fmla="*/ 21111 w 77751"/>
                  <a:gd name="connsiteY5" fmla="*/ 103894 h 103894"/>
                  <a:gd name="connsiteX6" fmla="*/ 0 w 77751"/>
                  <a:gd name="connsiteY6" fmla="*/ 103894 h 103894"/>
                  <a:gd name="connsiteX7" fmla="*/ 0 w 77751"/>
                  <a:gd name="connsiteY7" fmla="*/ 0 h 103894"/>
                  <a:gd name="connsiteX8" fmla="*/ 19566 w 77751"/>
                  <a:gd name="connsiteY8" fmla="*/ 0 h 103894"/>
                  <a:gd name="connsiteX9" fmla="*/ 56640 w 77751"/>
                  <a:gd name="connsiteY9" fmla="*/ 64291 h 103894"/>
                  <a:gd name="connsiteX10" fmla="*/ 56640 w 77751"/>
                  <a:gd name="connsiteY10" fmla="*/ 0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751" h="103894">
                    <a:moveTo>
                      <a:pt x="56640" y="0"/>
                    </a:moveTo>
                    <a:lnTo>
                      <a:pt x="77751" y="0"/>
                    </a:lnTo>
                    <a:lnTo>
                      <a:pt x="77751" y="103894"/>
                    </a:lnTo>
                    <a:lnTo>
                      <a:pt x="58699" y="103894"/>
                    </a:lnTo>
                    <a:lnTo>
                      <a:pt x="21111" y="39089"/>
                    </a:lnTo>
                    <a:lnTo>
                      <a:pt x="21111" y="103894"/>
                    </a:lnTo>
                    <a:lnTo>
                      <a:pt x="0" y="103894"/>
                    </a:lnTo>
                    <a:lnTo>
                      <a:pt x="0" y="0"/>
                    </a:lnTo>
                    <a:lnTo>
                      <a:pt x="19566" y="0"/>
                    </a:lnTo>
                    <a:lnTo>
                      <a:pt x="56640" y="64291"/>
                    </a:lnTo>
                    <a:cubicBezTo>
                      <a:pt x="56640" y="64291"/>
                      <a:pt x="56640" y="0"/>
                      <a:pt x="56640" y="0"/>
                    </a:cubicBezTo>
                    <a:close/>
                  </a:path>
                </a:pathLst>
              </a:custGeom>
              <a:grpFill/>
              <a:ln w="5129" cap="flat">
                <a:noFill/>
                <a:prstDash val="solid"/>
                <a:miter/>
              </a:ln>
            </p:spPr>
            <p:txBody>
              <a:bodyPr rtlCol="0" anchor="ctr"/>
              <a:lstStyle/>
              <a:p>
                <a:endParaRPr lang="en-CO"/>
              </a:p>
            </p:txBody>
          </p:sp>
          <p:sp>
            <p:nvSpPr>
              <p:cNvPr id="152" name="Freeform 151">
                <a:extLst>
                  <a:ext uri="{FF2B5EF4-FFF2-40B4-BE49-F238E27FC236}">
                    <a16:creationId xmlns:a16="http://schemas.microsoft.com/office/drawing/2014/main" id="{1E98FEFF-96E7-365F-22F1-4C9623059340}"/>
                  </a:ext>
                </a:extLst>
              </p:cNvPr>
              <p:cNvSpPr/>
              <p:nvPr/>
            </p:nvSpPr>
            <p:spPr>
              <a:xfrm>
                <a:off x="6010010" y="6287450"/>
                <a:ext cx="65908" cy="103894"/>
              </a:xfrm>
              <a:custGeom>
                <a:avLst/>
                <a:gdLst>
                  <a:gd name="connsiteX0" fmla="*/ 20596 w 65908"/>
                  <a:gd name="connsiteY0" fmla="*/ 85378 h 103894"/>
                  <a:gd name="connsiteX1" fmla="*/ 65908 w 65908"/>
                  <a:gd name="connsiteY1" fmla="*/ 85378 h 103894"/>
                  <a:gd name="connsiteX2" fmla="*/ 65908 w 65908"/>
                  <a:gd name="connsiteY2" fmla="*/ 103894 h 103894"/>
                  <a:gd name="connsiteX3" fmla="*/ 0 w 65908"/>
                  <a:gd name="connsiteY3" fmla="*/ 103894 h 103894"/>
                  <a:gd name="connsiteX4" fmla="*/ 0 w 65908"/>
                  <a:gd name="connsiteY4" fmla="*/ 0 h 103894"/>
                  <a:gd name="connsiteX5" fmla="*/ 65393 w 65908"/>
                  <a:gd name="connsiteY5" fmla="*/ 0 h 103894"/>
                  <a:gd name="connsiteX6" fmla="*/ 65393 w 65908"/>
                  <a:gd name="connsiteY6" fmla="*/ 18516 h 103894"/>
                  <a:gd name="connsiteX7" fmla="*/ 21111 w 65908"/>
                  <a:gd name="connsiteY7" fmla="*/ 18516 h 103894"/>
                  <a:gd name="connsiteX8" fmla="*/ 21111 w 65908"/>
                  <a:gd name="connsiteY8" fmla="*/ 43203 h 103894"/>
                  <a:gd name="connsiteX9" fmla="*/ 59729 w 65908"/>
                  <a:gd name="connsiteY9" fmla="*/ 43203 h 103894"/>
                  <a:gd name="connsiteX10" fmla="*/ 59729 w 65908"/>
                  <a:gd name="connsiteY10" fmla="*/ 62234 h 103894"/>
                  <a:gd name="connsiteX11" fmla="*/ 21111 w 65908"/>
                  <a:gd name="connsiteY11" fmla="*/ 62234 h 103894"/>
                  <a:gd name="connsiteX12" fmla="*/ 21111 w 65908"/>
                  <a:gd name="connsiteY12" fmla="*/ 85378 h 103894"/>
                  <a:gd name="connsiteX13" fmla="*/ 20596 w 65908"/>
                  <a:gd name="connsiteY13" fmla="*/ 85378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908" h="103894">
                    <a:moveTo>
                      <a:pt x="20596" y="85378"/>
                    </a:moveTo>
                    <a:lnTo>
                      <a:pt x="65908" y="85378"/>
                    </a:lnTo>
                    <a:lnTo>
                      <a:pt x="65908" y="103894"/>
                    </a:lnTo>
                    <a:lnTo>
                      <a:pt x="0" y="103894"/>
                    </a:lnTo>
                    <a:lnTo>
                      <a:pt x="0" y="0"/>
                    </a:lnTo>
                    <a:lnTo>
                      <a:pt x="65393" y="0"/>
                    </a:lnTo>
                    <a:lnTo>
                      <a:pt x="65393" y="18516"/>
                    </a:lnTo>
                    <a:lnTo>
                      <a:pt x="21111" y="18516"/>
                    </a:lnTo>
                    <a:lnTo>
                      <a:pt x="21111" y="43203"/>
                    </a:lnTo>
                    <a:lnTo>
                      <a:pt x="59729" y="43203"/>
                    </a:lnTo>
                    <a:lnTo>
                      <a:pt x="59729" y="62234"/>
                    </a:lnTo>
                    <a:lnTo>
                      <a:pt x="21111" y="62234"/>
                    </a:lnTo>
                    <a:lnTo>
                      <a:pt x="21111" y="85378"/>
                    </a:lnTo>
                    <a:lnTo>
                      <a:pt x="20596" y="85378"/>
                    </a:lnTo>
                    <a:close/>
                  </a:path>
                </a:pathLst>
              </a:custGeom>
              <a:grpFill/>
              <a:ln w="5129" cap="flat">
                <a:noFill/>
                <a:prstDash val="solid"/>
                <a:miter/>
              </a:ln>
            </p:spPr>
            <p:txBody>
              <a:bodyPr rtlCol="0" anchor="ctr"/>
              <a:lstStyle/>
              <a:p>
                <a:endParaRPr lang="en-CO"/>
              </a:p>
            </p:txBody>
          </p:sp>
          <p:sp>
            <p:nvSpPr>
              <p:cNvPr id="153" name="Freeform 152">
                <a:extLst>
                  <a:ext uri="{FF2B5EF4-FFF2-40B4-BE49-F238E27FC236}">
                    <a16:creationId xmlns:a16="http://schemas.microsoft.com/office/drawing/2014/main" id="{24FA21F0-E049-1460-9ACB-D6FA69C20C1A}"/>
                  </a:ext>
                </a:extLst>
              </p:cNvPr>
              <p:cNvSpPr/>
              <p:nvPr/>
            </p:nvSpPr>
            <p:spPr>
              <a:xfrm>
                <a:off x="6099604" y="6285907"/>
                <a:ext cx="94743" cy="106980"/>
              </a:xfrm>
              <a:custGeom>
                <a:avLst/>
                <a:gdLst>
                  <a:gd name="connsiteX0" fmla="*/ 0 w 94743"/>
                  <a:gd name="connsiteY0" fmla="*/ 53490 h 106980"/>
                  <a:gd name="connsiteX1" fmla="*/ 52521 w 94743"/>
                  <a:gd name="connsiteY1" fmla="*/ 0 h 106980"/>
                  <a:gd name="connsiteX2" fmla="*/ 94743 w 94743"/>
                  <a:gd name="connsiteY2" fmla="*/ 21602 h 106980"/>
                  <a:gd name="connsiteX3" fmla="*/ 78781 w 94743"/>
                  <a:gd name="connsiteY3" fmla="*/ 32917 h 106980"/>
                  <a:gd name="connsiteX4" fmla="*/ 53036 w 94743"/>
                  <a:gd name="connsiteY4" fmla="*/ 19544 h 106980"/>
                  <a:gd name="connsiteX5" fmla="*/ 20596 w 94743"/>
                  <a:gd name="connsiteY5" fmla="*/ 53490 h 106980"/>
                  <a:gd name="connsiteX6" fmla="*/ 53036 w 94743"/>
                  <a:gd name="connsiteY6" fmla="*/ 87436 h 106980"/>
                  <a:gd name="connsiteX7" fmla="*/ 78781 w 94743"/>
                  <a:gd name="connsiteY7" fmla="*/ 74063 h 106980"/>
                  <a:gd name="connsiteX8" fmla="*/ 94743 w 94743"/>
                  <a:gd name="connsiteY8" fmla="*/ 85378 h 106980"/>
                  <a:gd name="connsiteX9" fmla="*/ 52521 w 94743"/>
                  <a:gd name="connsiteY9" fmla="*/ 106980 h 106980"/>
                  <a:gd name="connsiteX10" fmla="*/ 0 w 94743"/>
                  <a:gd name="connsiteY10" fmla="*/ 53490 h 1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743" h="106980">
                    <a:moveTo>
                      <a:pt x="0" y="53490"/>
                    </a:moveTo>
                    <a:cubicBezTo>
                      <a:pt x="0" y="24173"/>
                      <a:pt x="23171" y="0"/>
                      <a:pt x="52521" y="0"/>
                    </a:cubicBezTo>
                    <a:cubicBezTo>
                      <a:pt x="70027" y="0"/>
                      <a:pt x="85475" y="8229"/>
                      <a:pt x="94743" y="21602"/>
                    </a:cubicBezTo>
                    <a:lnTo>
                      <a:pt x="78781" y="32917"/>
                    </a:lnTo>
                    <a:cubicBezTo>
                      <a:pt x="73117" y="24688"/>
                      <a:pt x="64363" y="19544"/>
                      <a:pt x="53036" y="19544"/>
                    </a:cubicBezTo>
                    <a:cubicBezTo>
                      <a:pt x="33984" y="19544"/>
                      <a:pt x="20596" y="34974"/>
                      <a:pt x="20596" y="53490"/>
                    </a:cubicBezTo>
                    <a:cubicBezTo>
                      <a:pt x="20596" y="72006"/>
                      <a:pt x="33984" y="87436"/>
                      <a:pt x="53036" y="87436"/>
                    </a:cubicBezTo>
                    <a:cubicBezTo>
                      <a:pt x="64363" y="87436"/>
                      <a:pt x="73117" y="82292"/>
                      <a:pt x="78781" y="74063"/>
                    </a:cubicBezTo>
                    <a:lnTo>
                      <a:pt x="94743" y="85378"/>
                    </a:lnTo>
                    <a:cubicBezTo>
                      <a:pt x="85475" y="98751"/>
                      <a:pt x="70027" y="106980"/>
                      <a:pt x="52521" y="106980"/>
                    </a:cubicBezTo>
                    <a:cubicBezTo>
                      <a:pt x="23686" y="106980"/>
                      <a:pt x="0" y="82807"/>
                      <a:pt x="0" y="53490"/>
                    </a:cubicBezTo>
                    <a:close/>
                  </a:path>
                </a:pathLst>
              </a:custGeom>
              <a:grpFill/>
              <a:ln w="5129" cap="flat">
                <a:noFill/>
                <a:prstDash val="solid"/>
                <a:miter/>
              </a:ln>
            </p:spPr>
            <p:txBody>
              <a:bodyPr rtlCol="0" anchor="ctr"/>
              <a:lstStyle/>
              <a:p>
                <a:endParaRPr lang="en-CO"/>
              </a:p>
            </p:txBody>
          </p:sp>
          <p:sp>
            <p:nvSpPr>
              <p:cNvPr id="154" name="Freeform 153">
                <a:extLst>
                  <a:ext uri="{FF2B5EF4-FFF2-40B4-BE49-F238E27FC236}">
                    <a16:creationId xmlns:a16="http://schemas.microsoft.com/office/drawing/2014/main" id="{692ACEB3-82BB-689E-6BAF-21443F842014}"/>
                  </a:ext>
                </a:extLst>
              </p:cNvPr>
              <p:cNvSpPr/>
              <p:nvPr/>
            </p:nvSpPr>
            <p:spPr>
              <a:xfrm>
                <a:off x="6213913" y="6287450"/>
                <a:ext cx="78266" cy="103894"/>
              </a:xfrm>
              <a:custGeom>
                <a:avLst/>
                <a:gdLst>
                  <a:gd name="connsiteX0" fmla="*/ 78266 w 78266"/>
                  <a:gd name="connsiteY0" fmla="*/ 0 h 103894"/>
                  <a:gd name="connsiteX1" fmla="*/ 78266 w 78266"/>
                  <a:gd name="connsiteY1" fmla="*/ 18516 h 103894"/>
                  <a:gd name="connsiteX2" fmla="*/ 49431 w 78266"/>
                  <a:gd name="connsiteY2" fmla="*/ 18516 h 103894"/>
                  <a:gd name="connsiteX3" fmla="*/ 49431 w 78266"/>
                  <a:gd name="connsiteY3" fmla="*/ 103894 h 103894"/>
                  <a:gd name="connsiteX4" fmla="*/ 28835 w 78266"/>
                  <a:gd name="connsiteY4" fmla="*/ 103894 h 103894"/>
                  <a:gd name="connsiteX5" fmla="*/ 28835 w 78266"/>
                  <a:gd name="connsiteY5" fmla="*/ 18516 h 103894"/>
                  <a:gd name="connsiteX6" fmla="*/ 0 w 78266"/>
                  <a:gd name="connsiteY6" fmla="*/ 18516 h 103894"/>
                  <a:gd name="connsiteX7" fmla="*/ 0 w 78266"/>
                  <a:gd name="connsiteY7" fmla="*/ 0 h 103894"/>
                  <a:gd name="connsiteX8" fmla="*/ 78266 w 78266"/>
                  <a:gd name="connsiteY8" fmla="*/ 0 h 103894"/>
                  <a:gd name="connsiteX9" fmla="*/ 78266 w 78266"/>
                  <a:gd name="connsiteY9" fmla="*/ 0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66" h="103894">
                    <a:moveTo>
                      <a:pt x="78266" y="0"/>
                    </a:moveTo>
                    <a:lnTo>
                      <a:pt x="78266" y="18516"/>
                    </a:lnTo>
                    <a:lnTo>
                      <a:pt x="49431" y="18516"/>
                    </a:lnTo>
                    <a:lnTo>
                      <a:pt x="49431" y="103894"/>
                    </a:lnTo>
                    <a:lnTo>
                      <a:pt x="28835" y="103894"/>
                    </a:lnTo>
                    <a:lnTo>
                      <a:pt x="28835" y="18516"/>
                    </a:lnTo>
                    <a:lnTo>
                      <a:pt x="0" y="18516"/>
                    </a:lnTo>
                    <a:lnTo>
                      <a:pt x="0" y="0"/>
                    </a:lnTo>
                    <a:lnTo>
                      <a:pt x="78266" y="0"/>
                    </a:lnTo>
                    <a:lnTo>
                      <a:pt x="78266" y="0"/>
                    </a:lnTo>
                    <a:close/>
                  </a:path>
                </a:pathLst>
              </a:custGeom>
              <a:grpFill/>
              <a:ln w="5129" cap="flat">
                <a:noFill/>
                <a:prstDash val="solid"/>
                <a:miter/>
              </a:ln>
            </p:spPr>
            <p:txBody>
              <a:bodyPr rtlCol="0" anchor="ctr"/>
              <a:lstStyle/>
              <a:p>
                <a:endParaRPr lang="en-CO"/>
              </a:p>
            </p:txBody>
          </p:sp>
          <p:sp>
            <p:nvSpPr>
              <p:cNvPr id="155" name="Freeform 154">
                <a:extLst>
                  <a:ext uri="{FF2B5EF4-FFF2-40B4-BE49-F238E27FC236}">
                    <a16:creationId xmlns:a16="http://schemas.microsoft.com/office/drawing/2014/main" id="{6776A489-9791-5156-A2C4-DE063394679B}"/>
                  </a:ext>
                </a:extLst>
              </p:cNvPr>
              <p:cNvSpPr/>
              <p:nvPr/>
            </p:nvSpPr>
            <p:spPr>
              <a:xfrm>
                <a:off x="6312776" y="6285907"/>
                <a:ext cx="73116" cy="106480"/>
              </a:xfrm>
              <a:custGeom>
                <a:avLst/>
                <a:gdLst>
                  <a:gd name="connsiteX0" fmla="*/ 0 w 73116"/>
                  <a:gd name="connsiteY0" fmla="*/ 75092 h 106480"/>
                  <a:gd name="connsiteX1" fmla="*/ 21111 w 73116"/>
                  <a:gd name="connsiteY1" fmla="*/ 75092 h 106480"/>
                  <a:gd name="connsiteX2" fmla="*/ 38103 w 73116"/>
                  <a:gd name="connsiteY2" fmla="*/ 88464 h 106480"/>
                  <a:gd name="connsiteX3" fmla="*/ 53550 w 73116"/>
                  <a:gd name="connsiteY3" fmla="*/ 76120 h 106480"/>
                  <a:gd name="connsiteX4" fmla="*/ 40163 w 73116"/>
                  <a:gd name="connsiteY4" fmla="*/ 63777 h 106480"/>
                  <a:gd name="connsiteX5" fmla="*/ 27290 w 73116"/>
                  <a:gd name="connsiteY5" fmla="*/ 60176 h 106480"/>
                  <a:gd name="connsiteX6" fmla="*/ 515 w 73116"/>
                  <a:gd name="connsiteY6" fmla="*/ 31374 h 106480"/>
                  <a:gd name="connsiteX7" fmla="*/ 36558 w 73116"/>
                  <a:gd name="connsiteY7" fmla="*/ 0 h 106480"/>
                  <a:gd name="connsiteX8" fmla="*/ 71057 w 73116"/>
                  <a:gd name="connsiteY8" fmla="*/ 31374 h 106480"/>
                  <a:gd name="connsiteX9" fmla="*/ 49946 w 73116"/>
                  <a:gd name="connsiteY9" fmla="*/ 31374 h 106480"/>
                  <a:gd name="connsiteX10" fmla="*/ 35529 w 73116"/>
                  <a:gd name="connsiteY10" fmla="*/ 18001 h 106480"/>
                  <a:gd name="connsiteX11" fmla="*/ 21111 w 73116"/>
                  <a:gd name="connsiteY11" fmla="*/ 30345 h 106480"/>
                  <a:gd name="connsiteX12" fmla="*/ 32439 w 73116"/>
                  <a:gd name="connsiteY12" fmla="*/ 41146 h 106480"/>
                  <a:gd name="connsiteX13" fmla="*/ 43767 w 73116"/>
                  <a:gd name="connsiteY13" fmla="*/ 44232 h 106480"/>
                  <a:gd name="connsiteX14" fmla="*/ 73117 w 73116"/>
                  <a:gd name="connsiteY14" fmla="*/ 74577 h 106480"/>
                  <a:gd name="connsiteX15" fmla="*/ 36044 w 73116"/>
                  <a:gd name="connsiteY15" fmla="*/ 106466 h 106480"/>
                  <a:gd name="connsiteX16" fmla="*/ 0 w 73116"/>
                  <a:gd name="connsiteY16" fmla="*/ 75092 h 106480"/>
                  <a:gd name="connsiteX17" fmla="*/ 0 w 73116"/>
                  <a:gd name="connsiteY17" fmla="*/ 75092 h 10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116" h="106480">
                    <a:moveTo>
                      <a:pt x="0" y="75092"/>
                    </a:moveTo>
                    <a:lnTo>
                      <a:pt x="21111" y="75092"/>
                    </a:lnTo>
                    <a:cubicBezTo>
                      <a:pt x="21111" y="82292"/>
                      <a:pt x="28320" y="88464"/>
                      <a:pt x="38103" y="88464"/>
                    </a:cubicBezTo>
                    <a:cubicBezTo>
                      <a:pt x="47886" y="88464"/>
                      <a:pt x="53550" y="83321"/>
                      <a:pt x="53550" y="76120"/>
                    </a:cubicBezTo>
                    <a:cubicBezTo>
                      <a:pt x="53550" y="70463"/>
                      <a:pt x="49431" y="66348"/>
                      <a:pt x="40163" y="63777"/>
                    </a:cubicBezTo>
                    <a:lnTo>
                      <a:pt x="27290" y="60176"/>
                    </a:lnTo>
                    <a:cubicBezTo>
                      <a:pt x="4634" y="54004"/>
                      <a:pt x="515" y="40632"/>
                      <a:pt x="515" y="31374"/>
                    </a:cubicBezTo>
                    <a:cubicBezTo>
                      <a:pt x="515" y="12858"/>
                      <a:pt x="16477" y="0"/>
                      <a:pt x="36558" y="0"/>
                    </a:cubicBezTo>
                    <a:cubicBezTo>
                      <a:pt x="56640" y="0"/>
                      <a:pt x="71057" y="11830"/>
                      <a:pt x="71057" y="31374"/>
                    </a:cubicBezTo>
                    <a:lnTo>
                      <a:pt x="49946" y="31374"/>
                    </a:lnTo>
                    <a:cubicBezTo>
                      <a:pt x="49946" y="24173"/>
                      <a:pt x="44797" y="18001"/>
                      <a:pt x="35529" y="18001"/>
                    </a:cubicBezTo>
                    <a:cubicBezTo>
                      <a:pt x="27290" y="18001"/>
                      <a:pt x="21111" y="23659"/>
                      <a:pt x="21111" y="30345"/>
                    </a:cubicBezTo>
                    <a:cubicBezTo>
                      <a:pt x="21111" y="32917"/>
                      <a:pt x="21626" y="38060"/>
                      <a:pt x="32439" y="41146"/>
                    </a:cubicBezTo>
                    <a:lnTo>
                      <a:pt x="43767" y="44232"/>
                    </a:lnTo>
                    <a:cubicBezTo>
                      <a:pt x="59729" y="48861"/>
                      <a:pt x="73117" y="57090"/>
                      <a:pt x="73117" y="74577"/>
                    </a:cubicBezTo>
                    <a:cubicBezTo>
                      <a:pt x="73117" y="95151"/>
                      <a:pt x="55610" y="106466"/>
                      <a:pt x="36044" y="106466"/>
                    </a:cubicBezTo>
                    <a:cubicBezTo>
                      <a:pt x="15447" y="106980"/>
                      <a:pt x="0" y="93608"/>
                      <a:pt x="0" y="75092"/>
                    </a:cubicBezTo>
                    <a:lnTo>
                      <a:pt x="0" y="75092"/>
                    </a:lnTo>
                    <a:close/>
                  </a:path>
                </a:pathLst>
              </a:custGeom>
              <a:grpFill/>
              <a:ln w="5129" cap="flat">
                <a:noFill/>
                <a:prstDash val="solid"/>
                <a:miter/>
              </a:ln>
            </p:spPr>
            <p:txBody>
              <a:bodyPr rtlCol="0" anchor="ctr"/>
              <a:lstStyle/>
              <a:p>
                <a:endParaRPr lang="en-CO"/>
              </a:p>
            </p:txBody>
          </p:sp>
          <p:sp>
            <p:nvSpPr>
              <p:cNvPr id="156" name="Freeform 155">
                <a:extLst>
                  <a:ext uri="{FF2B5EF4-FFF2-40B4-BE49-F238E27FC236}">
                    <a16:creationId xmlns:a16="http://schemas.microsoft.com/office/drawing/2014/main" id="{A7956916-2B39-94AD-91CB-95EFD2E1144A}"/>
                  </a:ext>
                </a:extLst>
              </p:cNvPr>
              <p:cNvSpPr/>
              <p:nvPr/>
            </p:nvSpPr>
            <p:spPr>
              <a:xfrm>
                <a:off x="6466218" y="6287450"/>
                <a:ext cx="77751" cy="103894"/>
              </a:xfrm>
              <a:custGeom>
                <a:avLst/>
                <a:gdLst>
                  <a:gd name="connsiteX0" fmla="*/ 56640 w 77751"/>
                  <a:gd name="connsiteY0" fmla="*/ 0 h 103894"/>
                  <a:gd name="connsiteX1" fmla="*/ 77751 w 77751"/>
                  <a:gd name="connsiteY1" fmla="*/ 0 h 103894"/>
                  <a:gd name="connsiteX2" fmla="*/ 77751 w 77751"/>
                  <a:gd name="connsiteY2" fmla="*/ 103894 h 103894"/>
                  <a:gd name="connsiteX3" fmla="*/ 58700 w 77751"/>
                  <a:gd name="connsiteY3" fmla="*/ 103894 h 103894"/>
                  <a:gd name="connsiteX4" fmla="*/ 21111 w 77751"/>
                  <a:gd name="connsiteY4" fmla="*/ 39089 h 103894"/>
                  <a:gd name="connsiteX5" fmla="*/ 21111 w 77751"/>
                  <a:gd name="connsiteY5" fmla="*/ 103894 h 103894"/>
                  <a:gd name="connsiteX6" fmla="*/ 0 w 77751"/>
                  <a:gd name="connsiteY6" fmla="*/ 103894 h 103894"/>
                  <a:gd name="connsiteX7" fmla="*/ 0 w 77751"/>
                  <a:gd name="connsiteY7" fmla="*/ 0 h 103894"/>
                  <a:gd name="connsiteX8" fmla="*/ 19567 w 77751"/>
                  <a:gd name="connsiteY8" fmla="*/ 0 h 103894"/>
                  <a:gd name="connsiteX9" fmla="*/ 56640 w 77751"/>
                  <a:gd name="connsiteY9" fmla="*/ 64291 h 103894"/>
                  <a:gd name="connsiteX10" fmla="*/ 56640 w 77751"/>
                  <a:gd name="connsiteY10" fmla="*/ 0 h 103894"/>
                  <a:gd name="connsiteX11" fmla="*/ 56640 w 77751"/>
                  <a:gd name="connsiteY11" fmla="*/ 0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51" h="103894">
                    <a:moveTo>
                      <a:pt x="56640" y="0"/>
                    </a:moveTo>
                    <a:lnTo>
                      <a:pt x="77751" y="0"/>
                    </a:lnTo>
                    <a:lnTo>
                      <a:pt x="77751" y="103894"/>
                    </a:lnTo>
                    <a:lnTo>
                      <a:pt x="58700" y="103894"/>
                    </a:lnTo>
                    <a:lnTo>
                      <a:pt x="21111" y="39089"/>
                    </a:lnTo>
                    <a:lnTo>
                      <a:pt x="21111" y="103894"/>
                    </a:lnTo>
                    <a:lnTo>
                      <a:pt x="0" y="103894"/>
                    </a:lnTo>
                    <a:lnTo>
                      <a:pt x="0" y="0"/>
                    </a:lnTo>
                    <a:lnTo>
                      <a:pt x="19567" y="0"/>
                    </a:lnTo>
                    <a:lnTo>
                      <a:pt x="56640" y="64291"/>
                    </a:lnTo>
                    <a:lnTo>
                      <a:pt x="56640" y="0"/>
                    </a:lnTo>
                    <a:lnTo>
                      <a:pt x="56640" y="0"/>
                    </a:lnTo>
                    <a:close/>
                  </a:path>
                </a:pathLst>
              </a:custGeom>
              <a:grpFill/>
              <a:ln w="5129" cap="flat">
                <a:noFill/>
                <a:prstDash val="solid"/>
                <a:miter/>
              </a:ln>
            </p:spPr>
            <p:txBody>
              <a:bodyPr rtlCol="0" anchor="ctr"/>
              <a:lstStyle/>
              <a:p>
                <a:endParaRPr lang="en-CO"/>
              </a:p>
            </p:txBody>
          </p:sp>
          <p:sp>
            <p:nvSpPr>
              <p:cNvPr id="157" name="Freeform 156">
                <a:extLst>
                  <a:ext uri="{FF2B5EF4-FFF2-40B4-BE49-F238E27FC236}">
                    <a16:creationId xmlns:a16="http://schemas.microsoft.com/office/drawing/2014/main" id="{2990CCAD-AF25-2EB2-982F-6EC0F1C47B2B}"/>
                  </a:ext>
                </a:extLst>
              </p:cNvPr>
              <p:cNvSpPr/>
              <p:nvPr/>
            </p:nvSpPr>
            <p:spPr>
              <a:xfrm>
                <a:off x="6581043" y="6287450"/>
                <a:ext cx="77236" cy="103894"/>
              </a:xfrm>
              <a:custGeom>
                <a:avLst/>
                <a:gdLst>
                  <a:gd name="connsiteX0" fmla="*/ 77236 w 77236"/>
                  <a:gd name="connsiteY0" fmla="*/ 74063 h 103894"/>
                  <a:gd name="connsiteX1" fmla="*/ 44282 w 77236"/>
                  <a:gd name="connsiteY1" fmla="*/ 103894 h 103894"/>
                  <a:gd name="connsiteX2" fmla="*/ 0 w 77236"/>
                  <a:gd name="connsiteY2" fmla="*/ 103894 h 103894"/>
                  <a:gd name="connsiteX3" fmla="*/ 0 w 77236"/>
                  <a:gd name="connsiteY3" fmla="*/ 0 h 103894"/>
                  <a:gd name="connsiteX4" fmla="*/ 41193 w 77236"/>
                  <a:gd name="connsiteY4" fmla="*/ 0 h 103894"/>
                  <a:gd name="connsiteX5" fmla="*/ 71572 w 77236"/>
                  <a:gd name="connsiteY5" fmla="*/ 26745 h 103894"/>
                  <a:gd name="connsiteX6" fmla="*/ 57155 w 77236"/>
                  <a:gd name="connsiteY6" fmla="*/ 48347 h 103894"/>
                  <a:gd name="connsiteX7" fmla="*/ 77236 w 77236"/>
                  <a:gd name="connsiteY7" fmla="*/ 74063 h 103894"/>
                  <a:gd name="connsiteX8" fmla="*/ 77236 w 77236"/>
                  <a:gd name="connsiteY8" fmla="*/ 74063 h 103894"/>
                  <a:gd name="connsiteX9" fmla="*/ 40163 w 77236"/>
                  <a:gd name="connsiteY9" fmla="*/ 18516 h 103894"/>
                  <a:gd name="connsiteX10" fmla="*/ 21111 w 77236"/>
                  <a:gd name="connsiteY10" fmla="*/ 18516 h 103894"/>
                  <a:gd name="connsiteX11" fmla="*/ 21111 w 77236"/>
                  <a:gd name="connsiteY11" fmla="*/ 41146 h 103894"/>
                  <a:gd name="connsiteX12" fmla="*/ 40163 w 77236"/>
                  <a:gd name="connsiteY12" fmla="*/ 41146 h 103894"/>
                  <a:gd name="connsiteX13" fmla="*/ 50976 w 77236"/>
                  <a:gd name="connsiteY13" fmla="*/ 29831 h 103894"/>
                  <a:gd name="connsiteX14" fmla="*/ 40163 w 77236"/>
                  <a:gd name="connsiteY14" fmla="*/ 18516 h 103894"/>
                  <a:gd name="connsiteX15" fmla="*/ 40163 w 77236"/>
                  <a:gd name="connsiteY15" fmla="*/ 18516 h 103894"/>
                  <a:gd name="connsiteX16" fmla="*/ 41708 w 77236"/>
                  <a:gd name="connsiteY16" fmla="*/ 85378 h 103894"/>
                  <a:gd name="connsiteX17" fmla="*/ 56125 w 77236"/>
                  <a:gd name="connsiteY17" fmla="*/ 72006 h 103894"/>
                  <a:gd name="connsiteX18" fmla="*/ 41708 w 77236"/>
                  <a:gd name="connsiteY18" fmla="*/ 58633 h 103894"/>
                  <a:gd name="connsiteX19" fmla="*/ 21111 w 77236"/>
                  <a:gd name="connsiteY19" fmla="*/ 58633 h 103894"/>
                  <a:gd name="connsiteX20" fmla="*/ 21111 w 77236"/>
                  <a:gd name="connsiteY20" fmla="*/ 84864 h 103894"/>
                  <a:gd name="connsiteX21" fmla="*/ 41708 w 77236"/>
                  <a:gd name="connsiteY21" fmla="*/ 85378 h 103894"/>
                  <a:gd name="connsiteX22" fmla="*/ 41708 w 77236"/>
                  <a:gd name="connsiteY22" fmla="*/ 85378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236" h="103894">
                    <a:moveTo>
                      <a:pt x="77236" y="74063"/>
                    </a:moveTo>
                    <a:cubicBezTo>
                      <a:pt x="77236" y="88464"/>
                      <a:pt x="67453" y="103894"/>
                      <a:pt x="44282" y="103894"/>
                    </a:cubicBezTo>
                    <a:lnTo>
                      <a:pt x="0" y="103894"/>
                    </a:lnTo>
                    <a:lnTo>
                      <a:pt x="0" y="0"/>
                    </a:lnTo>
                    <a:lnTo>
                      <a:pt x="41193" y="0"/>
                    </a:lnTo>
                    <a:cubicBezTo>
                      <a:pt x="59729" y="0"/>
                      <a:pt x="71572" y="11315"/>
                      <a:pt x="71572" y="26745"/>
                    </a:cubicBezTo>
                    <a:cubicBezTo>
                      <a:pt x="71572" y="34460"/>
                      <a:pt x="68483" y="44746"/>
                      <a:pt x="57155" y="48347"/>
                    </a:cubicBezTo>
                    <a:cubicBezTo>
                      <a:pt x="70542" y="50404"/>
                      <a:pt x="77236" y="62234"/>
                      <a:pt x="77236" y="74063"/>
                    </a:cubicBezTo>
                    <a:lnTo>
                      <a:pt x="77236" y="74063"/>
                    </a:lnTo>
                    <a:close/>
                    <a:moveTo>
                      <a:pt x="40163" y="18516"/>
                    </a:moveTo>
                    <a:lnTo>
                      <a:pt x="21111" y="18516"/>
                    </a:lnTo>
                    <a:lnTo>
                      <a:pt x="21111" y="41146"/>
                    </a:lnTo>
                    <a:lnTo>
                      <a:pt x="40163" y="41146"/>
                    </a:lnTo>
                    <a:cubicBezTo>
                      <a:pt x="46857" y="41146"/>
                      <a:pt x="50976" y="36517"/>
                      <a:pt x="50976" y="29831"/>
                    </a:cubicBezTo>
                    <a:cubicBezTo>
                      <a:pt x="50976" y="23659"/>
                      <a:pt x="47371" y="18516"/>
                      <a:pt x="40163" y="18516"/>
                    </a:cubicBezTo>
                    <a:lnTo>
                      <a:pt x="40163" y="18516"/>
                    </a:lnTo>
                    <a:close/>
                    <a:moveTo>
                      <a:pt x="41708" y="85378"/>
                    </a:moveTo>
                    <a:cubicBezTo>
                      <a:pt x="51491" y="85378"/>
                      <a:pt x="56125" y="79206"/>
                      <a:pt x="56125" y="72006"/>
                    </a:cubicBezTo>
                    <a:cubicBezTo>
                      <a:pt x="56125" y="65320"/>
                      <a:pt x="51491" y="58633"/>
                      <a:pt x="41708" y="58633"/>
                    </a:cubicBezTo>
                    <a:lnTo>
                      <a:pt x="21111" y="58633"/>
                    </a:lnTo>
                    <a:lnTo>
                      <a:pt x="21111" y="84864"/>
                    </a:lnTo>
                    <a:lnTo>
                      <a:pt x="41708" y="85378"/>
                    </a:lnTo>
                    <a:lnTo>
                      <a:pt x="41708" y="85378"/>
                    </a:lnTo>
                    <a:close/>
                  </a:path>
                </a:pathLst>
              </a:custGeom>
              <a:grpFill/>
              <a:ln w="5129" cap="flat">
                <a:noFill/>
                <a:prstDash val="solid"/>
                <a:miter/>
              </a:ln>
            </p:spPr>
            <p:txBody>
              <a:bodyPr rtlCol="0" anchor="ctr"/>
              <a:lstStyle/>
              <a:p>
                <a:endParaRPr lang="en-CO"/>
              </a:p>
            </p:txBody>
          </p:sp>
        </p:grpSp>
      </p:grpSp>
      <p:grpSp>
        <p:nvGrpSpPr>
          <p:cNvPr id="165" name="Group 164">
            <a:extLst>
              <a:ext uri="{FF2B5EF4-FFF2-40B4-BE49-F238E27FC236}">
                <a16:creationId xmlns:a16="http://schemas.microsoft.com/office/drawing/2014/main" id="{98BBC4D3-828D-E151-EAEC-73E14D46EE26}"/>
              </a:ext>
            </a:extLst>
          </p:cNvPr>
          <p:cNvGrpSpPr/>
          <p:nvPr userDrawn="1"/>
        </p:nvGrpSpPr>
        <p:grpSpPr>
          <a:xfrm>
            <a:off x="146995" y="5682386"/>
            <a:ext cx="94025" cy="1017756"/>
            <a:chOff x="158619" y="5037811"/>
            <a:chExt cx="94025" cy="1017756"/>
          </a:xfrm>
          <a:solidFill>
            <a:srgbClr val="F05640"/>
          </a:solidFill>
        </p:grpSpPr>
        <p:sp>
          <p:nvSpPr>
            <p:cNvPr id="166" name="Oval 165">
              <a:extLst>
                <a:ext uri="{FF2B5EF4-FFF2-40B4-BE49-F238E27FC236}">
                  <a16:creationId xmlns:a16="http://schemas.microsoft.com/office/drawing/2014/main" id="{90E3A6B6-DFF5-807D-5F55-C293865AF45B}"/>
                </a:ext>
              </a:extLst>
            </p:cNvPr>
            <p:cNvSpPr/>
            <p:nvPr/>
          </p:nvSpPr>
          <p:spPr>
            <a:xfrm>
              <a:off x="158619" y="5037811"/>
              <a:ext cx="94025" cy="94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67" name="Oval 166">
              <a:extLst>
                <a:ext uri="{FF2B5EF4-FFF2-40B4-BE49-F238E27FC236}">
                  <a16:creationId xmlns:a16="http://schemas.microsoft.com/office/drawing/2014/main" id="{59A7DD77-2682-2E7D-57D1-3D64BBC08352}"/>
                </a:ext>
              </a:extLst>
            </p:cNvPr>
            <p:cNvSpPr/>
            <p:nvPr/>
          </p:nvSpPr>
          <p:spPr>
            <a:xfrm>
              <a:off x="158619" y="5504342"/>
              <a:ext cx="94025" cy="94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68" name="Oval 167">
              <a:extLst>
                <a:ext uri="{FF2B5EF4-FFF2-40B4-BE49-F238E27FC236}">
                  <a16:creationId xmlns:a16="http://schemas.microsoft.com/office/drawing/2014/main" id="{A57182A4-1B35-582F-92D9-C3CF8784D68F}"/>
                </a:ext>
              </a:extLst>
            </p:cNvPr>
            <p:cNvSpPr/>
            <p:nvPr/>
          </p:nvSpPr>
          <p:spPr>
            <a:xfrm>
              <a:off x="158619" y="5961542"/>
              <a:ext cx="94025" cy="94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grpSp>
    </p:spTree>
    <p:extLst>
      <p:ext uri="{BB962C8B-B14F-4D97-AF65-F5344CB8AC3E}">
        <p14:creationId xmlns:p14="http://schemas.microsoft.com/office/powerpoint/2010/main" val="76814344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71653"/>
            <a:ext cx="9144000" cy="2387600"/>
          </a:xfrm>
        </p:spPr>
        <p:txBody>
          <a:bodyPr anchor="b">
            <a:normAutofit/>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75132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2407512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CO"/>
          </a:p>
        </p:txBody>
      </p:sp>
      <p:sp>
        <p:nvSpPr>
          <p:cNvPr id="5" name="Footer Placeholder 4"/>
          <p:cNvSpPr>
            <a:spLocks noGrp="1"/>
          </p:cNvSpPr>
          <p:nvPr>
            <p:ph type="ftr" sz="quarter" idx="11"/>
          </p:nvPr>
        </p:nvSpPr>
        <p:spPr/>
        <p:txBody>
          <a:bodyPr/>
          <a:lstStyle/>
          <a:p>
            <a:endParaRPr lang="en-CO"/>
          </a:p>
        </p:txBody>
      </p:sp>
      <p:sp>
        <p:nvSpPr>
          <p:cNvPr id="6" name="Slide Number Placeholder 5"/>
          <p:cNvSpPr>
            <a:spLocks noGrp="1"/>
          </p:cNvSpPr>
          <p:nvPr>
            <p:ph type="sldNum" sz="quarter" idx="12"/>
          </p:nvPr>
        </p:nvSpPr>
        <p:spPr/>
        <p:txBody>
          <a:bodyPr/>
          <a:lstStyle/>
          <a:p>
            <a:fld id="{C0337193-9BF4-FC4D-8E80-A0BB0A5297F8}" type="slidenum">
              <a:rPr lang="en-CO" smtClean="0"/>
              <a:t>‹#›</a:t>
            </a:fld>
            <a:endParaRPr lang="en-CO"/>
          </a:p>
        </p:txBody>
      </p:sp>
    </p:spTree>
    <p:extLst>
      <p:ext uri="{BB962C8B-B14F-4D97-AF65-F5344CB8AC3E}">
        <p14:creationId xmlns:p14="http://schemas.microsoft.com/office/powerpoint/2010/main" val="686820989"/>
      </p:ext>
    </p:extLst>
  </p:cSld>
  <p:clrMapOvr>
    <a:masterClrMapping/>
  </p:clrMapOvr>
  <p:transition spd="slow">
    <p:wipe/>
  </p:transition>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O"/>
          </a:p>
        </p:txBody>
      </p:sp>
      <p:sp>
        <p:nvSpPr>
          <p:cNvPr id="5" name="Footer Placeholder 4"/>
          <p:cNvSpPr>
            <a:spLocks noGrp="1"/>
          </p:cNvSpPr>
          <p:nvPr>
            <p:ph type="ftr" sz="quarter" idx="11"/>
          </p:nvPr>
        </p:nvSpPr>
        <p:spPr/>
        <p:txBody>
          <a:bodyPr/>
          <a:lstStyle/>
          <a:p>
            <a:endParaRPr lang="en-CO"/>
          </a:p>
        </p:txBody>
      </p:sp>
      <p:sp>
        <p:nvSpPr>
          <p:cNvPr id="6" name="Slide Number Placeholder 5"/>
          <p:cNvSpPr>
            <a:spLocks noGrp="1"/>
          </p:cNvSpPr>
          <p:nvPr>
            <p:ph type="sldNum" sz="quarter" idx="12"/>
          </p:nvPr>
        </p:nvSpPr>
        <p:spPr/>
        <p:txBody>
          <a:bodyPr/>
          <a:lstStyle/>
          <a:p>
            <a:fld id="{C0337193-9BF4-FC4D-8E80-A0BB0A5297F8}" type="slidenum">
              <a:rPr lang="en-CO" smtClean="0"/>
              <a:t>‹#›</a:t>
            </a:fld>
            <a:endParaRPr lang="en-CO"/>
          </a:p>
        </p:txBody>
      </p:sp>
    </p:spTree>
    <p:extLst>
      <p:ext uri="{BB962C8B-B14F-4D97-AF65-F5344CB8AC3E}">
        <p14:creationId xmlns:p14="http://schemas.microsoft.com/office/powerpoint/2010/main" val="475008908"/>
      </p:ext>
    </p:extLst>
  </p:cSld>
  <p:clrMapOvr>
    <a:masterClrMapping/>
  </p:clrMapOvr>
  <p:transition spd="slow">
    <p:wipe/>
  </p:transition>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CO"/>
          </a:p>
        </p:txBody>
      </p:sp>
      <p:sp>
        <p:nvSpPr>
          <p:cNvPr id="6" name="Footer Placeholder 5"/>
          <p:cNvSpPr>
            <a:spLocks noGrp="1"/>
          </p:cNvSpPr>
          <p:nvPr>
            <p:ph type="ftr" sz="quarter" idx="11"/>
          </p:nvPr>
        </p:nvSpPr>
        <p:spPr/>
        <p:txBody>
          <a:bodyPr/>
          <a:lstStyle/>
          <a:p>
            <a:endParaRPr lang="en-CO"/>
          </a:p>
        </p:txBody>
      </p:sp>
      <p:sp>
        <p:nvSpPr>
          <p:cNvPr id="7" name="Slide Number Placeholder 6"/>
          <p:cNvSpPr>
            <a:spLocks noGrp="1"/>
          </p:cNvSpPr>
          <p:nvPr>
            <p:ph type="sldNum" sz="quarter" idx="12"/>
          </p:nvPr>
        </p:nvSpPr>
        <p:spPr/>
        <p:txBody>
          <a:bodyPr/>
          <a:lstStyle/>
          <a:p>
            <a:fld id="{C0337193-9BF4-FC4D-8E80-A0BB0A5297F8}" type="slidenum">
              <a:rPr lang="en-CO" smtClean="0"/>
              <a:t>‹#›</a:t>
            </a:fld>
            <a:endParaRPr lang="en-CO"/>
          </a:p>
        </p:txBody>
      </p:sp>
    </p:spTree>
    <p:extLst>
      <p:ext uri="{BB962C8B-B14F-4D97-AF65-F5344CB8AC3E}">
        <p14:creationId xmlns:p14="http://schemas.microsoft.com/office/powerpoint/2010/main" val="2298144964"/>
      </p:ext>
    </p:extLst>
  </p:cSld>
  <p:clrMapOvr>
    <a:masterClrMapping/>
  </p:clrMapOvr>
  <p:transition spd="slow">
    <p:wipe/>
  </p:transition>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CO"/>
          </a:p>
        </p:txBody>
      </p:sp>
      <p:sp>
        <p:nvSpPr>
          <p:cNvPr id="8" name="Footer Placeholder 7"/>
          <p:cNvSpPr>
            <a:spLocks noGrp="1"/>
          </p:cNvSpPr>
          <p:nvPr>
            <p:ph type="ftr" sz="quarter" idx="11"/>
          </p:nvPr>
        </p:nvSpPr>
        <p:spPr/>
        <p:txBody>
          <a:bodyPr/>
          <a:lstStyle/>
          <a:p>
            <a:endParaRPr lang="en-CO"/>
          </a:p>
        </p:txBody>
      </p:sp>
      <p:sp>
        <p:nvSpPr>
          <p:cNvPr id="9" name="Slide Number Placeholder 8"/>
          <p:cNvSpPr>
            <a:spLocks noGrp="1"/>
          </p:cNvSpPr>
          <p:nvPr>
            <p:ph type="sldNum" sz="quarter" idx="12"/>
          </p:nvPr>
        </p:nvSpPr>
        <p:spPr/>
        <p:txBody>
          <a:bodyPr/>
          <a:lstStyle/>
          <a:p>
            <a:fld id="{C0337193-9BF4-FC4D-8E80-A0BB0A5297F8}" type="slidenum">
              <a:rPr lang="en-CO" smtClean="0"/>
              <a:t>‹#›</a:t>
            </a:fld>
            <a:endParaRPr lang="en-CO"/>
          </a:p>
        </p:txBody>
      </p:sp>
    </p:spTree>
    <p:extLst>
      <p:ext uri="{BB962C8B-B14F-4D97-AF65-F5344CB8AC3E}">
        <p14:creationId xmlns:p14="http://schemas.microsoft.com/office/powerpoint/2010/main" val="1358622425"/>
      </p:ext>
    </p:extLst>
  </p:cSld>
  <p:clrMapOvr>
    <a:masterClrMapping/>
  </p:clrMapOvr>
  <p:transition spd="slow">
    <p:wipe/>
  </p:transition>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CO"/>
          </a:p>
        </p:txBody>
      </p:sp>
      <p:sp>
        <p:nvSpPr>
          <p:cNvPr id="4" name="Footer Placeholder 3"/>
          <p:cNvSpPr>
            <a:spLocks noGrp="1"/>
          </p:cNvSpPr>
          <p:nvPr>
            <p:ph type="ftr" sz="quarter" idx="11"/>
          </p:nvPr>
        </p:nvSpPr>
        <p:spPr/>
        <p:txBody>
          <a:bodyPr/>
          <a:lstStyle/>
          <a:p>
            <a:endParaRPr lang="en-CO"/>
          </a:p>
        </p:txBody>
      </p:sp>
      <p:sp>
        <p:nvSpPr>
          <p:cNvPr id="5" name="Slide Number Placeholder 4"/>
          <p:cNvSpPr>
            <a:spLocks noGrp="1"/>
          </p:cNvSpPr>
          <p:nvPr>
            <p:ph type="sldNum" sz="quarter" idx="12"/>
          </p:nvPr>
        </p:nvSpPr>
        <p:spPr/>
        <p:txBody>
          <a:bodyPr/>
          <a:lstStyle/>
          <a:p>
            <a:fld id="{C0337193-9BF4-FC4D-8E80-A0BB0A5297F8}" type="slidenum">
              <a:rPr lang="en-CO" smtClean="0"/>
              <a:t>‹#›</a:t>
            </a:fld>
            <a:endParaRPr lang="en-CO"/>
          </a:p>
        </p:txBody>
      </p:sp>
    </p:spTree>
    <p:extLst>
      <p:ext uri="{BB962C8B-B14F-4D97-AF65-F5344CB8AC3E}">
        <p14:creationId xmlns:p14="http://schemas.microsoft.com/office/powerpoint/2010/main" val="3788833538"/>
      </p:ext>
    </p:extLst>
  </p:cSld>
  <p:clrMapOvr>
    <a:masterClrMapping/>
  </p:clrMapOvr>
  <p:transition spd="slow">
    <p:wipe/>
  </p:transition>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O"/>
          </a:p>
        </p:txBody>
      </p:sp>
      <p:sp>
        <p:nvSpPr>
          <p:cNvPr id="3" name="Footer Placeholder 2"/>
          <p:cNvSpPr>
            <a:spLocks noGrp="1"/>
          </p:cNvSpPr>
          <p:nvPr>
            <p:ph type="ftr" sz="quarter" idx="11"/>
          </p:nvPr>
        </p:nvSpPr>
        <p:spPr/>
        <p:txBody>
          <a:bodyPr/>
          <a:lstStyle/>
          <a:p>
            <a:endParaRPr lang="en-CO"/>
          </a:p>
        </p:txBody>
      </p:sp>
      <p:sp>
        <p:nvSpPr>
          <p:cNvPr id="4" name="Slide Number Placeholder 3"/>
          <p:cNvSpPr>
            <a:spLocks noGrp="1"/>
          </p:cNvSpPr>
          <p:nvPr>
            <p:ph type="sldNum" sz="quarter" idx="12"/>
          </p:nvPr>
        </p:nvSpPr>
        <p:spPr/>
        <p:txBody>
          <a:bodyPr/>
          <a:lstStyle/>
          <a:p>
            <a:fld id="{C0337193-9BF4-FC4D-8E80-A0BB0A5297F8}" type="slidenum">
              <a:rPr lang="en-CO" smtClean="0"/>
              <a:t>‹#›</a:t>
            </a:fld>
            <a:endParaRPr lang="en-CO"/>
          </a:p>
        </p:txBody>
      </p:sp>
    </p:spTree>
    <p:extLst>
      <p:ext uri="{BB962C8B-B14F-4D97-AF65-F5344CB8AC3E}">
        <p14:creationId xmlns:p14="http://schemas.microsoft.com/office/powerpoint/2010/main" val="88672098"/>
      </p:ext>
    </p:extLst>
  </p:cSld>
  <p:clrMapOvr>
    <a:masterClrMapping/>
  </p:clrMapOvr>
  <p:transition spd="slow">
    <p:wipe/>
  </p:transition>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O"/>
          </a:p>
        </p:txBody>
      </p:sp>
      <p:sp>
        <p:nvSpPr>
          <p:cNvPr id="6" name="Footer Placeholder 5"/>
          <p:cNvSpPr>
            <a:spLocks noGrp="1"/>
          </p:cNvSpPr>
          <p:nvPr>
            <p:ph type="ftr" sz="quarter" idx="11"/>
          </p:nvPr>
        </p:nvSpPr>
        <p:spPr/>
        <p:txBody>
          <a:bodyPr/>
          <a:lstStyle/>
          <a:p>
            <a:endParaRPr lang="en-CO"/>
          </a:p>
        </p:txBody>
      </p:sp>
      <p:sp>
        <p:nvSpPr>
          <p:cNvPr id="7" name="Slide Number Placeholder 6"/>
          <p:cNvSpPr>
            <a:spLocks noGrp="1"/>
          </p:cNvSpPr>
          <p:nvPr>
            <p:ph type="sldNum" sz="quarter" idx="12"/>
          </p:nvPr>
        </p:nvSpPr>
        <p:spPr/>
        <p:txBody>
          <a:bodyPr/>
          <a:lstStyle/>
          <a:p>
            <a:fld id="{C0337193-9BF4-FC4D-8E80-A0BB0A5297F8}" type="slidenum">
              <a:rPr lang="en-CO" smtClean="0"/>
              <a:t>‹#›</a:t>
            </a:fld>
            <a:endParaRPr lang="en-CO"/>
          </a:p>
        </p:txBody>
      </p:sp>
    </p:spTree>
    <p:extLst>
      <p:ext uri="{BB962C8B-B14F-4D97-AF65-F5344CB8AC3E}">
        <p14:creationId xmlns:p14="http://schemas.microsoft.com/office/powerpoint/2010/main" val="3745437880"/>
      </p:ext>
    </p:extLst>
  </p:cSld>
  <p:clrMapOvr>
    <a:masterClrMapping/>
  </p:clrMapOvr>
  <p:transition spd="slow">
    <p:wipe/>
  </p:transition>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grpSp>
        <p:nvGrpSpPr>
          <p:cNvPr id="8" name="Graphic 3">
            <a:extLst>
              <a:ext uri="{FF2B5EF4-FFF2-40B4-BE49-F238E27FC236}">
                <a16:creationId xmlns:a16="http://schemas.microsoft.com/office/drawing/2014/main" id="{42DC226B-2F73-4B25-42AA-5B58092E0AF2}"/>
              </a:ext>
            </a:extLst>
          </p:cNvPr>
          <p:cNvGrpSpPr/>
          <p:nvPr userDrawn="1"/>
        </p:nvGrpSpPr>
        <p:grpSpPr>
          <a:xfrm rot="16200000">
            <a:off x="2879" y="408949"/>
            <a:ext cx="505223" cy="121741"/>
            <a:chOff x="5527027" y="6120293"/>
            <a:chExt cx="1131252" cy="272593"/>
          </a:xfrm>
          <a:solidFill>
            <a:schemeClr val="bg2">
              <a:lumMod val="75000"/>
            </a:schemeClr>
          </a:solidFill>
        </p:grpSpPr>
        <p:grpSp>
          <p:nvGrpSpPr>
            <p:cNvPr id="9" name="Graphic 3">
              <a:extLst>
                <a:ext uri="{FF2B5EF4-FFF2-40B4-BE49-F238E27FC236}">
                  <a16:creationId xmlns:a16="http://schemas.microsoft.com/office/drawing/2014/main" id="{A8C7F0CB-6B91-FF69-12A7-E2991509DF3A}"/>
                </a:ext>
              </a:extLst>
            </p:cNvPr>
            <p:cNvGrpSpPr/>
            <p:nvPr/>
          </p:nvGrpSpPr>
          <p:grpSpPr>
            <a:xfrm>
              <a:off x="5742258" y="6120293"/>
              <a:ext cx="699244" cy="106980"/>
              <a:chOff x="5742258" y="6120293"/>
              <a:chExt cx="699244" cy="106980"/>
            </a:xfrm>
            <a:grpFill/>
          </p:grpSpPr>
          <p:sp>
            <p:nvSpPr>
              <p:cNvPr id="21" name="Freeform 22">
                <a:extLst>
                  <a:ext uri="{FF2B5EF4-FFF2-40B4-BE49-F238E27FC236}">
                    <a16:creationId xmlns:a16="http://schemas.microsoft.com/office/drawing/2014/main" id="{C490D371-9F03-C1E0-797F-88BADD422C5C}"/>
                  </a:ext>
                </a:extLst>
              </p:cNvPr>
              <p:cNvSpPr/>
              <p:nvPr/>
            </p:nvSpPr>
            <p:spPr>
              <a:xfrm>
                <a:off x="5742258" y="6120293"/>
                <a:ext cx="94743" cy="106980"/>
              </a:xfrm>
              <a:custGeom>
                <a:avLst/>
                <a:gdLst>
                  <a:gd name="connsiteX0" fmla="*/ 0 w 94743"/>
                  <a:gd name="connsiteY0" fmla="*/ 53490 h 106980"/>
                  <a:gd name="connsiteX1" fmla="*/ 52521 w 94743"/>
                  <a:gd name="connsiteY1" fmla="*/ 0 h 106980"/>
                  <a:gd name="connsiteX2" fmla="*/ 94743 w 94743"/>
                  <a:gd name="connsiteY2" fmla="*/ 21602 h 106980"/>
                  <a:gd name="connsiteX3" fmla="*/ 78781 w 94743"/>
                  <a:gd name="connsiteY3" fmla="*/ 32917 h 106980"/>
                  <a:gd name="connsiteX4" fmla="*/ 53035 w 94743"/>
                  <a:gd name="connsiteY4" fmla="*/ 19544 h 106980"/>
                  <a:gd name="connsiteX5" fmla="*/ 20596 w 94743"/>
                  <a:gd name="connsiteY5" fmla="*/ 53490 h 106980"/>
                  <a:gd name="connsiteX6" fmla="*/ 53035 w 94743"/>
                  <a:gd name="connsiteY6" fmla="*/ 87436 h 106980"/>
                  <a:gd name="connsiteX7" fmla="*/ 78781 w 94743"/>
                  <a:gd name="connsiteY7" fmla="*/ 74063 h 106980"/>
                  <a:gd name="connsiteX8" fmla="*/ 94743 w 94743"/>
                  <a:gd name="connsiteY8" fmla="*/ 85378 h 106980"/>
                  <a:gd name="connsiteX9" fmla="*/ 52521 w 94743"/>
                  <a:gd name="connsiteY9" fmla="*/ 106980 h 106980"/>
                  <a:gd name="connsiteX10" fmla="*/ 0 w 94743"/>
                  <a:gd name="connsiteY10" fmla="*/ 53490 h 1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743" h="106980">
                    <a:moveTo>
                      <a:pt x="0" y="53490"/>
                    </a:moveTo>
                    <a:cubicBezTo>
                      <a:pt x="0" y="24173"/>
                      <a:pt x="23171" y="0"/>
                      <a:pt x="52521" y="0"/>
                    </a:cubicBezTo>
                    <a:cubicBezTo>
                      <a:pt x="70027" y="0"/>
                      <a:pt x="85475" y="8229"/>
                      <a:pt x="94743" y="21602"/>
                    </a:cubicBezTo>
                    <a:lnTo>
                      <a:pt x="78781" y="32917"/>
                    </a:lnTo>
                    <a:cubicBezTo>
                      <a:pt x="73117" y="24688"/>
                      <a:pt x="64363" y="19544"/>
                      <a:pt x="53035" y="19544"/>
                    </a:cubicBezTo>
                    <a:cubicBezTo>
                      <a:pt x="33984" y="19544"/>
                      <a:pt x="20596" y="34974"/>
                      <a:pt x="20596" y="53490"/>
                    </a:cubicBezTo>
                    <a:cubicBezTo>
                      <a:pt x="20596" y="72006"/>
                      <a:pt x="33984" y="87436"/>
                      <a:pt x="53035" y="87436"/>
                    </a:cubicBezTo>
                    <a:cubicBezTo>
                      <a:pt x="64363" y="87436"/>
                      <a:pt x="73117" y="82292"/>
                      <a:pt x="78781" y="74063"/>
                    </a:cubicBezTo>
                    <a:lnTo>
                      <a:pt x="94743" y="85378"/>
                    </a:lnTo>
                    <a:cubicBezTo>
                      <a:pt x="85475" y="98751"/>
                      <a:pt x="70027" y="106980"/>
                      <a:pt x="52521" y="106980"/>
                    </a:cubicBezTo>
                    <a:cubicBezTo>
                      <a:pt x="23686" y="106980"/>
                      <a:pt x="0" y="82807"/>
                      <a:pt x="0" y="53490"/>
                    </a:cubicBezTo>
                    <a:close/>
                  </a:path>
                </a:pathLst>
              </a:custGeom>
              <a:grpFill/>
              <a:ln w="5129" cap="flat">
                <a:noFill/>
                <a:prstDash val="solid"/>
                <a:miter/>
              </a:ln>
            </p:spPr>
            <p:txBody>
              <a:bodyPr rtlCol="0" anchor="ctr"/>
              <a:lstStyle/>
              <a:p>
                <a:endParaRPr lang="en-CO"/>
              </a:p>
            </p:txBody>
          </p:sp>
          <p:sp>
            <p:nvSpPr>
              <p:cNvPr id="22" name="Freeform 23">
                <a:extLst>
                  <a:ext uri="{FF2B5EF4-FFF2-40B4-BE49-F238E27FC236}">
                    <a16:creationId xmlns:a16="http://schemas.microsoft.com/office/drawing/2014/main" id="{5130BE22-7A50-AE46-525E-2FF655DD16C5}"/>
                  </a:ext>
                </a:extLst>
              </p:cNvPr>
              <p:cNvSpPr/>
              <p:nvPr/>
            </p:nvSpPr>
            <p:spPr>
              <a:xfrm>
                <a:off x="5864806" y="6121836"/>
                <a:ext cx="79810" cy="105437"/>
              </a:xfrm>
              <a:custGeom>
                <a:avLst/>
                <a:gdLst>
                  <a:gd name="connsiteX0" fmla="*/ 0 w 79810"/>
                  <a:gd name="connsiteY0" fmla="*/ 66863 h 105437"/>
                  <a:gd name="connsiteX1" fmla="*/ 0 w 79810"/>
                  <a:gd name="connsiteY1" fmla="*/ 0 h 105437"/>
                  <a:gd name="connsiteX2" fmla="*/ 21111 w 79810"/>
                  <a:gd name="connsiteY2" fmla="*/ 0 h 105437"/>
                  <a:gd name="connsiteX3" fmla="*/ 21111 w 79810"/>
                  <a:gd name="connsiteY3" fmla="*/ 65834 h 105437"/>
                  <a:gd name="connsiteX4" fmla="*/ 39648 w 79810"/>
                  <a:gd name="connsiteY4" fmla="*/ 85893 h 105437"/>
                  <a:gd name="connsiteX5" fmla="*/ 58699 w 79810"/>
                  <a:gd name="connsiteY5" fmla="*/ 65834 h 105437"/>
                  <a:gd name="connsiteX6" fmla="*/ 58699 w 79810"/>
                  <a:gd name="connsiteY6" fmla="*/ 0 h 105437"/>
                  <a:gd name="connsiteX7" fmla="*/ 79811 w 79810"/>
                  <a:gd name="connsiteY7" fmla="*/ 0 h 105437"/>
                  <a:gd name="connsiteX8" fmla="*/ 79811 w 79810"/>
                  <a:gd name="connsiteY8" fmla="*/ 66863 h 105437"/>
                  <a:gd name="connsiteX9" fmla="*/ 40163 w 79810"/>
                  <a:gd name="connsiteY9" fmla="*/ 105437 h 105437"/>
                  <a:gd name="connsiteX10" fmla="*/ 0 w 79810"/>
                  <a:gd name="connsiteY10" fmla="*/ 66863 h 1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810" h="105437">
                    <a:moveTo>
                      <a:pt x="0" y="66863"/>
                    </a:moveTo>
                    <a:lnTo>
                      <a:pt x="0" y="0"/>
                    </a:lnTo>
                    <a:lnTo>
                      <a:pt x="21111" y="0"/>
                    </a:lnTo>
                    <a:lnTo>
                      <a:pt x="21111" y="65834"/>
                    </a:lnTo>
                    <a:cubicBezTo>
                      <a:pt x="21111" y="80235"/>
                      <a:pt x="30380" y="85893"/>
                      <a:pt x="39648" y="85893"/>
                    </a:cubicBezTo>
                    <a:cubicBezTo>
                      <a:pt x="48916" y="85893"/>
                      <a:pt x="58699" y="80235"/>
                      <a:pt x="58699" y="65834"/>
                    </a:cubicBezTo>
                    <a:lnTo>
                      <a:pt x="58699" y="0"/>
                    </a:lnTo>
                    <a:lnTo>
                      <a:pt x="79811" y="0"/>
                    </a:lnTo>
                    <a:lnTo>
                      <a:pt x="79811" y="66863"/>
                    </a:lnTo>
                    <a:cubicBezTo>
                      <a:pt x="79811" y="90522"/>
                      <a:pt x="61274" y="105437"/>
                      <a:pt x="40163" y="105437"/>
                    </a:cubicBezTo>
                    <a:cubicBezTo>
                      <a:pt x="19052" y="105437"/>
                      <a:pt x="0" y="91036"/>
                      <a:pt x="0" y="66863"/>
                    </a:cubicBezTo>
                    <a:close/>
                  </a:path>
                </a:pathLst>
              </a:custGeom>
              <a:grpFill/>
              <a:ln w="5129" cap="flat">
                <a:noFill/>
                <a:prstDash val="solid"/>
                <a:miter/>
              </a:ln>
            </p:spPr>
            <p:txBody>
              <a:bodyPr rtlCol="0" anchor="ctr"/>
              <a:lstStyle/>
              <a:p>
                <a:endParaRPr lang="en-CO"/>
              </a:p>
            </p:txBody>
          </p:sp>
          <p:sp>
            <p:nvSpPr>
              <p:cNvPr id="23" name="Freeform 24">
                <a:extLst>
                  <a:ext uri="{FF2B5EF4-FFF2-40B4-BE49-F238E27FC236}">
                    <a16:creationId xmlns:a16="http://schemas.microsoft.com/office/drawing/2014/main" id="{791A99B5-AA31-F411-A5D0-A13AD40136C6}"/>
                  </a:ext>
                </a:extLst>
              </p:cNvPr>
              <p:cNvSpPr/>
              <p:nvPr/>
            </p:nvSpPr>
            <p:spPr>
              <a:xfrm>
                <a:off x="5980660" y="6121836"/>
                <a:ext cx="59729" cy="103894"/>
              </a:xfrm>
              <a:custGeom>
                <a:avLst/>
                <a:gdLst>
                  <a:gd name="connsiteX0" fmla="*/ 20596 w 59729"/>
                  <a:gd name="connsiteY0" fmla="*/ 85378 h 103894"/>
                  <a:gd name="connsiteX1" fmla="*/ 59729 w 59729"/>
                  <a:gd name="connsiteY1" fmla="*/ 85378 h 103894"/>
                  <a:gd name="connsiteX2" fmla="*/ 59729 w 59729"/>
                  <a:gd name="connsiteY2" fmla="*/ 103894 h 103894"/>
                  <a:gd name="connsiteX3" fmla="*/ 0 w 59729"/>
                  <a:gd name="connsiteY3" fmla="*/ 103894 h 103894"/>
                  <a:gd name="connsiteX4" fmla="*/ 0 w 59729"/>
                  <a:gd name="connsiteY4" fmla="*/ 0 h 103894"/>
                  <a:gd name="connsiteX5" fmla="*/ 21111 w 59729"/>
                  <a:gd name="connsiteY5" fmla="*/ 0 h 103894"/>
                  <a:gd name="connsiteX6" fmla="*/ 21111 w 59729"/>
                  <a:gd name="connsiteY6" fmla="*/ 85378 h 103894"/>
                  <a:gd name="connsiteX7" fmla="*/ 20596 w 59729"/>
                  <a:gd name="connsiteY7" fmla="*/ 85378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29" h="103894">
                    <a:moveTo>
                      <a:pt x="20596" y="85378"/>
                    </a:moveTo>
                    <a:lnTo>
                      <a:pt x="59729" y="85378"/>
                    </a:lnTo>
                    <a:lnTo>
                      <a:pt x="59729" y="103894"/>
                    </a:lnTo>
                    <a:lnTo>
                      <a:pt x="0" y="103894"/>
                    </a:lnTo>
                    <a:lnTo>
                      <a:pt x="0" y="0"/>
                    </a:lnTo>
                    <a:lnTo>
                      <a:pt x="21111" y="0"/>
                    </a:lnTo>
                    <a:lnTo>
                      <a:pt x="21111" y="85378"/>
                    </a:lnTo>
                    <a:lnTo>
                      <a:pt x="20596" y="85378"/>
                    </a:lnTo>
                    <a:close/>
                  </a:path>
                </a:pathLst>
              </a:custGeom>
              <a:grpFill/>
              <a:ln w="5129" cap="flat">
                <a:noFill/>
                <a:prstDash val="solid"/>
                <a:miter/>
              </a:ln>
            </p:spPr>
            <p:txBody>
              <a:bodyPr rtlCol="0" anchor="ctr"/>
              <a:lstStyle/>
              <a:p>
                <a:endParaRPr lang="en-CO"/>
              </a:p>
            </p:txBody>
          </p:sp>
          <p:sp>
            <p:nvSpPr>
              <p:cNvPr id="24" name="Freeform 25">
                <a:extLst>
                  <a:ext uri="{FF2B5EF4-FFF2-40B4-BE49-F238E27FC236}">
                    <a16:creationId xmlns:a16="http://schemas.microsoft.com/office/drawing/2014/main" id="{06A2C020-2C4E-0432-1702-952A10083A7D}"/>
                  </a:ext>
                </a:extLst>
              </p:cNvPr>
              <p:cNvSpPr/>
              <p:nvPr/>
            </p:nvSpPr>
            <p:spPr>
              <a:xfrm>
                <a:off x="6047083" y="6121836"/>
                <a:ext cx="78265" cy="103894"/>
              </a:xfrm>
              <a:custGeom>
                <a:avLst/>
                <a:gdLst>
                  <a:gd name="connsiteX0" fmla="*/ 78266 w 78265"/>
                  <a:gd name="connsiteY0" fmla="*/ 0 h 103894"/>
                  <a:gd name="connsiteX1" fmla="*/ 78266 w 78265"/>
                  <a:gd name="connsiteY1" fmla="*/ 18516 h 103894"/>
                  <a:gd name="connsiteX2" fmla="*/ 49431 w 78265"/>
                  <a:gd name="connsiteY2" fmla="*/ 18516 h 103894"/>
                  <a:gd name="connsiteX3" fmla="*/ 49431 w 78265"/>
                  <a:gd name="connsiteY3" fmla="*/ 103894 h 103894"/>
                  <a:gd name="connsiteX4" fmla="*/ 28320 w 78265"/>
                  <a:gd name="connsiteY4" fmla="*/ 103894 h 103894"/>
                  <a:gd name="connsiteX5" fmla="*/ 28320 w 78265"/>
                  <a:gd name="connsiteY5" fmla="*/ 18516 h 103894"/>
                  <a:gd name="connsiteX6" fmla="*/ 0 w 78265"/>
                  <a:gd name="connsiteY6" fmla="*/ 18516 h 103894"/>
                  <a:gd name="connsiteX7" fmla="*/ 0 w 78265"/>
                  <a:gd name="connsiteY7" fmla="*/ 0 h 103894"/>
                  <a:gd name="connsiteX8" fmla="*/ 78266 w 78265"/>
                  <a:gd name="connsiteY8" fmla="*/ 0 h 103894"/>
                  <a:gd name="connsiteX9" fmla="*/ 78266 w 78265"/>
                  <a:gd name="connsiteY9" fmla="*/ 0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65" h="103894">
                    <a:moveTo>
                      <a:pt x="78266" y="0"/>
                    </a:moveTo>
                    <a:lnTo>
                      <a:pt x="78266" y="18516"/>
                    </a:lnTo>
                    <a:lnTo>
                      <a:pt x="49431" y="18516"/>
                    </a:lnTo>
                    <a:lnTo>
                      <a:pt x="49431" y="103894"/>
                    </a:lnTo>
                    <a:lnTo>
                      <a:pt x="28320" y="103894"/>
                    </a:lnTo>
                    <a:lnTo>
                      <a:pt x="28320" y="18516"/>
                    </a:lnTo>
                    <a:lnTo>
                      <a:pt x="0" y="18516"/>
                    </a:lnTo>
                    <a:lnTo>
                      <a:pt x="0" y="0"/>
                    </a:lnTo>
                    <a:lnTo>
                      <a:pt x="78266" y="0"/>
                    </a:lnTo>
                    <a:lnTo>
                      <a:pt x="78266" y="0"/>
                    </a:lnTo>
                    <a:close/>
                  </a:path>
                </a:pathLst>
              </a:custGeom>
              <a:grpFill/>
              <a:ln w="5129" cap="flat">
                <a:noFill/>
                <a:prstDash val="solid"/>
                <a:miter/>
              </a:ln>
            </p:spPr>
            <p:txBody>
              <a:bodyPr rtlCol="0" anchor="ctr"/>
              <a:lstStyle/>
              <a:p>
                <a:endParaRPr lang="en-CO"/>
              </a:p>
            </p:txBody>
          </p:sp>
          <p:sp>
            <p:nvSpPr>
              <p:cNvPr id="25" name="Freeform 26">
                <a:extLst>
                  <a:ext uri="{FF2B5EF4-FFF2-40B4-BE49-F238E27FC236}">
                    <a16:creationId xmlns:a16="http://schemas.microsoft.com/office/drawing/2014/main" id="{EFACF860-7B70-0412-09F9-61E20B2A89D7}"/>
                  </a:ext>
                </a:extLst>
              </p:cNvPr>
              <p:cNvSpPr/>
              <p:nvPr/>
            </p:nvSpPr>
            <p:spPr>
              <a:xfrm>
                <a:off x="6151610" y="6121836"/>
                <a:ext cx="79810" cy="105437"/>
              </a:xfrm>
              <a:custGeom>
                <a:avLst/>
                <a:gdLst>
                  <a:gd name="connsiteX0" fmla="*/ 0 w 79810"/>
                  <a:gd name="connsiteY0" fmla="*/ 66863 h 105437"/>
                  <a:gd name="connsiteX1" fmla="*/ 0 w 79810"/>
                  <a:gd name="connsiteY1" fmla="*/ 0 h 105437"/>
                  <a:gd name="connsiteX2" fmla="*/ 21111 w 79810"/>
                  <a:gd name="connsiteY2" fmla="*/ 0 h 105437"/>
                  <a:gd name="connsiteX3" fmla="*/ 21111 w 79810"/>
                  <a:gd name="connsiteY3" fmla="*/ 65834 h 105437"/>
                  <a:gd name="connsiteX4" fmla="*/ 39648 w 79810"/>
                  <a:gd name="connsiteY4" fmla="*/ 85893 h 105437"/>
                  <a:gd name="connsiteX5" fmla="*/ 58699 w 79810"/>
                  <a:gd name="connsiteY5" fmla="*/ 65834 h 105437"/>
                  <a:gd name="connsiteX6" fmla="*/ 58699 w 79810"/>
                  <a:gd name="connsiteY6" fmla="*/ 0 h 105437"/>
                  <a:gd name="connsiteX7" fmla="*/ 79811 w 79810"/>
                  <a:gd name="connsiteY7" fmla="*/ 0 h 105437"/>
                  <a:gd name="connsiteX8" fmla="*/ 79811 w 79810"/>
                  <a:gd name="connsiteY8" fmla="*/ 66863 h 105437"/>
                  <a:gd name="connsiteX9" fmla="*/ 40163 w 79810"/>
                  <a:gd name="connsiteY9" fmla="*/ 105437 h 105437"/>
                  <a:gd name="connsiteX10" fmla="*/ 0 w 79810"/>
                  <a:gd name="connsiteY10" fmla="*/ 66863 h 105437"/>
                  <a:gd name="connsiteX11" fmla="*/ 0 w 79810"/>
                  <a:gd name="connsiteY11" fmla="*/ 66863 h 1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810" h="105437">
                    <a:moveTo>
                      <a:pt x="0" y="66863"/>
                    </a:moveTo>
                    <a:lnTo>
                      <a:pt x="0" y="0"/>
                    </a:lnTo>
                    <a:lnTo>
                      <a:pt x="21111" y="0"/>
                    </a:lnTo>
                    <a:lnTo>
                      <a:pt x="21111" y="65834"/>
                    </a:lnTo>
                    <a:cubicBezTo>
                      <a:pt x="21111" y="80235"/>
                      <a:pt x="30380" y="85893"/>
                      <a:pt x="39648" y="85893"/>
                    </a:cubicBezTo>
                    <a:cubicBezTo>
                      <a:pt x="48916" y="85893"/>
                      <a:pt x="58699" y="80235"/>
                      <a:pt x="58699" y="65834"/>
                    </a:cubicBezTo>
                    <a:lnTo>
                      <a:pt x="58699" y="0"/>
                    </a:lnTo>
                    <a:lnTo>
                      <a:pt x="79811" y="0"/>
                    </a:lnTo>
                    <a:lnTo>
                      <a:pt x="79811" y="66863"/>
                    </a:lnTo>
                    <a:cubicBezTo>
                      <a:pt x="79811" y="90522"/>
                      <a:pt x="61274" y="105437"/>
                      <a:pt x="40163" y="105437"/>
                    </a:cubicBezTo>
                    <a:cubicBezTo>
                      <a:pt x="19052" y="105437"/>
                      <a:pt x="0" y="91036"/>
                      <a:pt x="0" y="66863"/>
                    </a:cubicBezTo>
                    <a:lnTo>
                      <a:pt x="0" y="66863"/>
                    </a:lnTo>
                    <a:close/>
                  </a:path>
                </a:pathLst>
              </a:custGeom>
              <a:grpFill/>
              <a:ln w="5129" cap="flat">
                <a:noFill/>
                <a:prstDash val="solid"/>
                <a:miter/>
              </a:ln>
            </p:spPr>
            <p:txBody>
              <a:bodyPr rtlCol="0" anchor="ctr"/>
              <a:lstStyle/>
              <a:p>
                <a:endParaRPr lang="en-CO"/>
              </a:p>
            </p:txBody>
          </p:sp>
          <p:sp>
            <p:nvSpPr>
              <p:cNvPr id="26" name="Freeform 27">
                <a:extLst>
                  <a:ext uri="{FF2B5EF4-FFF2-40B4-BE49-F238E27FC236}">
                    <a16:creationId xmlns:a16="http://schemas.microsoft.com/office/drawing/2014/main" id="{43D6D8AC-F654-D2AF-8C91-66D54AF33B15}"/>
                  </a:ext>
                </a:extLst>
              </p:cNvPr>
              <p:cNvSpPr/>
              <p:nvPr/>
            </p:nvSpPr>
            <p:spPr>
              <a:xfrm>
                <a:off x="6266949" y="6121836"/>
                <a:ext cx="77236" cy="103894"/>
              </a:xfrm>
              <a:custGeom>
                <a:avLst/>
                <a:gdLst>
                  <a:gd name="connsiteX0" fmla="*/ 53036 w 77236"/>
                  <a:gd name="connsiteY0" fmla="*/ 103380 h 103894"/>
                  <a:gd name="connsiteX1" fmla="*/ 28320 w 77236"/>
                  <a:gd name="connsiteY1" fmla="*/ 66348 h 103894"/>
                  <a:gd name="connsiteX2" fmla="*/ 21111 w 77236"/>
                  <a:gd name="connsiteY2" fmla="*/ 66348 h 103894"/>
                  <a:gd name="connsiteX3" fmla="*/ 21111 w 77236"/>
                  <a:gd name="connsiteY3" fmla="*/ 103380 h 103894"/>
                  <a:gd name="connsiteX4" fmla="*/ 0 w 77236"/>
                  <a:gd name="connsiteY4" fmla="*/ 103380 h 103894"/>
                  <a:gd name="connsiteX5" fmla="*/ 0 w 77236"/>
                  <a:gd name="connsiteY5" fmla="*/ 0 h 103894"/>
                  <a:gd name="connsiteX6" fmla="*/ 41708 w 77236"/>
                  <a:gd name="connsiteY6" fmla="*/ 0 h 103894"/>
                  <a:gd name="connsiteX7" fmla="*/ 75691 w 77236"/>
                  <a:gd name="connsiteY7" fmla="*/ 33946 h 103894"/>
                  <a:gd name="connsiteX8" fmla="*/ 50461 w 77236"/>
                  <a:gd name="connsiteY8" fmla="*/ 65834 h 103894"/>
                  <a:gd name="connsiteX9" fmla="*/ 77236 w 77236"/>
                  <a:gd name="connsiteY9" fmla="*/ 103894 h 103894"/>
                  <a:gd name="connsiteX10" fmla="*/ 53036 w 77236"/>
                  <a:gd name="connsiteY10" fmla="*/ 103380 h 103894"/>
                  <a:gd name="connsiteX11" fmla="*/ 53036 w 77236"/>
                  <a:gd name="connsiteY11" fmla="*/ 103380 h 103894"/>
                  <a:gd name="connsiteX12" fmla="*/ 21111 w 77236"/>
                  <a:gd name="connsiteY12" fmla="*/ 18516 h 103894"/>
                  <a:gd name="connsiteX13" fmla="*/ 21111 w 77236"/>
                  <a:gd name="connsiteY13" fmla="*/ 49890 h 103894"/>
                  <a:gd name="connsiteX14" fmla="*/ 37588 w 77236"/>
                  <a:gd name="connsiteY14" fmla="*/ 49890 h 103894"/>
                  <a:gd name="connsiteX15" fmla="*/ 54065 w 77236"/>
                  <a:gd name="connsiteY15" fmla="*/ 34460 h 103894"/>
                  <a:gd name="connsiteX16" fmla="*/ 39133 w 77236"/>
                  <a:gd name="connsiteY16" fmla="*/ 18516 h 103894"/>
                  <a:gd name="connsiteX17" fmla="*/ 21111 w 77236"/>
                  <a:gd name="connsiteY17" fmla="*/ 18516 h 103894"/>
                  <a:gd name="connsiteX18" fmla="*/ 21111 w 77236"/>
                  <a:gd name="connsiteY18" fmla="*/ 18516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236" h="103894">
                    <a:moveTo>
                      <a:pt x="53036" y="103380"/>
                    </a:moveTo>
                    <a:lnTo>
                      <a:pt x="28320" y="66348"/>
                    </a:lnTo>
                    <a:lnTo>
                      <a:pt x="21111" y="66348"/>
                    </a:lnTo>
                    <a:lnTo>
                      <a:pt x="21111" y="103380"/>
                    </a:lnTo>
                    <a:lnTo>
                      <a:pt x="0" y="103380"/>
                    </a:lnTo>
                    <a:lnTo>
                      <a:pt x="0" y="0"/>
                    </a:lnTo>
                    <a:lnTo>
                      <a:pt x="41708" y="0"/>
                    </a:lnTo>
                    <a:cubicBezTo>
                      <a:pt x="65393" y="0"/>
                      <a:pt x="75691" y="16973"/>
                      <a:pt x="75691" y="33946"/>
                    </a:cubicBezTo>
                    <a:cubicBezTo>
                      <a:pt x="75691" y="48861"/>
                      <a:pt x="65393" y="63262"/>
                      <a:pt x="50461" y="65834"/>
                    </a:cubicBezTo>
                    <a:lnTo>
                      <a:pt x="77236" y="103894"/>
                    </a:lnTo>
                    <a:lnTo>
                      <a:pt x="53036" y="103380"/>
                    </a:lnTo>
                    <a:lnTo>
                      <a:pt x="53036" y="103380"/>
                    </a:lnTo>
                    <a:close/>
                    <a:moveTo>
                      <a:pt x="21111" y="18516"/>
                    </a:moveTo>
                    <a:lnTo>
                      <a:pt x="21111" y="49890"/>
                    </a:lnTo>
                    <a:lnTo>
                      <a:pt x="37588" y="49890"/>
                    </a:lnTo>
                    <a:cubicBezTo>
                      <a:pt x="49431" y="49890"/>
                      <a:pt x="54065" y="42689"/>
                      <a:pt x="54065" y="34460"/>
                    </a:cubicBezTo>
                    <a:cubicBezTo>
                      <a:pt x="54065" y="26231"/>
                      <a:pt x="48916" y="18516"/>
                      <a:pt x="39133" y="18516"/>
                    </a:cubicBezTo>
                    <a:lnTo>
                      <a:pt x="21111" y="18516"/>
                    </a:lnTo>
                    <a:lnTo>
                      <a:pt x="21111" y="18516"/>
                    </a:lnTo>
                    <a:close/>
                  </a:path>
                </a:pathLst>
              </a:custGeom>
              <a:grpFill/>
              <a:ln w="5129" cap="flat">
                <a:noFill/>
                <a:prstDash val="solid"/>
                <a:miter/>
              </a:ln>
            </p:spPr>
            <p:txBody>
              <a:bodyPr rtlCol="0" anchor="ctr"/>
              <a:lstStyle/>
              <a:p>
                <a:endParaRPr lang="en-CO"/>
              </a:p>
            </p:txBody>
          </p:sp>
          <p:sp>
            <p:nvSpPr>
              <p:cNvPr id="27" name="Freeform 28">
                <a:extLst>
                  <a:ext uri="{FF2B5EF4-FFF2-40B4-BE49-F238E27FC236}">
                    <a16:creationId xmlns:a16="http://schemas.microsoft.com/office/drawing/2014/main" id="{F1C4CC77-C958-28B3-D200-686302FAB79A}"/>
                  </a:ext>
                </a:extLst>
              </p:cNvPr>
              <p:cNvSpPr/>
              <p:nvPr/>
            </p:nvSpPr>
            <p:spPr>
              <a:xfrm>
                <a:off x="6375079" y="6121836"/>
                <a:ext cx="66423" cy="103894"/>
              </a:xfrm>
              <a:custGeom>
                <a:avLst/>
                <a:gdLst>
                  <a:gd name="connsiteX0" fmla="*/ 21111 w 66423"/>
                  <a:gd name="connsiteY0" fmla="*/ 85378 h 103894"/>
                  <a:gd name="connsiteX1" fmla="*/ 66423 w 66423"/>
                  <a:gd name="connsiteY1" fmla="*/ 85378 h 103894"/>
                  <a:gd name="connsiteX2" fmla="*/ 66423 w 66423"/>
                  <a:gd name="connsiteY2" fmla="*/ 103894 h 103894"/>
                  <a:gd name="connsiteX3" fmla="*/ 0 w 66423"/>
                  <a:gd name="connsiteY3" fmla="*/ 103894 h 103894"/>
                  <a:gd name="connsiteX4" fmla="*/ 0 w 66423"/>
                  <a:gd name="connsiteY4" fmla="*/ 0 h 103894"/>
                  <a:gd name="connsiteX5" fmla="*/ 64878 w 66423"/>
                  <a:gd name="connsiteY5" fmla="*/ 0 h 103894"/>
                  <a:gd name="connsiteX6" fmla="*/ 64878 w 66423"/>
                  <a:gd name="connsiteY6" fmla="*/ 18516 h 103894"/>
                  <a:gd name="connsiteX7" fmla="*/ 20596 w 66423"/>
                  <a:gd name="connsiteY7" fmla="*/ 18516 h 103894"/>
                  <a:gd name="connsiteX8" fmla="*/ 20596 w 66423"/>
                  <a:gd name="connsiteY8" fmla="*/ 43203 h 103894"/>
                  <a:gd name="connsiteX9" fmla="*/ 59214 w 66423"/>
                  <a:gd name="connsiteY9" fmla="*/ 43203 h 103894"/>
                  <a:gd name="connsiteX10" fmla="*/ 59214 w 66423"/>
                  <a:gd name="connsiteY10" fmla="*/ 61719 h 103894"/>
                  <a:gd name="connsiteX11" fmla="*/ 20596 w 66423"/>
                  <a:gd name="connsiteY11" fmla="*/ 61719 h 103894"/>
                  <a:gd name="connsiteX12" fmla="*/ 21111 w 66423"/>
                  <a:gd name="connsiteY12" fmla="*/ 85378 h 103894"/>
                  <a:gd name="connsiteX13" fmla="*/ 21111 w 66423"/>
                  <a:gd name="connsiteY13" fmla="*/ 85378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23" h="103894">
                    <a:moveTo>
                      <a:pt x="21111" y="85378"/>
                    </a:moveTo>
                    <a:lnTo>
                      <a:pt x="66423" y="85378"/>
                    </a:lnTo>
                    <a:lnTo>
                      <a:pt x="66423" y="103894"/>
                    </a:lnTo>
                    <a:lnTo>
                      <a:pt x="0" y="103894"/>
                    </a:lnTo>
                    <a:lnTo>
                      <a:pt x="0" y="0"/>
                    </a:lnTo>
                    <a:lnTo>
                      <a:pt x="64878" y="0"/>
                    </a:lnTo>
                    <a:lnTo>
                      <a:pt x="64878" y="18516"/>
                    </a:lnTo>
                    <a:lnTo>
                      <a:pt x="20596" y="18516"/>
                    </a:lnTo>
                    <a:lnTo>
                      <a:pt x="20596" y="43203"/>
                    </a:lnTo>
                    <a:lnTo>
                      <a:pt x="59214" y="43203"/>
                    </a:lnTo>
                    <a:lnTo>
                      <a:pt x="59214" y="61719"/>
                    </a:lnTo>
                    <a:lnTo>
                      <a:pt x="20596" y="61719"/>
                    </a:lnTo>
                    <a:lnTo>
                      <a:pt x="21111" y="85378"/>
                    </a:lnTo>
                    <a:lnTo>
                      <a:pt x="21111" y="85378"/>
                    </a:lnTo>
                    <a:close/>
                  </a:path>
                </a:pathLst>
              </a:custGeom>
              <a:grpFill/>
              <a:ln w="5129" cap="flat">
                <a:noFill/>
                <a:prstDash val="solid"/>
                <a:miter/>
              </a:ln>
            </p:spPr>
            <p:txBody>
              <a:bodyPr rtlCol="0" anchor="ctr"/>
              <a:lstStyle/>
              <a:p>
                <a:endParaRPr lang="en-CO"/>
              </a:p>
            </p:txBody>
          </p:sp>
        </p:grpSp>
        <p:grpSp>
          <p:nvGrpSpPr>
            <p:cNvPr id="10" name="Graphic 3">
              <a:extLst>
                <a:ext uri="{FF2B5EF4-FFF2-40B4-BE49-F238E27FC236}">
                  <a16:creationId xmlns:a16="http://schemas.microsoft.com/office/drawing/2014/main" id="{FFC9508D-C760-CE25-B0A1-E9BA8755D454}"/>
                </a:ext>
              </a:extLst>
            </p:cNvPr>
            <p:cNvGrpSpPr/>
            <p:nvPr/>
          </p:nvGrpSpPr>
          <p:grpSpPr>
            <a:xfrm>
              <a:off x="5527027" y="6285907"/>
              <a:ext cx="1131252" cy="106980"/>
              <a:chOff x="5527027" y="6285907"/>
              <a:chExt cx="1131252" cy="106980"/>
            </a:xfrm>
            <a:grpFill/>
          </p:grpSpPr>
          <p:sp>
            <p:nvSpPr>
              <p:cNvPr id="11" name="Freeform 12">
                <a:extLst>
                  <a:ext uri="{FF2B5EF4-FFF2-40B4-BE49-F238E27FC236}">
                    <a16:creationId xmlns:a16="http://schemas.microsoft.com/office/drawing/2014/main" id="{2BE9E296-9F07-B4DE-ECB8-FD952C447BF6}"/>
                  </a:ext>
                </a:extLst>
              </p:cNvPr>
              <p:cNvSpPr/>
              <p:nvPr/>
            </p:nvSpPr>
            <p:spPr>
              <a:xfrm>
                <a:off x="5527027" y="6285907"/>
                <a:ext cx="94743" cy="106980"/>
              </a:xfrm>
              <a:custGeom>
                <a:avLst/>
                <a:gdLst>
                  <a:gd name="connsiteX0" fmla="*/ 0 w 94743"/>
                  <a:gd name="connsiteY0" fmla="*/ 53490 h 106980"/>
                  <a:gd name="connsiteX1" fmla="*/ 52521 w 94743"/>
                  <a:gd name="connsiteY1" fmla="*/ 0 h 106980"/>
                  <a:gd name="connsiteX2" fmla="*/ 94743 w 94743"/>
                  <a:gd name="connsiteY2" fmla="*/ 21602 h 106980"/>
                  <a:gd name="connsiteX3" fmla="*/ 78781 w 94743"/>
                  <a:gd name="connsiteY3" fmla="*/ 32917 h 106980"/>
                  <a:gd name="connsiteX4" fmla="*/ 53035 w 94743"/>
                  <a:gd name="connsiteY4" fmla="*/ 19544 h 106980"/>
                  <a:gd name="connsiteX5" fmla="*/ 20596 w 94743"/>
                  <a:gd name="connsiteY5" fmla="*/ 53490 h 106980"/>
                  <a:gd name="connsiteX6" fmla="*/ 53035 w 94743"/>
                  <a:gd name="connsiteY6" fmla="*/ 87436 h 106980"/>
                  <a:gd name="connsiteX7" fmla="*/ 78781 w 94743"/>
                  <a:gd name="connsiteY7" fmla="*/ 74063 h 106980"/>
                  <a:gd name="connsiteX8" fmla="*/ 94743 w 94743"/>
                  <a:gd name="connsiteY8" fmla="*/ 85378 h 106980"/>
                  <a:gd name="connsiteX9" fmla="*/ 52521 w 94743"/>
                  <a:gd name="connsiteY9" fmla="*/ 106980 h 106980"/>
                  <a:gd name="connsiteX10" fmla="*/ 0 w 94743"/>
                  <a:gd name="connsiteY10" fmla="*/ 53490 h 1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743" h="106980">
                    <a:moveTo>
                      <a:pt x="0" y="53490"/>
                    </a:moveTo>
                    <a:cubicBezTo>
                      <a:pt x="0" y="24173"/>
                      <a:pt x="23171" y="0"/>
                      <a:pt x="52521" y="0"/>
                    </a:cubicBezTo>
                    <a:cubicBezTo>
                      <a:pt x="70027" y="0"/>
                      <a:pt x="85475" y="8229"/>
                      <a:pt x="94743" y="21602"/>
                    </a:cubicBezTo>
                    <a:lnTo>
                      <a:pt x="78781" y="32917"/>
                    </a:lnTo>
                    <a:cubicBezTo>
                      <a:pt x="73117" y="24688"/>
                      <a:pt x="64363" y="19544"/>
                      <a:pt x="53035" y="19544"/>
                    </a:cubicBezTo>
                    <a:cubicBezTo>
                      <a:pt x="33984" y="19544"/>
                      <a:pt x="20596" y="34974"/>
                      <a:pt x="20596" y="53490"/>
                    </a:cubicBezTo>
                    <a:cubicBezTo>
                      <a:pt x="20596" y="72006"/>
                      <a:pt x="33984" y="87436"/>
                      <a:pt x="53035" y="87436"/>
                    </a:cubicBezTo>
                    <a:cubicBezTo>
                      <a:pt x="64363" y="87436"/>
                      <a:pt x="73117" y="82292"/>
                      <a:pt x="78781" y="74063"/>
                    </a:cubicBezTo>
                    <a:lnTo>
                      <a:pt x="94743" y="85378"/>
                    </a:lnTo>
                    <a:cubicBezTo>
                      <a:pt x="85475" y="98751"/>
                      <a:pt x="70027" y="106980"/>
                      <a:pt x="52521" y="106980"/>
                    </a:cubicBezTo>
                    <a:cubicBezTo>
                      <a:pt x="23171" y="106980"/>
                      <a:pt x="0" y="82807"/>
                      <a:pt x="0" y="53490"/>
                    </a:cubicBezTo>
                    <a:close/>
                  </a:path>
                </a:pathLst>
              </a:custGeom>
              <a:grpFill/>
              <a:ln w="5129" cap="flat">
                <a:noFill/>
                <a:prstDash val="solid"/>
                <a:miter/>
              </a:ln>
            </p:spPr>
            <p:txBody>
              <a:bodyPr rtlCol="0" anchor="ctr"/>
              <a:lstStyle/>
              <a:p>
                <a:endParaRPr lang="en-CO"/>
              </a:p>
            </p:txBody>
          </p:sp>
          <p:sp>
            <p:nvSpPr>
              <p:cNvPr id="12" name="Freeform 13">
                <a:extLst>
                  <a:ext uri="{FF2B5EF4-FFF2-40B4-BE49-F238E27FC236}">
                    <a16:creationId xmlns:a16="http://schemas.microsoft.com/office/drawing/2014/main" id="{0C75D406-7C9F-1B0A-0586-EDD098F79279}"/>
                  </a:ext>
                </a:extLst>
              </p:cNvPr>
              <p:cNvSpPr/>
              <p:nvPr/>
            </p:nvSpPr>
            <p:spPr>
              <a:xfrm>
                <a:off x="5643396" y="6285907"/>
                <a:ext cx="105556" cy="106980"/>
              </a:xfrm>
              <a:custGeom>
                <a:avLst/>
                <a:gdLst>
                  <a:gd name="connsiteX0" fmla="*/ 0 w 105556"/>
                  <a:gd name="connsiteY0" fmla="*/ 53490 h 106980"/>
                  <a:gd name="connsiteX1" fmla="*/ 52521 w 105556"/>
                  <a:gd name="connsiteY1" fmla="*/ 0 h 106980"/>
                  <a:gd name="connsiteX2" fmla="*/ 105556 w 105556"/>
                  <a:gd name="connsiteY2" fmla="*/ 53490 h 106980"/>
                  <a:gd name="connsiteX3" fmla="*/ 52521 w 105556"/>
                  <a:gd name="connsiteY3" fmla="*/ 106980 h 106980"/>
                  <a:gd name="connsiteX4" fmla="*/ 0 w 105556"/>
                  <a:gd name="connsiteY4" fmla="*/ 53490 h 106980"/>
                  <a:gd name="connsiteX5" fmla="*/ 84445 w 105556"/>
                  <a:gd name="connsiteY5" fmla="*/ 53490 h 106980"/>
                  <a:gd name="connsiteX6" fmla="*/ 52521 w 105556"/>
                  <a:gd name="connsiteY6" fmla="*/ 19544 h 106980"/>
                  <a:gd name="connsiteX7" fmla="*/ 20596 w 105556"/>
                  <a:gd name="connsiteY7" fmla="*/ 53490 h 106980"/>
                  <a:gd name="connsiteX8" fmla="*/ 52521 w 105556"/>
                  <a:gd name="connsiteY8" fmla="*/ 87436 h 106980"/>
                  <a:gd name="connsiteX9" fmla="*/ 84445 w 105556"/>
                  <a:gd name="connsiteY9" fmla="*/ 53490 h 1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56" h="106980">
                    <a:moveTo>
                      <a:pt x="0" y="53490"/>
                    </a:moveTo>
                    <a:cubicBezTo>
                      <a:pt x="0" y="24173"/>
                      <a:pt x="23171" y="0"/>
                      <a:pt x="52521" y="0"/>
                    </a:cubicBezTo>
                    <a:cubicBezTo>
                      <a:pt x="81870" y="0"/>
                      <a:pt x="105556" y="24173"/>
                      <a:pt x="105556" y="53490"/>
                    </a:cubicBezTo>
                    <a:cubicBezTo>
                      <a:pt x="105556" y="82807"/>
                      <a:pt x="81870" y="106980"/>
                      <a:pt x="52521" y="106980"/>
                    </a:cubicBezTo>
                    <a:cubicBezTo>
                      <a:pt x="23171" y="106980"/>
                      <a:pt x="0" y="82807"/>
                      <a:pt x="0" y="53490"/>
                    </a:cubicBezTo>
                    <a:close/>
                    <a:moveTo>
                      <a:pt x="84445" y="53490"/>
                    </a:moveTo>
                    <a:cubicBezTo>
                      <a:pt x="84445" y="34974"/>
                      <a:pt x="71057" y="19544"/>
                      <a:pt x="52521" y="19544"/>
                    </a:cubicBezTo>
                    <a:cubicBezTo>
                      <a:pt x="33984" y="19544"/>
                      <a:pt x="20596" y="34974"/>
                      <a:pt x="20596" y="53490"/>
                    </a:cubicBezTo>
                    <a:cubicBezTo>
                      <a:pt x="20596" y="72006"/>
                      <a:pt x="33469" y="87436"/>
                      <a:pt x="52521" y="87436"/>
                    </a:cubicBezTo>
                    <a:cubicBezTo>
                      <a:pt x="71572" y="87436"/>
                      <a:pt x="84445" y="72006"/>
                      <a:pt x="84445" y="53490"/>
                    </a:cubicBezTo>
                    <a:close/>
                  </a:path>
                </a:pathLst>
              </a:custGeom>
              <a:grpFill/>
              <a:ln w="5129" cap="flat">
                <a:noFill/>
                <a:prstDash val="solid"/>
                <a:miter/>
              </a:ln>
            </p:spPr>
            <p:txBody>
              <a:bodyPr rtlCol="0" anchor="ctr"/>
              <a:lstStyle/>
              <a:p>
                <a:endParaRPr lang="en-CO"/>
              </a:p>
            </p:txBody>
          </p:sp>
          <p:sp>
            <p:nvSpPr>
              <p:cNvPr id="13" name="Freeform 14">
                <a:extLst>
                  <a:ext uri="{FF2B5EF4-FFF2-40B4-BE49-F238E27FC236}">
                    <a16:creationId xmlns:a16="http://schemas.microsoft.com/office/drawing/2014/main" id="{1134F493-3938-3DAC-484A-3C88CBA62E7C}"/>
                  </a:ext>
                </a:extLst>
              </p:cNvPr>
              <p:cNvSpPr/>
              <p:nvPr/>
            </p:nvSpPr>
            <p:spPr>
              <a:xfrm>
                <a:off x="5779846" y="6287450"/>
                <a:ext cx="77751" cy="103894"/>
              </a:xfrm>
              <a:custGeom>
                <a:avLst/>
                <a:gdLst>
                  <a:gd name="connsiteX0" fmla="*/ 56640 w 77751"/>
                  <a:gd name="connsiteY0" fmla="*/ 0 h 103894"/>
                  <a:gd name="connsiteX1" fmla="*/ 77751 w 77751"/>
                  <a:gd name="connsiteY1" fmla="*/ 0 h 103894"/>
                  <a:gd name="connsiteX2" fmla="*/ 77751 w 77751"/>
                  <a:gd name="connsiteY2" fmla="*/ 103894 h 103894"/>
                  <a:gd name="connsiteX3" fmla="*/ 58699 w 77751"/>
                  <a:gd name="connsiteY3" fmla="*/ 103894 h 103894"/>
                  <a:gd name="connsiteX4" fmla="*/ 21111 w 77751"/>
                  <a:gd name="connsiteY4" fmla="*/ 39089 h 103894"/>
                  <a:gd name="connsiteX5" fmla="*/ 21111 w 77751"/>
                  <a:gd name="connsiteY5" fmla="*/ 103894 h 103894"/>
                  <a:gd name="connsiteX6" fmla="*/ 0 w 77751"/>
                  <a:gd name="connsiteY6" fmla="*/ 103894 h 103894"/>
                  <a:gd name="connsiteX7" fmla="*/ 0 w 77751"/>
                  <a:gd name="connsiteY7" fmla="*/ 0 h 103894"/>
                  <a:gd name="connsiteX8" fmla="*/ 19567 w 77751"/>
                  <a:gd name="connsiteY8" fmla="*/ 0 h 103894"/>
                  <a:gd name="connsiteX9" fmla="*/ 56640 w 77751"/>
                  <a:gd name="connsiteY9" fmla="*/ 64291 h 103894"/>
                  <a:gd name="connsiteX10" fmla="*/ 56640 w 77751"/>
                  <a:gd name="connsiteY10" fmla="*/ 0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751" h="103894">
                    <a:moveTo>
                      <a:pt x="56640" y="0"/>
                    </a:moveTo>
                    <a:lnTo>
                      <a:pt x="77751" y="0"/>
                    </a:lnTo>
                    <a:lnTo>
                      <a:pt x="77751" y="103894"/>
                    </a:lnTo>
                    <a:lnTo>
                      <a:pt x="58699" y="103894"/>
                    </a:lnTo>
                    <a:lnTo>
                      <a:pt x="21111" y="39089"/>
                    </a:lnTo>
                    <a:lnTo>
                      <a:pt x="21111" y="103894"/>
                    </a:lnTo>
                    <a:lnTo>
                      <a:pt x="0" y="103894"/>
                    </a:lnTo>
                    <a:lnTo>
                      <a:pt x="0" y="0"/>
                    </a:lnTo>
                    <a:lnTo>
                      <a:pt x="19567" y="0"/>
                    </a:lnTo>
                    <a:lnTo>
                      <a:pt x="56640" y="64291"/>
                    </a:lnTo>
                    <a:lnTo>
                      <a:pt x="56640" y="0"/>
                    </a:lnTo>
                    <a:close/>
                  </a:path>
                </a:pathLst>
              </a:custGeom>
              <a:grpFill/>
              <a:ln w="5129" cap="flat">
                <a:noFill/>
                <a:prstDash val="solid"/>
                <a:miter/>
              </a:ln>
            </p:spPr>
            <p:txBody>
              <a:bodyPr rtlCol="0" anchor="ctr"/>
              <a:lstStyle/>
              <a:p>
                <a:endParaRPr lang="en-CO"/>
              </a:p>
            </p:txBody>
          </p:sp>
          <p:sp>
            <p:nvSpPr>
              <p:cNvPr id="14" name="Freeform 15">
                <a:extLst>
                  <a:ext uri="{FF2B5EF4-FFF2-40B4-BE49-F238E27FC236}">
                    <a16:creationId xmlns:a16="http://schemas.microsoft.com/office/drawing/2014/main" id="{D2386C9D-EBA4-D5BD-20A0-DE0E5522FA63}"/>
                  </a:ext>
                </a:extLst>
              </p:cNvPr>
              <p:cNvSpPr/>
              <p:nvPr/>
            </p:nvSpPr>
            <p:spPr>
              <a:xfrm>
                <a:off x="5894671" y="6287450"/>
                <a:ext cx="77751" cy="103894"/>
              </a:xfrm>
              <a:custGeom>
                <a:avLst/>
                <a:gdLst>
                  <a:gd name="connsiteX0" fmla="*/ 56640 w 77751"/>
                  <a:gd name="connsiteY0" fmla="*/ 0 h 103894"/>
                  <a:gd name="connsiteX1" fmla="*/ 77751 w 77751"/>
                  <a:gd name="connsiteY1" fmla="*/ 0 h 103894"/>
                  <a:gd name="connsiteX2" fmla="*/ 77751 w 77751"/>
                  <a:gd name="connsiteY2" fmla="*/ 103894 h 103894"/>
                  <a:gd name="connsiteX3" fmla="*/ 58699 w 77751"/>
                  <a:gd name="connsiteY3" fmla="*/ 103894 h 103894"/>
                  <a:gd name="connsiteX4" fmla="*/ 21111 w 77751"/>
                  <a:gd name="connsiteY4" fmla="*/ 39089 h 103894"/>
                  <a:gd name="connsiteX5" fmla="*/ 21111 w 77751"/>
                  <a:gd name="connsiteY5" fmla="*/ 103894 h 103894"/>
                  <a:gd name="connsiteX6" fmla="*/ 0 w 77751"/>
                  <a:gd name="connsiteY6" fmla="*/ 103894 h 103894"/>
                  <a:gd name="connsiteX7" fmla="*/ 0 w 77751"/>
                  <a:gd name="connsiteY7" fmla="*/ 0 h 103894"/>
                  <a:gd name="connsiteX8" fmla="*/ 19566 w 77751"/>
                  <a:gd name="connsiteY8" fmla="*/ 0 h 103894"/>
                  <a:gd name="connsiteX9" fmla="*/ 56640 w 77751"/>
                  <a:gd name="connsiteY9" fmla="*/ 64291 h 103894"/>
                  <a:gd name="connsiteX10" fmla="*/ 56640 w 77751"/>
                  <a:gd name="connsiteY10" fmla="*/ 0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751" h="103894">
                    <a:moveTo>
                      <a:pt x="56640" y="0"/>
                    </a:moveTo>
                    <a:lnTo>
                      <a:pt x="77751" y="0"/>
                    </a:lnTo>
                    <a:lnTo>
                      <a:pt x="77751" y="103894"/>
                    </a:lnTo>
                    <a:lnTo>
                      <a:pt x="58699" y="103894"/>
                    </a:lnTo>
                    <a:lnTo>
                      <a:pt x="21111" y="39089"/>
                    </a:lnTo>
                    <a:lnTo>
                      <a:pt x="21111" y="103894"/>
                    </a:lnTo>
                    <a:lnTo>
                      <a:pt x="0" y="103894"/>
                    </a:lnTo>
                    <a:lnTo>
                      <a:pt x="0" y="0"/>
                    </a:lnTo>
                    <a:lnTo>
                      <a:pt x="19566" y="0"/>
                    </a:lnTo>
                    <a:lnTo>
                      <a:pt x="56640" y="64291"/>
                    </a:lnTo>
                    <a:cubicBezTo>
                      <a:pt x="56640" y="64291"/>
                      <a:pt x="56640" y="0"/>
                      <a:pt x="56640" y="0"/>
                    </a:cubicBezTo>
                    <a:close/>
                  </a:path>
                </a:pathLst>
              </a:custGeom>
              <a:grpFill/>
              <a:ln w="5129" cap="flat">
                <a:noFill/>
                <a:prstDash val="solid"/>
                <a:miter/>
              </a:ln>
            </p:spPr>
            <p:txBody>
              <a:bodyPr rtlCol="0" anchor="ctr"/>
              <a:lstStyle/>
              <a:p>
                <a:endParaRPr lang="en-CO"/>
              </a:p>
            </p:txBody>
          </p:sp>
          <p:sp>
            <p:nvSpPr>
              <p:cNvPr id="15" name="Freeform 16">
                <a:extLst>
                  <a:ext uri="{FF2B5EF4-FFF2-40B4-BE49-F238E27FC236}">
                    <a16:creationId xmlns:a16="http://schemas.microsoft.com/office/drawing/2014/main" id="{AC3FF69A-1638-C574-511A-24D5CECDBD0E}"/>
                  </a:ext>
                </a:extLst>
              </p:cNvPr>
              <p:cNvSpPr/>
              <p:nvPr/>
            </p:nvSpPr>
            <p:spPr>
              <a:xfrm>
                <a:off x="6010010" y="6287450"/>
                <a:ext cx="65908" cy="103894"/>
              </a:xfrm>
              <a:custGeom>
                <a:avLst/>
                <a:gdLst>
                  <a:gd name="connsiteX0" fmla="*/ 20596 w 65908"/>
                  <a:gd name="connsiteY0" fmla="*/ 85378 h 103894"/>
                  <a:gd name="connsiteX1" fmla="*/ 65908 w 65908"/>
                  <a:gd name="connsiteY1" fmla="*/ 85378 h 103894"/>
                  <a:gd name="connsiteX2" fmla="*/ 65908 w 65908"/>
                  <a:gd name="connsiteY2" fmla="*/ 103894 h 103894"/>
                  <a:gd name="connsiteX3" fmla="*/ 0 w 65908"/>
                  <a:gd name="connsiteY3" fmla="*/ 103894 h 103894"/>
                  <a:gd name="connsiteX4" fmla="*/ 0 w 65908"/>
                  <a:gd name="connsiteY4" fmla="*/ 0 h 103894"/>
                  <a:gd name="connsiteX5" fmla="*/ 65393 w 65908"/>
                  <a:gd name="connsiteY5" fmla="*/ 0 h 103894"/>
                  <a:gd name="connsiteX6" fmla="*/ 65393 w 65908"/>
                  <a:gd name="connsiteY6" fmla="*/ 18516 h 103894"/>
                  <a:gd name="connsiteX7" fmla="*/ 21111 w 65908"/>
                  <a:gd name="connsiteY7" fmla="*/ 18516 h 103894"/>
                  <a:gd name="connsiteX8" fmla="*/ 21111 w 65908"/>
                  <a:gd name="connsiteY8" fmla="*/ 43203 h 103894"/>
                  <a:gd name="connsiteX9" fmla="*/ 59729 w 65908"/>
                  <a:gd name="connsiteY9" fmla="*/ 43203 h 103894"/>
                  <a:gd name="connsiteX10" fmla="*/ 59729 w 65908"/>
                  <a:gd name="connsiteY10" fmla="*/ 62234 h 103894"/>
                  <a:gd name="connsiteX11" fmla="*/ 21111 w 65908"/>
                  <a:gd name="connsiteY11" fmla="*/ 62234 h 103894"/>
                  <a:gd name="connsiteX12" fmla="*/ 21111 w 65908"/>
                  <a:gd name="connsiteY12" fmla="*/ 85378 h 103894"/>
                  <a:gd name="connsiteX13" fmla="*/ 20596 w 65908"/>
                  <a:gd name="connsiteY13" fmla="*/ 85378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908" h="103894">
                    <a:moveTo>
                      <a:pt x="20596" y="85378"/>
                    </a:moveTo>
                    <a:lnTo>
                      <a:pt x="65908" y="85378"/>
                    </a:lnTo>
                    <a:lnTo>
                      <a:pt x="65908" y="103894"/>
                    </a:lnTo>
                    <a:lnTo>
                      <a:pt x="0" y="103894"/>
                    </a:lnTo>
                    <a:lnTo>
                      <a:pt x="0" y="0"/>
                    </a:lnTo>
                    <a:lnTo>
                      <a:pt x="65393" y="0"/>
                    </a:lnTo>
                    <a:lnTo>
                      <a:pt x="65393" y="18516"/>
                    </a:lnTo>
                    <a:lnTo>
                      <a:pt x="21111" y="18516"/>
                    </a:lnTo>
                    <a:lnTo>
                      <a:pt x="21111" y="43203"/>
                    </a:lnTo>
                    <a:lnTo>
                      <a:pt x="59729" y="43203"/>
                    </a:lnTo>
                    <a:lnTo>
                      <a:pt x="59729" y="62234"/>
                    </a:lnTo>
                    <a:lnTo>
                      <a:pt x="21111" y="62234"/>
                    </a:lnTo>
                    <a:lnTo>
                      <a:pt x="21111" y="85378"/>
                    </a:lnTo>
                    <a:lnTo>
                      <a:pt x="20596" y="85378"/>
                    </a:lnTo>
                    <a:close/>
                  </a:path>
                </a:pathLst>
              </a:custGeom>
              <a:grpFill/>
              <a:ln w="5129" cap="flat">
                <a:noFill/>
                <a:prstDash val="solid"/>
                <a:miter/>
              </a:ln>
            </p:spPr>
            <p:txBody>
              <a:bodyPr rtlCol="0" anchor="ctr"/>
              <a:lstStyle/>
              <a:p>
                <a:endParaRPr lang="en-CO"/>
              </a:p>
            </p:txBody>
          </p:sp>
          <p:sp>
            <p:nvSpPr>
              <p:cNvPr id="16" name="Freeform 17">
                <a:extLst>
                  <a:ext uri="{FF2B5EF4-FFF2-40B4-BE49-F238E27FC236}">
                    <a16:creationId xmlns:a16="http://schemas.microsoft.com/office/drawing/2014/main" id="{0D1ACCCA-8787-CEA5-DA88-17D5ECBC7423}"/>
                  </a:ext>
                </a:extLst>
              </p:cNvPr>
              <p:cNvSpPr/>
              <p:nvPr/>
            </p:nvSpPr>
            <p:spPr>
              <a:xfrm>
                <a:off x="6099604" y="6285907"/>
                <a:ext cx="94743" cy="106980"/>
              </a:xfrm>
              <a:custGeom>
                <a:avLst/>
                <a:gdLst>
                  <a:gd name="connsiteX0" fmla="*/ 0 w 94743"/>
                  <a:gd name="connsiteY0" fmla="*/ 53490 h 106980"/>
                  <a:gd name="connsiteX1" fmla="*/ 52521 w 94743"/>
                  <a:gd name="connsiteY1" fmla="*/ 0 h 106980"/>
                  <a:gd name="connsiteX2" fmla="*/ 94743 w 94743"/>
                  <a:gd name="connsiteY2" fmla="*/ 21602 h 106980"/>
                  <a:gd name="connsiteX3" fmla="*/ 78781 w 94743"/>
                  <a:gd name="connsiteY3" fmla="*/ 32917 h 106980"/>
                  <a:gd name="connsiteX4" fmla="*/ 53036 w 94743"/>
                  <a:gd name="connsiteY4" fmla="*/ 19544 h 106980"/>
                  <a:gd name="connsiteX5" fmla="*/ 20596 w 94743"/>
                  <a:gd name="connsiteY5" fmla="*/ 53490 h 106980"/>
                  <a:gd name="connsiteX6" fmla="*/ 53036 w 94743"/>
                  <a:gd name="connsiteY6" fmla="*/ 87436 h 106980"/>
                  <a:gd name="connsiteX7" fmla="*/ 78781 w 94743"/>
                  <a:gd name="connsiteY7" fmla="*/ 74063 h 106980"/>
                  <a:gd name="connsiteX8" fmla="*/ 94743 w 94743"/>
                  <a:gd name="connsiteY8" fmla="*/ 85378 h 106980"/>
                  <a:gd name="connsiteX9" fmla="*/ 52521 w 94743"/>
                  <a:gd name="connsiteY9" fmla="*/ 106980 h 106980"/>
                  <a:gd name="connsiteX10" fmla="*/ 0 w 94743"/>
                  <a:gd name="connsiteY10" fmla="*/ 53490 h 1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743" h="106980">
                    <a:moveTo>
                      <a:pt x="0" y="53490"/>
                    </a:moveTo>
                    <a:cubicBezTo>
                      <a:pt x="0" y="24173"/>
                      <a:pt x="23171" y="0"/>
                      <a:pt x="52521" y="0"/>
                    </a:cubicBezTo>
                    <a:cubicBezTo>
                      <a:pt x="70027" y="0"/>
                      <a:pt x="85475" y="8229"/>
                      <a:pt x="94743" y="21602"/>
                    </a:cubicBezTo>
                    <a:lnTo>
                      <a:pt x="78781" y="32917"/>
                    </a:lnTo>
                    <a:cubicBezTo>
                      <a:pt x="73117" y="24688"/>
                      <a:pt x="64363" y="19544"/>
                      <a:pt x="53036" y="19544"/>
                    </a:cubicBezTo>
                    <a:cubicBezTo>
                      <a:pt x="33984" y="19544"/>
                      <a:pt x="20596" y="34974"/>
                      <a:pt x="20596" y="53490"/>
                    </a:cubicBezTo>
                    <a:cubicBezTo>
                      <a:pt x="20596" y="72006"/>
                      <a:pt x="33984" y="87436"/>
                      <a:pt x="53036" y="87436"/>
                    </a:cubicBezTo>
                    <a:cubicBezTo>
                      <a:pt x="64363" y="87436"/>
                      <a:pt x="73117" y="82292"/>
                      <a:pt x="78781" y="74063"/>
                    </a:cubicBezTo>
                    <a:lnTo>
                      <a:pt x="94743" y="85378"/>
                    </a:lnTo>
                    <a:cubicBezTo>
                      <a:pt x="85475" y="98751"/>
                      <a:pt x="70027" y="106980"/>
                      <a:pt x="52521" y="106980"/>
                    </a:cubicBezTo>
                    <a:cubicBezTo>
                      <a:pt x="23686" y="106980"/>
                      <a:pt x="0" y="82807"/>
                      <a:pt x="0" y="53490"/>
                    </a:cubicBezTo>
                    <a:close/>
                  </a:path>
                </a:pathLst>
              </a:custGeom>
              <a:grpFill/>
              <a:ln w="5129" cap="flat">
                <a:noFill/>
                <a:prstDash val="solid"/>
                <a:miter/>
              </a:ln>
            </p:spPr>
            <p:txBody>
              <a:bodyPr rtlCol="0" anchor="ctr"/>
              <a:lstStyle/>
              <a:p>
                <a:endParaRPr lang="en-CO"/>
              </a:p>
            </p:txBody>
          </p:sp>
          <p:sp>
            <p:nvSpPr>
              <p:cNvPr id="17" name="Freeform 18">
                <a:extLst>
                  <a:ext uri="{FF2B5EF4-FFF2-40B4-BE49-F238E27FC236}">
                    <a16:creationId xmlns:a16="http://schemas.microsoft.com/office/drawing/2014/main" id="{792A8A6B-1F86-6CC6-7E16-09A288FCBE95}"/>
                  </a:ext>
                </a:extLst>
              </p:cNvPr>
              <p:cNvSpPr/>
              <p:nvPr/>
            </p:nvSpPr>
            <p:spPr>
              <a:xfrm>
                <a:off x="6213913" y="6287450"/>
                <a:ext cx="78266" cy="103894"/>
              </a:xfrm>
              <a:custGeom>
                <a:avLst/>
                <a:gdLst>
                  <a:gd name="connsiteX0" fmla="*/ 78266 w 78266"/>
                  <a:gd name="connsiteY0" fmla="*/ 0 h 103894"/>
                  <a:gd name="connsiteX1" fmla="*/ 78266 w 78266"/>
                  <a:gd name="connsiteY1" fmla="*/ 18516 h 103894"/>
                  <a:gd name="connsiteX2" fmla="*/ 49431 w 78266"/>
                  <a:gd name="connsiteY2" fmla="*/ 18516 h 103894"/>
                  <a:gd name="connsiteX3" fmla="*/ 49431 w 78266"/>
                  <a:gd name="connsiteY3" fmla="*/ 103894 h 103894"/>
                  <a:gd name="connsiteX4" fmla="*/ 28835 w 78266"/>
                  <a:gd name="connsiteY4" fmla="*/ 103894 h 103894"/>
                  <a:gd name="connsiteX5" fmla="*/ 28835 w 78266"/>
                  <a:gd name="connsiteY5" fmla="*/ 18516 h 103894"/>
                  <a:gd name="connsiteX6" fmla="*/ 0 w 78266"/>
                  <a:gd name="connsiteY6" fmla="*/ 18516 h 103894"/>
                  <a:gd name="connsiteX7" fmla="*/ 0 w 78266"/>
                  <a:gd name="connsiteY7" fmla="*/ 0 h 103894"/>
                  <a:gd name="connsiteX8" fmla="*/ 78266 w 78266"/>
                  <a:gd name="connsiteY8" fmla="*/ 0 h 103894"/>
                  <a:gd name="connsiteX9" fmla="*/ 78266 w 78266"/>
                  <a:gd name="connsiteY9" fmla="*/ 0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66" h="103894">
                    <a:moveTo>
                      <a:pt x="78266" y="0"/>
                    </a:moveTo>
                    <a:lnTo>
                      <a:pt x="78266" y="18516"/>
                    </a:lnTo>
                    <a:lnTo>
                      <a:pt x="49431" y="18516"/>
                    </a:lnTo>
                    <a:lnTo>
                      <a:pt x="49431" y="103894"/>
                    </a:lnTo>
                    <a:lnTo>
                      <a:pt x="28835" y="103894"/>
                    </a:lnTo>
                    <a:lnTo>
                      <a:pt x="28835" y="18516"/>
                    </a:lnTo>
                    <a:lnTo>
                      <a:pt x="0" y="18516"/>
                    </a:lnTo>
                    <a:lnTo>
                      <a:pt x="0" y="0"/>
                    </a:lnTo>
                    <a:lnTo>
                      <a:pt x="78266" y="0"/>
                    </a:lnTo>
                    <a:lnTo>
                      <a:pt x="78266" y="0"/>
                    </a:lnTo>
                    <a:close/>
                  </a:path>
                </a:pathLst>
              </a:custGeom>
              <a:grpFill/>
              <a:ln w="5129" cap="flat">
                <a:noFill/>
                <a:prstDash val="solid"/>
                <a:miter/>
              </a:ln>
            </p:spPr>
            <p:txBody>
              <a:bodyPr rtlCol="0" anchor="ctr"/>
              <a:lstStyle/>
              <a:p>
                <a:endParaRPr lang="en-CO"/>
              </a:p>
            </p:txBody>
          </p:sp>
          <p:sp>
            <p:nvSpPr>
              <p:cNvPr id="18" name="Freeform 19">
                <a:extLst>
                  <a:ext uri="{FF2B5EF4-FFF2-40B4-BE49-F238E27FC236}">
                    <a16:creationId xmlns:a16="http://schemas.microsoft.com/office/drawing/2014/main" id="{CE16CDD0-C22D-4FDB-FC20-23EDC904D1D8}"/>
                  </a:ext>
                </a:extLst>
              </p:cNvPr>
              <p:cNvSpPr/>
              <p:nvPr/>
            </p:nvSpPr>
            <p:spPr>
              <a:xfrm>
                <a:off x="6312776" y="6285907"/>
                <a:ext cx="73116" cy="106480"/>
              </a:xfrm>
              <a:custGeom>
                <a:avLst/>
                <a:gdLst>
                  <a:gd name="connsiteX0" fmla="*/ 0 w 73116"/>
                  <a:gd name="connsiteY0" fmla="*/ 75092 h 106480"/>
                  <a:gd name="connsiteX1" fmla="*/ 21111 w 73116"/>
                  <a:gd name="connsiteY1" fmla="*/ 75092 h 106480"/>
                  <a:gd name="connsiteX2" fmla="*/ 38103 w 73116"/>
                  <a:gd name="connsiteY2" fmla="*/ 88464 h 106480"/>
                  <a:gd name="connsiteX3" fmla="*/ 53550 w 73116"/>
                  <a:gd name="connsiteY3" fmla="*/ 76120 h 106480"/>
                  <a:gd name="connsiteX4" fmla="*/ 40163 w 73116"/>
                  <a:gd name="connsiteY4" fmla="*/ 63777 h 106480"/>
                  <a:gd name="connsiteX5" fmla="*/ 27290 w 73116"/>
                  <a:gd name="connsiteY5" fmla="*/ 60176 h 106480"/>
                  <a:gd name="connsiteX6" fmla="*/ 515 w 73116"/>
                  <a:gd name="connsiteY6" fmla="*/ 31374 h 106480"/>
                  <a:gd name="connsiteX7" fmla="*/ 36558 w 73116"/>
                  <a:gd name="connsiteY7" fmla="*/ 0 h 106480"/>
                  <a:gd name="connsiteX8" fmla="*/ 71057 w 73116"/>
                  <a:gd name="connsiteY8" fmla="*/ 31374 h 106480"/>
                  <a:gd name="connsiteX9" fmla="*/ 49946 w 73116"/>
                  <a:gd name="connsiteY9" fmla="*/ 31374 h 106480"/>
                  <a:gd name="connsiteX10" fmla="*/ 35529 w 73116"/>
                  <a:gd name="connsiteY10" fmla="*/ 18001 h 106480"/>
                  <a:gd name="connsiteX11" fmla="*/ 21111 w 73116"/>
                  <a:gd name="connsiteY11" fmla="*/ 30345 h 106480"/>
                  <a:gd name="connsiteX12" fmla="*/ 32439 w 73116"/>
                  <a:gd name="connsiteY12" fmla="*/ 41146 h 106480"/>
                  <a:gd name="connsiteX13" fmla="*/ 43767 w 73116"/>
                  <a:gd name="connsiteY13" fmla="*/ 44232 h 106480"/>
                  <a:gd name="connsiteX14" fmla="*/ 73117 w 73116"/>
                  <a:gd name="connsiteY14" fmla="*/ 74577 h 106480"/>
                  <a:gd name="connsiteX15" fmla="*/ 36044 w 73116"/>
                  <a:gd name="connsiteY15" fmla="*/ 106466 h 106480"/>
                  <a:gd name="connsiteX16" fmla="*/ 0 w 73116"/>
                  <a:gd name="connsiteY16" fmla="*/ 75092 h 106480"/>
                  <a:gd name="connsiteX17" fmla="*/ 0 w 73116"/>
                  <a:gd name="connsiteY17" fmla="*/ 75092 h 10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116" h="106480">
                    <a:moveTo>
                      <a:pt x="0" y="75092"/>
                    </a:moveTo>
                    <a:lnTo>
                      <a:pt x="21111" y="75092"/>
                    </a:lnTo>
                    <a:cubicBezTo>
                      <a:pt x="21111" y="82292"/>
                      <a:pt x="28320" y="88464"/>
                      <a:pt x="38103" y="88464"/>
                    </a:cubicBezTo>
                    <a:cubicBezTo>
                      <a:pt x="47886" y="88464"/>
                      <a:pt x="53550" y="83321"/>
                      <a:pt x="53550" y="76120"/>
                    </a:cubicBezTo>
                    <a:cubicBezTo>
                      <a:pt x="53550" y="70463"/>
                      <a:pt x="49431" y="66348"/>
                      <a:pt x="40163" y="63777"/>
                    </a:cubicBezTo>
                    <a:lnTo>
                      <a:pt x="27290" y="60176"/>
                    </a:lnTo>
                    <a:cubicBezTo>
                      <a:pt x="4634" y="54004"/>
                      <a:pt x="515" y="40632"/>
                      <a:pt x="515" y="31374"/>
                    </a:cubicBezTo>
                    <a:cubicBezTo>
                      <a:pt x="515" y="12858"/>
                      <a:pt x="16477" y="0"/>
                      <a:pt x="36558" y="0"/>
                    </a:cubicBezTo>
                    <a:cubicBezTo>
                      <a:pt x="56640" y="0"/>
                      <a:pt x="71057" y="11830"/>
                      <a:pt x="71057" y="31374"/>
                    </a:cubicBezTo>
                    <a:lnTo>
                      <a:pt x="49946" y="31374"/>
                    </a:lnTo>
                    <a:cubicBezTo>
                      <a:pt x="49946" y="24173"/>
                      <a:pt x="44797" y="18001"/>
                      <a:pt x="35529" y="18001"/>
                    </a:cubicBezTo>
                    <a:cubicBezTo>
                      <a:pt x="27290" y="18001"/>
                      <a:pt x="21111" y="23659"/>
                      <a:pt x="21111" y="30345"/>
                    </a:cubicBezTo>
                    <a:cubicBezTo>
                      <a:pt x="21111" y="32917"/>
                      <a:pt x="21626" y="38060"/>
                      <a:pt x="32439" y="41146"/>
                    </a:cubicBezTo>
                    <a:lnTo>
                      <a:pt x="43767" y="44232"/>
                    </a:lnTo>
                    <a:cubicBezTo>
                      <a:pt x="59729" y="48861"/>
                      <a:pt x="73117" y="57090"/>
                      <a:pt x="73117" y="74577"/>
                    </a:cubicBezTo>
                    <a:cubicBezTo>
                      <a:pt x="73117" y="95151"/>
                      <a:pt x="55610" y="106466"/>
                      <a:pt x="36044" y="106466"/>
                    </a:cubicBezTo>
                    <a:cubicBezTo>
                      <a:pt x="15447" y="106980"/>
                      <a:pt x="0" y="93608"/>
                      <a:pt x="0" y="75092"/>
                    </a:cubicBezTo>
                    <a:lnTo>
                      <a:pt x="0" y="75092"/>
                    </a:lnTo>
                    <a:close/>
                  </a:path>
                </a:pathLst>
              </a:custGeom>
              <a:grpFill/>
              <a:ln w="5129" cap="flat">
                <a:noFill/>
                <a:prstDash val="solid"/>
                <a:miter/>
              </a:ln>
            </p:spPr>
            <p:txBody>
              <a:bodyPr rtlCol="0" anchor="ctr"/>
              <a:lstStyle/>
              <a:p>
                <a:endParaRPr lang="en-CO"/>
              </a:p>
            </p:txBody>
          </p:sp>
          <p:sp>
            <p:nvSpPr>
              <p:cNvPr id="19" name="Freeform 20">
                <a:extLst>
                  <a:ext uri="{FF2B5EF4-FFF2-40B4-BE49-F238E27FC236}">
                    <a16:creationId xmlns:a16="http://schemas.microsoft.com/office/drawing/2014/main" id="{9EC8E3C1-4841-6AC8-081C-3E080B7942CA}"/>
                  </a:ext>
                </a:extLst>
              </p:cNvPr>
              <p:cNvSpPr/>
              <p:nvPr/>
            </p:nvSpPr>
            <p:spPr>
              <a:xfrm>
                <a:off x="6466218" y="6287450"/>
                <a:ext cx="77751" cy="103894"/>
              </a:xfrm>
              <a:custGeom>
                <a:avLst/>
                <a:gdLst>
                  <a:gd name="connsiteX0" fmla="*/ 56640 w 77751"/>
                  <a:gd name="connsiteY0" fmla="*/ 0 h 103894"/>
                  <a:gd name="connsiteX1" fmla="*/ 77751 w 77751"/>
                  <a:gd name="connsiteY1" fmla="*/ 0 h 103894"/>
                  <a:gd name="connsiteX2" fmla="*/ 77751 w 77751"/>
                  <a:gd name="connsiteY2" fmla="*/ 103894 h 103894"/>
                  <a:gd name="connsiteX3" fmla="*/ 58700 w 77751"/>
                  <a:gd name="connsiteY3" fmla="*/ 103894 h 103894"/>
                  <a:gd name="connsiteX4" fmla="*/ 21111 w 77751"/>
                  <a:gd name="connsiteY4" fmla="*/ 39089 h 103894"/>
                  <a:gd name="connsiteX5" fmla="*/ 21111 w 77751"/>
                  <a:gd name="connsiteY5" fmla="*/ 103894 h 103894"/>
                  <a:gd name="connsiteX6" fmla="*/ 0 w 77751"/>
                  <a:gd name="connsiteY6" fmla="*/ 103894 h 103894"/>
                  <a:gd name="connsiteX7" fmla="*/ 0 w 77751"/>
                  <a:gd name="connsiteY7" fmla="*/ 0 h 103894"/>
                  <a:gd name="connsiteX8" fmla="*/ 19567 w 77751"/>
                  <a:gd name="connsiteY8" fmla="*/ 0 h 103894"/>
                  <a:gd name="connsiteX9" fmla="*/ 56640 w 77751"/>
                  <a:gd name="connsiteY9" fmla="*/ 64291 h 103894"/>
                  <a:gd name="connsiteX10" fmla="*/ 56640 w 77751"/>
                  <a:gd name="connsiteY10" fmla="*/ 0 h 103894"/>
                  <a:gd name="connsiteX11" fmla="*/ 56640 w 77751"/>
                  <a:gd name="connsiteY11" fmla="*/ 0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51" h="103894">
                    <a:moveTo>
                      <a:pt x="56640" y="0"/>
                    </a:moveTo>
                    <a:lnTo>
                      <a:pt x="77751" y="0"/>
                    </a:lnTo>
                    <a:lnTo>
                      <a:pt x="77751" y="103894"/>
                    </a:lnTo>
                    <a:lnTo>
                      <a:pt x="58700" y="103894"/>
                    </a:lnTo>
                    <a:lnTo>
                      <a:pt x="21111" y="39089"/>
                    </a:lnTo>
                    <a:lnTo>
                      <a:pt x="21111" y="103894"/>
                    </a:lnTo>
                    <a:lnTo>
                      <a:pt x="0" y="103894"/>
                    </a:lnTo>
                    <a:lnTo>
                      <a:pt x="0" y="0"/>
                    </a:lnTo>
                    <a:lnTo>
                      <a:pt x="19567" y="0"/>
                    </a:lnTo>
                    <a:lnTo>
                      <a:pt x="56640" y="64291"/>
                    </a:lnTo>
                    <a:lnTo>
                      <a:pt x="56640" y="0"/>
                    </a:lnTo>
                    <a:lnTo>
                      <a:pt x="56640" y="0"/>
                    </a:lnTo>
                    <a:close/>
                  </a:path>
                </a:pathLst>
              </a:custGeom>
              <a:grpFill/>
              <a:ln w="5129" cap="flat">
                <a:noFill/>
                <a:prstDash val="solid"/>
                <a:miter/>
              </a:ln>
            </p:spPr>
            <p:txBody>
              <a:bodyPr rtlCol="0" anchor="ctr"/>
              <a:lstStyle/>
              <a:p>
                <a:endParaRPr lang="en-CO"/>
              </a:p>
            </p:txBody>
          </p:sp>
          <p:sp>
            <p:nvSpPr>
              <p:cNvPr id="20" name="Freeform 21">
                <a:extLst>
                  <a:ext uri="{FF2B5EF4-FFF2-40B4-BE49-F238E27FC236}">
                    <a16:creationId xmlns:a16="http://schemas.microsoft.com/office/drawing/2014/main" id="{B136DBD4-F7A9-414B-4633-676EE83079E5}"/>
                  </a:ext>
                </a:extLst>
              </p:cNvPr>
              <p:cNvSpPr/>
              <p:nvPr/>
            </p:nvSpPr>
            <p:spPr>
              <a:xfrm>
                <a:off x="6581043" y="6287450"/>
                <a:ext cx="77236" cy="103894"/>
              </a:xfrm>
              <a:custGeom>
                <a:avLst/>
                <a:gdLst>
                  <a:gd name="connsiteX0" fmla="*/ 77236 w 77236"/>
                  <a:gd name="connsiteY0" fmla="*/ 74063 h 103894"/>
                  <a:gd name="connsiteX1" fmla="*/ 44282 w 77236"/>
                  <a:gd name="connsiteY1" fmla="*/ 103894 h 103894"/>
                  <a:gd name="connsiteX2" fmla="*/ 0 w 77236"/>
                  <a:gd name="connsiteY2" fmla="*/ 103894 h 103894"/>
                  <a:gd name="connsiteX3" fmla="*/ 0 w 77236"/>
                  <a:gd name="connsiteY3" fmla="*/ 0 h 103894"/>
                  <a:gd name="connsiteX4" fmla="*/ 41193 w 77236"/>
                  <a:gd name="connsiteY4" fmla="*/ 0 h 103894"/>
                  <a:gd name="connsiteX5" fmla="*/ 71572 w 77236"/>
                  <a:gd name="connsiteY5" fmla="*/ 26745 h 103894"/>
                  <a:gd name="connsiteX6" fmla="*/ 57155 w 77236"/>
                  <a:gd name="connsiteY6" fmla="*/ 48347 h 103894"/>
                  <a:gd name="connsiteX7" fmla="*/ 77236 w 77236"/>
                  <a:gd name="connsiteY7" fmla="*/ 74063 h 103894"/>
                  <a:gd name="connsiteX8" fmla="*/ 77236 w 77236"/>
                  <a:gd name="connsiteY8" fmla="*/ 74063 h 103894"/>
                  <a:gd name="connsiteX9" fmla="*/ 40163 w 77236"/>
                  <a:gd name="connsiteY9" fmla="*/ 18516 h 103894"/>
                  <a:gd name="connsiteX10" fmla="*/ 21111 w 77236"/>
                  <a:gd name="connsiteY10" fmla="*/ 18516 h 103894"/>
                  <a:gd name="connsiteX11" fmla="*/ 21111 w 77236"/>
                  <a:gd name="connsiteY11" fmla="*/ 41146 h 103894"/>
                  <a:gd name="connsiteX12" fmla="*/ 40163 w 77236"/>
                  <a:gd name="connsiteY12" fmla="*/ 41146 h 103894"/>
                  <a:gd name="connsiteX13" fmla="*/ 50976 w 77236"/>
                  <a:gd name="connsiteY13" fmla="*/ 29831 h 103894"/>
                  <a:gd name="connsiteX14" fmla="*/ 40163 w 77236"/>
                  <a:gd name="connsiteY14" fmla="*/ 18516 h 103894"/>
                  <a:gd name="connsiteX15" fmla="*/ 40163 w 77236"/>
                  <a:gd name="connsiteY15" fmla="*/ 18516 h 103894"/>
                  <a:gd name="connsiteX16" fmla="*/ 41708 w 77236"/>
                  <a:gd name="connsiteY16" fmla="*/ 85378 h 103894"/>
                  <a:gd name="connsiteX17" fmla="*/ 56125 w 77236"/>
                  <a:gd name="connsiteY17" fmla="*/ 72006 h 103894"/>
                  <a:gd name="connsiteX18" fmla="*/ 41708 w 77236"/>
                  <a:gd name="connsiteY18" fmla="*/ 58633 h 103894"/>
                  <a:gd name="connsiteX19" fmla="*/ 21111 w 77236"/>
                  <a:gd name="connsiteY19" fmla="*/ 58633 h 103894"/>
                  <a:gd name="connsiteX20" fmla="*/ 21111 w 77236"/>
                  <a:gd name="connsiteY20" fmla="*/ 84864 h 103894"/>
                  <a:gd name="connsiteX21" fmla="*/ 41708 w 77236"/>
                  <a:gd name="connsiteY21" fmla="*/ 85378 h 103894"/>
                  <a:gd name="connsiteX22" fmla="*/ 41708 w 77236"/>
                  <a:gd name="connsiteY22" fmla="*/ 85378 h 1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236" h="103894">
                    <a:moveTo>
                      <a:pt x="77236" y="74063"/>
                    </a:moveTo>
                    <a:cubicBezTo>
                      <a:pt x="77236" y="88464"/>
                      <a:pt x="67453" y="103894"/>
                      <a:pt x="44282" y="103894"/>
                    </a:cubicBezTo>
                    <a:lnTo>
                      <a:pt x="0" y="103894"/>
                    </a:lnTo>
                    <a:lnTo>
                      <a:pt x="0" y="0"/>
                    </a:lnTo>
                    <a:lnTo>
                      <a:pt x="41193" y="0"/>
                    </a:lnTo>
                    <a:cubicBezTo>
                      <a:pt x="59729" y="0"/>
                      <a:pt x="71572" y="11315"/>
                      <a:pt x="71572" y="26745"/>
                    </a:cubicBezTo>
                    <a:cubicBezTo>
                      <a:pt x="71572" y="34460"/>
                      <a:pt x="68483" y="44746"/>
                      <a:pt x="57155" y="48347"/>
                    </a:cubicBezTo>
                    <a:cubicBezTo>
                      <a:pt x="70542" y="50404"/>
                      <a:pt x="77236" y="62234"/>
                      <a:pt x="77236" y="74063"/>
                    </a:cubicBezTo>
                    <a:lnTo>
                      <a:pt x="77236" y="74063"/>
                    </a:lnTo>
                    <a:close/>
                    <a:moveTo>
                      <a:pt x="40163" y="18516"/>
                    </a:moveTo>
                    <a:lnTo>
                      <a:pt x="21111" y="18516"/>
                    </a:lnTo>
                    <a:lnTo>
                      <a:pt x="21111" y="41146"/>
                    </a:lnTo>
                    <a:lnTo>
                      <a:pt x="40163" y="41146"/>
                    </a:lnTo>
                    <a:cubicBezTo>
                      <a:pt x="46857" y="41146"/>
                      <a:pt x="50976" y="36517"/>
                      <a:pt x="50976" y="29831"/>
                    </a:cubicBezTo>
                    <a:cubicBezTo>
                      <a:pt x="50976" y="23659"/>
                      <a:pt x="47371" y="18516"/>
                      <a:pt x="40163" y="18516"/>
                    </a:cubicBezTo>
                    <a:lnTo>
                      <a:pt x="40163" y="18516"/>
                    </a:lnTo>
                    <a:close/>
                    <a:moveTo>
                      <a:pt x="41708" y="85378"/>
                    </a:moveTo>
                    <a:cubicBezTo>
                      <a:pt x="51491" y="85378"/>
                      <a:pt x="56125" y="79206"/>
                      <a:pt x="56125" y="72006"/>
                    </a:cubicBezTo>
                    <a:cubicBezTo>
                      <a:pt x="56125" y="65320"/>
                      <a:pt x="51491" y="58633"/>
                      <a:pt x="41708" y="58633"/>
                    </a:cubicBezTo>
                    <a:lnTo>
                      <a:pt x="21111" y="58633"/>
                    </a:lnTo>
                    <a:lnTo>
                      <a:pt x="21111" y="84864"/>
                    </a:lnTo>
                    <a:lnTo>
                      <a:pt x="41708" y="85378"/>
                    </a:lnTo>
                    <a:lnTo>
                      <a:pt x="41708" y="85378"/>
                    </a:lnTo>
                    <a:close/>
                  </a:path>
                </a:pathLst>
              </a:custGeom>
              <a:grpFill/>
              <a:ln w="5129" cap="flat">
                <a:noFill/>
                <a:prstDash val="solid"/>
                <a:miter/>
              </a:ln>
            </p:spPr>
            <p:txBody>
              <a:bodyPr rtlCol="0" anchor="ctr"/>
              <a:lstStyle/>
              <a:p>
                <a:endParaRPr lang="en-CO"/>
              </a:p>
            </p:txBody>
          </p:sp>
        </p:grpSp>
      </p:grpSp>
      <p:grpSp>
        <p:nvGrpSpPr>
          <p:cNvPr id="28" name="Group 27">
            <a:extLst>
              <a:ext uri="{FF2B5EF4-FFF2-40B4-BE49-F238E27FC236}">
                <a16:creationId xmlns:a16="http://schemas.microsoft.com/office/drawing/2014/main" id="{D822452A-EE16-69B9-7070-FF7859E38C76}"/>
              </a:ext>
            </a:extLst>
          </p:cNvPr>
          <p:cNvGrpSpPr/>
          <p:nvPr userDrawn="1"/>
        </p:nvGrpSpPr>
        <p:grpSpPr>
          <a:xfrm>
            <a:off x="158619" y="5653635"/>
            <a:ext cx="94025" cy="1017756"/>
            <a:chOff x="158619" y="5037811"/>
            <a:chExt cx="94025" cy="1017756"/>
          </a:xfrm>
          <a:solidFill>
            <a:srgbClr val="F0AD36"/>
          </a:solidFill>
        </p:grpSpPr>
        <p:sp>
          <p:nvSpPr>
            <p:cNvPr id="29" name="Oval 28">
              <a:extLst>
                <a:ext uri="{FF2B5EF4-FFF2-40B4-BE49-F238E27FC236}">
                  <a16:creationId xmlns:a16="http://schemas.microsoft.com/office/drawing/2014/main" id="{8B6DA098-9FC3-3A70-8B1D-11C924B05E5E}"/>
                </a:ext>
              </a:extLst>
            </p:cNvPr>
            <p:cNvSpPr/>
            <p:nvPr/>
          </p:nvSpPr>
          <p:spPr>
            <a:xfrm>
              <a:off x="158619" y="5037811"/>
              <a:ext cx="94025" cy="94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0" name="Oval 29">
              <a:extLst>
                <a:ext uri="{FF2B5EF4-FFF2-40B4-BE49-F238E27FC236}">
                  <a16:creationId xmlns:a16="http://schemas.microsoft.com/office/drawing/2014/main" id="{32093345-444D-E2DC-5BFC-65C9C5DF2C15}"/>
                </a:ext>
              </a:extLst>
            </p:cNvPr>
            <p:cNvSpPr/>
            <p:nvPr/>
          </p:nvSpPr>
          <p:spPr>
            <a:xfrm>
              <a:off x="158619" y="5504342"/>
              <a:ext cx="94025" cy="94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1" name="Oval 30">
              <a:extLst>
                <a:ext uri="{FF2B5EF4-FFF2-40B4-BE49-F238E27FC236}">
                  <a16:creationId xmlns:a16="http://schemas.microsoft.com/office/drawing/2014/main" id="{AE2EEDEF-B094-8128-6760-55FD14476793}"/>
                </a:ext>
              </a:extLst>
            </p:cNvPr>
            <p:cNvSpPr/>
            <p:nvPr/>
          </p:nvSpPr>
          <p:spPr>
            <a:xfrm>
              <a:off x="158619" y="5961542"/>
              <a:ext cx="94025" cy="94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grpSp>
    </p:spTree>
    <p:extLst>
      <p:ext uri="{BB962C8B-B14F-4D97-AF65-F5344CB8AC3E}">
        <p14:creationId xmlns:p14="http://schemas.microsoft.com/office/powerpoint/2010/main" val="56490394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37193-9BF4-FC4D-8E80-A0BB0A5297F8}" type="slidenum">
              <a:rPr lang="en-CO" smtClean="0"/>
              <a:t>‹#›</a:t>
            </a:fld>
            <a:endParaRPr lang="en-CO"/>
          </a:p>
        </p:txBody>
      </p:sp>
    </p:spTree>
    <p:extLst>
      <p:ext uri="{BB962C8B-B14F-4D97-AF65-F5344CB8AC3E}">
        <p14:creationId xmlns:p14="http://schemas.microsoft.com/office/powerpoint/2010/main" val="292810597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73" r:id="rId13"/>
    <p:sldLayoutId id="2147483688" r:id="rId14"/>
  </p:sldLayoutIdLst>
  <p:transition spd="slow">
    <p:wipe/>
  </p:transition>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6.png"/><Relationship Id="rId7" Type="http://schemas.openxmlformats.org/officeDocument/2006/relationships/image" Target="../media/image9.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6.png"/><Relationship Id="rId7" Type="http://schemas.openxmlformats.org/officeDocument/2006/relationships/image" Target="../media/image9.sv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6.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5.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sv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mailto:Karrie.Bedford@nbed.nb.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hyperlink" Target="https://www2.gnb.ca/content/gnb/en/corporate/government_websites/mandate-letters/mandate-letter-Johnson.html" TargetMode="External"/><Relationship Id="rId3" Type="http://schemas.openxmlformats.org/officeDocument/2006/relationships/image" Target="../media/image16.png"/><Relationship Id="rId7" Type="http://schemas.openxmlformats.org/officeDocument/2006/relationships/hyperlink" Target="https://nbliberal.ca/holt-government-to-implement-school-food-program-so-students-can-focus-on-learnin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www2.gnb.ca/content/gnb/en/news/news_release.2023.09.0493.html" TargetMode="External"/><Relationship Id="rId11" Type="http://schemas.openxmlformats.org/officeDocument/2006/relationships/image" Target="../media/image7.svg"/><Relationship Id="rId5" Type="http://schemas.openxmlformats.org/officeDocument/2006/relationships/hyperlink" Target="https://www2.gnb.ca/content/gnb/en/departments/10/news/news_release.2022.09.0497.html" TargetMode="External"/><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ww2.gnb.ca/content/gnb/en/news/news_release.2025.02.0034.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83D3B"/>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9E2DE266-96AC-6F6E-E503-28C78C1E8BB4}"/>
              </a:ext>
            </a:extLst>
          </p:cNvPr>
          <p:cNvSpPr txBox="1">
            <a:spLocks/>
          </p:cNvSpPr>
          <p:nvPr/>
        </p:nvSpPr>
        <p:spPr>
          <a:xfrm>
            <a:off x="640475" y="1841090"/>
            <a:ext cx="10522448" cy="254860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6000" b="1" dirty="0">
                <a:solidFill>
                  <a:srgbClr val="FCB912"/>
                </a:solidFill>
                <a:latin typeface="Grotesque"/>
                <a:cs typeface="Arial"/>
              </a:rPr>
              <a:t>School Food at ASD-W</a:t>
            </a:r>
            <a:endParaRPr lang="en-US" sz="6000" b="1" dirty="0">
              <a:solidFill>
                <a:srgbClr val="FCB912"/>
              </a:solidFill>
              <a:latin typeface="Grotesque"/>
              <a:ea typeface="+mn-lt"/>
              <a:cs typeface="Arial"/>
            </a:endParaRPr>
          </a:p>
        </p:txBody>
      </p:sp>
      <p:sp>
        <p:nvSpPr>
          <p:cNvPr id="13" name="Date Placeholder 3">
            <a:extLst>
              <a:ext uri="{FF2B5EF4-FFF2-40B4-BE49-F238E27FC236}">
                <a16:creationId xmlns:a16="http://schemas.microsoft.com/office/drawing/2014/main" id="{4A09713C-866A-AE6C-6B86-B9D41901FF40}"/>
              </a:ext>
            </a:extLst>
          </p:cNvPr>
          <p:cNvSpPr txBox="1">
            <a:spLocks/>
          </p:cNvSpPr>
          <p:nvPr/>
        </p:nvSpPr>
        <p:spPr>
          <a:xfrm>
            <a:off x="689750" y="5136107"/>
            <a:ext cx="8725629"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cap="all" spc="100" dirty="0">
                <a:latin typeface="Franklin Gothic Book"/>
                <a:ea typeface="+mn-lt"/>
                <a:cs typeface="+mn-lt"/>
              </a:rPr>
              <a:t>MAY 22 2025</a:t>
            </a:r>
          </a:p>
          <a:p>
            <a:r>
              <a:rPr lang="en-US" sz="1400" b="1" cap="all" spc="100" dirty="0">
                <a:latin typeface="Franklin Gothic Book"/>
                <a:ea typeface="+mn-lt"/>
                <a:cs typeface="+mn-lt"/>
              </a:rPr>
              <a:t>District education council </a:t>
            </a:r>
          </a:p>
          <a:p>
            <a:endParaRPr lang="en-US" sz="1400" b="1" cap="all" spc="100" dirty="0">
              <a:latin typeface="Franklin Gothic Book"/>
              <a:ea typeface="+mn-lt"/>
              <a:cs typeface="+mn-lt"/>
            </a:endParaRPr>
          </a:p>
          <a:p>
            <a:r>
              <a:rPr lang="en-US" sz="1400" b="1" cap="all" spc="100" dirty="0">
                <a:latin typeface="Franklin Gothic Book"/>
                <a:ea typeface="+mn-lt"/>
                <a:cs typeface="+mn-lt"/>
              </a:rPr>
              <a:t>Karrie Bedford</a:t>
            </a:r>
            <a:r>
              <a:rPr lang="en-US" sz="1400" b="1" cap="all" spc="100" dirty="0">
                <a:latin typeface="Franklin Gothic Book"/>
                <a:ea typeface="+mn-lt"/>
                <a:cs typeface="Arial" panose="020B0604020202020204" pitchFamily="34" charset="0"/>
              </a:rPr>
              <a:t>, RD</a:t>
            </a:r>
          </a:p>
          <a:p>
            <a:r>
              <a:rPr lang="en-US" sz="1400" b="1" cap="all" spc="100" dirty="0">
                <a:latin typeface="Franklin Gothic Book"/>
                <a:ea typeface="+mn-lt"/>
                <a:cs typeface="Arial" panose="020B0604020202020204" pitchFamily="34" charset="0"/>
              </a:rPr>
              <a:t>ASD-W Community Engagement Coordinator - Operations</a:t>
            </a:r>
            <a:endParaRPr lang="en-US" sz="1400" b="1" cap="all" spc="100" dirty="0">
              <a:latin typeface="Franklin Gothic Book"/>
              <a:ea typeface="+mn-lt"/>
              <a:cs typeface="+mn-lt"/>
            </a:endParaRPr>
          </a:p>
        </p:txBody>
      </p:sp>
      <p:pic>
        <p:nvPicPr>
          <p:cNvPr id="19" name="Picture 16" descr="A black and white sign with white letters&#10;&#10;Description automatically generated">
            <a:extLst>
              <a:ext uri="{FF2B5EF4-FFF2-40B4-BE49-F238E27FC236}">
                <a16:creationId xmlns:a16="http://schemas.microsoft.com/office/drawing/2014/main" id="{4AB9DD4F-A5F1-FD28-6F87-C49B1130C4B5}"/>
              </a:ext>
            </a:extLst>
          </p:cNvPr>
          <p:cNvPicPr>
            <a:picLocks noChangeAspect="1"/>
          </p:cNvPicPr>
          <p:nvPr/>
        </p:nvPicPr>
        <p:blipFill>
          <a:blip r:embed="rId3"/>
          <a:stretch>
            <a:fillRect/>
          </a:stretch>
        </p:blipFill>
        <p:spPr>
          <a:xfrm>
            <a:off x="9668855" y="5584231"/>
            <a:ext cx="1762262" cy="473530"/>
          </a:xfrm>
          <a:prstGeom prst="rect">
            <a:avLst/>
          </a:prstGeom>
        </p:spPr>
      </p:pic>
      <p:grpSp>
        <p:nvGrpSpPr>
          <p:cNvPr id="8" name="Group 7">
            <a:extLst>
              <a:ext uri="{FF2B5EF4-FFF2-40B4-BE49-F238E27FC236}">
                <a16:creationId xmlns:a16="http://schemas.microsoft.com/office/drawing/2014/main" id="{06DD94C3-D833-B163-C44F-A6CCBB46C93A}"/>
              </a:ext>
            </a:extLst>
          </p:cNvPr>
          <p:cNvGrpSpPr/>
          <p:nvPr/>
        </p:nvGrpSpPr>
        <p:grpSpPr>
          <a:xfrm>
            <a:off x="297585" y="243476"/>
            <a:ext cx="392165" cy="83055"/>
            <a:chOff x="297585" y="243476"/>
            <a:chExt cx="392165" cy="83055"/>
          </a:xfrm>
        </p:grpSpPr>
        <p:sp>
          <p:nvSpPr>
            <p:cNvPr id="5" name="Oval 4">
              <a:extLst>
                <a:ext uri="{FF2B5EF4-FFF2-40B4-BE49-F238E27FC236}">
                  <a16:creationId xmlns:a16="http://schemas.microsoft.com/office/drawing/2014/main" id="{41554C7B-022F-41F5-CFB6-385D9DDA4047}"/>
                </a:ext>
              </a:extLst>
            </p:cNvPr>
            <p:cNvSpPr/>
            <p:nvPr/>
          </p:nvSpPr>
          <p:spPr>
            <a:xfrm>
              <a:off x="297585" y="243478"/>
              <a:ext cx="83053" cy="8305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CE3F3B-4F8C-00C3-9ECE-83B08991ED03}"/>
                </a:ext>
              </a:extLst>
            </p:cNvPr>
            <p:cNvSpPr/>
            <p:nvPr/>
          </p:nvSpPr>
          <p:spPr>
            <a:xfrm>
              <a:off x="452141" y="243477"/>
              <a:ext cx="83053" cy="83053"/>
            </a:xfrm>
            <a:prstGeom prst="ellipse">
              <a:avLst/>
            </a:prstGeom>
            <a:solidFill>
              <a:srgbClr val="00B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01FD15-A64B-BB1A-A308-084D4C519B81}"/>
                </a:ext>
              </a:extLst>
            </p:cNvPr>
            <p:cNvSpPr/>
            <p:nvPr/>
          </p:nvSpPr>
          <p:spPr>
            <a:xfrm>
              <a:off x="606697" y="243476"/>
              <a:ext cx="83053" cy="83053"/>
            </a:xfrm>
            <a:prstGeom prst="ellipse">
              <a:avLst/>
            </a:prstGeom>
            <a:solidFill>
              <a:srgbClr val="FCB91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CB912"/>
                </a:solidFill>
              </a:endParaRPr>
            </a:p>
          </p:txBody>
        </p:sp>
      </p:grpSp>
    </p:spTree>
    <p:extLst>
      <p:ext uri="{BB962C8B-B14F-4D97-AF65-F5344CB8AC3E}">
        <p14:creationId xmlns:p14="http://schemas.microsoft.com/office/powerpoint/2010/main" val="2873569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99877-C8BC-91A1-C7D5-90AC43A9676D}"/>
            </a:ext>
          </a:extLst>
        </p:cNvPr>
        <p:cNvGrpSpPr/>
        <p:nvPr/>
      </p:nvGrpSpPr>
      <p:grpSpPr>
        <a:xfrm>
          <a:off x="0" y="0"/>
          <a:ext cx="0" cy="0"/>
          <a:chOff x="0" y="0"/>
          <a:chExt cx="0" cy="0"/>
        </a:xfrm>
      </p:grpSpPr>
      <p:pic>
        <p:nvPicPr>
          <p:cNvPr id="13" name="Picture 12" descr="A black and white logo&#10;&#10;Description automatically generated">
            <a:extLst>
              <a:ext uri="{FF2B5EF4-FFF2-40B4-BE49-F238E27FC236}">
                <a16:creationId xmlns:a16="http://schemas.microsoft.com/office/drawing/2014/main" id="{F5E92D98-EF8C-C55C-1DA4-8F698F87A6E5}"/>
              </a:ext>
            </a:extLst>
          </p:cNvPr>
          <p:cNvPicPr>
            <a:picLocks noChangeAspect="1"/>
          </p:cNvPicPr>
          <p:nvPr/>
        </p:nvPicPr>
        <p:blipFill>
          <a:blip r:embed="rId3"/>
          <a:stretch>
            <a:fillRect/>
          </a:stretch>
        </p:blipFill>
        <p:spPr>
          <a:xfrm>
            <a:off x="3399020" y="4809479"/>
            <a:ext cx="8969343" cy="2801364"/>
          </a:xfrm>
          <a:prstGeom prst="rect">
            <a:avLst/>
          </a:prstGeom>
        </p:spPr>
      </p:pic>
      <p:grpSp>
        <p:nvGrpSpPr>
          <p:cNvPr id="10" name="Group 9">
            <a:extLst>
              <a:ext uri="{FF2B5EF4-FFF2-40B4-BE49-F238E27FC236}">
                <a16:creationId xmlns:a16="http://schemas.microsoft.com/office/drawing/2014/main" id="{E33A3F69-6C25-E155-1893-43CB790486A6}"/>
              </a:ext>
            </a:extLst>
          </p:cNvPr>
          <p:cNvGrpSpPr/>
          <p:nvPr/>
        </p:nvGrpSpPr>
        <p:grpSpPr>
          <a:xfrm>
            <a:off x="297585" y="243476"/>
            <a:ext cx="392165" cy="83055"/>
            <a:chOff x="297585" y="243476"/>
            <a:chExt cx="392165" cy="83055"/>
          </a:xfrm>
        </p:grpSpPr>
        <p:sp>
          <p:nvSpPr>
            <p:cNvPr id="6" name="Oval 5">
              <a:extLst>
                <a:ext uri="{FF2B5EF4-FFF2-40B4-BE49-F238E27FC236}">
                  <a16:creationId xmlns:a16="http://schemas.microsoft.com/office/drawing/2014/main" id="{4AA9E62B-0921-7CC4-0826-86519BD58698}"/>
                </a:ext>
              </a:extLst>
            </p:cNvPr>
            <p:cNvSpPr/>
            <p:nvPr/>
          </p:nvSpPr>
          <p:spPr>
            <a:xfrm>
              <a:off x="297585" y="243478"/>
              <a:ext cx="83053" cy="83053"/>
            </a:xfrm>
            <a:prstGeom prst="ellipse">
              <a:avLst/>
            </a:prstGeom>
            <a:solidFill>
              <a:srgbClr val="283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3A4E949-0F18-0E50-3C85-000A6CE22CF6}"/>
                </a:ext>
              </a:extLst>
            </p:cNvPr>
            <p:cNvSpPr/>
            <p:nvPr/>
          </p:nvSpPr>
          <p:spPr>
            <a:xfrm>
              <a:off x="452141" y="243477"/>
              <a:ext cx="83053" cy="83053"/>
            </a:xfrm>
            <a:prstGeom prst="ellipse">
              <a:avLst/>
            </a:prstGeom>
            <a:solidFill>
              <a:srgbClr val="00B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8CC795D-C3C6-55F7-24CE-A2E0200F2909}"/>
                </a:ext>
              </a:extLst>
            </p:cNvPr>
            <p:cNvSpPr/>
            <p:nvPr/>
          </p:nvSpPr>
          <p:spPr>
            <a:xfrm>
              <a:off x="606697" y="243476"/>
              <a:ext cx="83053" cy="83053"/>
            </a:xfrm>
            <a:prstGeom prst="ellipse">
              <a:avLst/>
            </a:prstGeom>
            <a:solidFill>
              <a:srgbClr val="FCB91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CB912"/>
                </a:solidFill>
              </a:endParaRPr>
            </a:p>
          </p:txBody>
        </p:sp>
      </p:grpSp>
      <p:pic>
        <p:nvPicPr>
          <p:cNvPr id="5" name="Picture 16" descr="A close up of a logo&#10;&#10;Description automatically generated">
            <a:extLst>
              <a:ext uri="{FF2B5EF4-FFF2-40B4-BE49-F238E27FC236}">
                <a16:creationId xmlns:a16="http://schemas.microsoft.com/office/drawing/2014/main" id="{40588385-2C96-4C32-DAD5-5413E7C97222}"/>
              </a:ext>
            </a:extLst>
          </p:cNvPr>
          <p:cNvPicPr>
            <a:picLocks noChangeAspect="1"/>
          </p:cNvPicPr>
          <p:nvPr/>
        </p:nvPicPr>
        <p:blipFill>
          <a:blip r:embed="rId4"/>
          <a:stretch>
            <a:fillRect/>
          </a:stretch>
        </p:blipFill>
        <p:spPr>
          <a:xfrm>
            <a:off x="9831847" y="5736631"/>
            <a:ext cx="1741078" cy="473530"/>
          </a:xfrm>
          <a:prstGeom prst="rect">
            <a:avLst/>
          </a:prstGeom>
        </p:spPr>
      </p:pic>
      <p:pic>
        <p:nvPicPr>
          <p:cNvPr id="1026" name="Picture 2">
            <a:extLst>
              <a:ext uri="{FF2B5EF4-FFF2-40B4-BE49-F238E27FC236}">
                <a16:creationId xmlns:a16="http://schemas.microsoft.com/office/drawing/2014/main" id="{CE9F45D0-CB47-991B-A921-4595065918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9548" y="166687"/>
            <a:ext cx="6848475" cy="6524625"/>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Right 10">
            <a:extLst>
              <a:ext uri="{FF2B5EF4-FFF2-40B4-BE49-F238E27FC236}">
                <a16:creationId xmlns:a16="http://schemas.microsoft.com/office/drawing/2014/main" id="{C8B8EA84-EE80-9625-29AC-68949F4148C1}"/>
              </a:ext>
            </a:extLst>
          </p:cNvPr>
          <p:cNvSpPr/>
          <p:nvPr/>
        </p:nvSpPr>
        <p:spPr>
          <a:xfrm>
            <a:off x="1943100" y="1693718"/>
            <a:ext cx="1455920" cy="5195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CAFETERIAS</a:t>
            </a:r>
          </a:p>
        </p:txBody>
      </p:sp>
      <p:sp>
        <p:nvSpPr>
          <p:cNvPr id="12" name="Arrow: Right 11">
            <a:extLst>
              <a:ext uri="{FF2B5EF4-FFF2-40B4-BE49-F238E27FC236}">
                <a16:creationId xmlns:a16="http://schemas.microsoft.com/office/drawing/2014/main" id="{A8B73B7A-991F-EBBE-42C3-9588B95FEBE2}"/>
              </a:ext>
            </a:extLst>
          </p:cNvPr>
          <p:cNvSpPr/>
          <p:nvPr/>
        </p:nvSpPr>
        <p:spPr>
          <a:xfrm>
            <a:off x="4322618" y="243476"/>
            <a:ext cx="1851167" cy="5195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BREAKFAST PROGRAMS</a:t>
            </a:r>
          </a:p>
        </p:txBody>
      </p:sp>
      <p:sp>
        <p:nvSpPr>
          <p:cNvPr id="14" name="Arrow: Right 13">
            <a:extLst>
              <a:ext uri="{FF2B5EF4-FFF2-40B4-BE49-F238E27FC236}">
                <a16:creationId xmlns:a16="http://schemas.microsoft.com/office/drawing/2014/main" id="{1412FEF0-3137-AB50-2F5F-85BBB2062329}"/>
              </a:ext>
            </a:extLst>
          </p:cNvPr>
          <p:cNvSpPr/>
          <p:nvPr/>
        </p:nvSpPr>
        <p:spPr>
          <a:xfrm>
            <a:off x="726065" y="3428999"/>
            <a:ext cx="2178933" cy="10543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NON-PROFIT / BUSINESS/ 	COMMUNITY-LED PROGRAMS</a:t>
            </a:r>
          </a:p>
        </p:txBody>
      </p:sp>
      <p:sp>
        <p:nvSpPr>
          <p:cNvPr id="15" name="Arrow: Left 14">
            <a:extLst>
              <a:ext uri="{FF2B5EF4-FFF2-40B4-BE49-F238E27FC236}">
                <a16:creationId xmlns:a16="http://schemas.microsoft.com/office/drawing/2014/main" id="{D54AEE42-6452-DEC7-92AA-A9A8F90D6476}"/>
              </a:ext>
            </a:extLst>
          </p:cNvPr>
          <p:cNvSpPr/>
          <p:nvPr/>
        </p:nvSpPr>
        <p:spPr>
          <a:xfrm>
            <a:off x="9219001" y="2108815"/>
            <a:ext cx="2059798" cy="75853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t>EARLY LEARNING / AFTERSCHOOL PROGRAMS</a:t>
            </a:r>
          </a:p>
        </p:txBody>
      </p:sp>
      <p:sp>
        <p:nvSpPr>
          <p:cNvPr id="17" name="Arrow: Left 16">
            <a:extLst>
              <a:ext uri="{FF2B5EF4-FFF2-40B4-BE49-F238E27FC236}">
                <a16:creationId xmlns:a16="http://schemas.microsoft.com/office/drawing/2014/main" id="{FE85378F-3902-D4D2-DD84-3F1B4C53AF9D}"/>
              </a:ext>
            </a:extLst>
          </p:cNvPr>
          <p:cNvSpPr/>
          <p:nvPr/>
        </p:nvSpPr>
        <p:spPr>
          <a:xfrm>
            <a:off x="8051755" y="3921809"/>
            <a:ext cx="2352715" cy="75853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t>CURRICULUM LED PROGRAMMING / CULINARY LABS</a:t>
            </a:r>
          </a:p>
        </p:txBody>
      </p:sp>
      <p:sp>
        <p:nvSpPr>
          <p:cNvPr id="18" name="Arrow: Left 17">
            <a:extLst>
              <a:ext uri="{FF2B5EF4-FFF2-40B4-BE49-F238E27FC236}">
                <a16:creationId xmlns:a16="http://schemas.microsoft.com/office/drawing/2014/main" id="{99CB3F57-5FD6-DA53-38FA-ED350D68830C}"/>
              </a:ext>
            </a:extLst>
          </p:cNvPr>
          <p:cNvSpPr/>
          <p:nvPr/>
        </p:nvSpPr>
        <p:spPr>
          <a:xfrm>
            <a:off x="9122019" y="3034139"/>
            <a:ext cx="2535802" cy="75853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t>SCHOOL BASED EVENTS/ FUNDRAISING /EXTRA CURRICULARS</a:t>
            </a:r>
          </a:p>
        </p:txBody>
      </p:sp>
      <p:sp>
        <p:nvSpPr>
          <p:cNvPr id="21" name="Arrow: Right 20">
            <a:extLst>
              <a:ext uri="{FF2B5EF4-FFF2-40B4-BE49-F238E27FC236}">
                <a16:creationId xmlns:a16="http://schemas.microsoft.com/office/drawing/2014/main" id="{1E8A1021-9428-DC13-6071-0374BB8526F5}"/>
              </a:ext>
            </a:extLst>
          </p:cNvPr>
          <p:cNvSpPr/>
          <p:nvPr/>
        </p:nvSpPr>
        <p:spPr>
          <a:xfrm>
            <a:off x="4249881" y="5247409"/>
            <a:ext cx="2086302" cy="7489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COMMUNITY USE OF SCHOOLS RENTALS</a:t>
            </a:r>
          </a:p>
        </p:txBody>
      </p:sp>
      <p:sp>
        <p:nvSpPr>
          <p:cNvPr id="22" name="Arrow: Right 21">
            <a:extLst>
              <a:ext uri="{FF2B5EF4-FFF2-40B4-BE49-F238E27FC236}">
                <a16:creationId xmlns:a16="http://schemas.microsoft.com/office/drawing/2014/main" id="{F4EF3956-F701-22ED-D6FA-F9B04A1A3607}"/>
              </a:ext>
            </a:extLst>
          </p:cNvPr>
          <p:cNvSpPr/>
          <p:nvPr/>
        </p:nvSpPr>
        <p:spPr>
          <a:xfrm>
            <a:off x="1953708" y="326529"/>
            <a:ext cx="1679250" cy="67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t>BUSSING / TRANSPORTATION</a:t>
            </a:r>
          </a:p>
        </p:txBody>
      </p:sp>
      <p:sp>
        <p:nvSpPr>
          <p:cNvPr id="23" name="Arrow: Right 22">
            <a:extLst>
              <a:ext uri="{FF2B5EF4-FFF2-40B4-BE49-F238E27FC236}">
                <a16:creationId xmlns:a16="http://schemas.microsoft.com/office/drawing/2014/main" id="{CD277244-6900-DC85-A528-2CFC9F7C5C34}"/>
              </a:ext>
            </a:extLst>
          </p:cNvPr>
          <p:cNvSpPr/>
          <p:nvPr/>
        </p:nvSpPr>
        <p:spPr>
          <a:xfrm>
            <a:off x="2749548" y="2570283"/>
            <a:ext cx="1935461" cy="7585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STAFF/ALT. LUNCH AREAS</a:t>
            </a:r>
          </a:p>
        </p:txBody>
      </p:sp>
      <p:pic>
        <p:nvPicPr>
          <p:cNvPr id="24" name="Graphic 23" descr="Badge with solid fill">
            <a:extLst>
              <a:ext uri="{FF2B5EF4-FFF2-40B4-BE49-F238E27FC236}">
                <a16:creationId xmlns:a16="http://schemas.microsoft.com/office/drawing/2014/main" id="{56BF8F9C-8A3A-0555-F0D4-C15C77C4EC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63325" y="-4732"/>
            <a:ext cx="1219200" cy="1219200"/>
          </a:xfrm>
          <a:prstGeom prst="rect">
            <a:avLst/>
          </a:prstGeom>
        </p:spPr>
      </p:pic>
      <p:pic>
        <p:nvPicPr>
          <p:cNvPr id="2" name="Picture 6" descr="where s waldo hat clipart 10 free Cliparts | Download images on ...">
            <a:extLst>
              <a:ext uri="{FF2B5EF4-FFF2-40B4-BE49-F238E27FC236}">
                <a16:creationId xmlns:a16="http://schemas.microsoft.com/office/drawing/2014/main" id="{8DA0D2AD-5E7E-6724-F6ED-3B9C546A9D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6709" y="3815139"/>
            <a:ext cx="1395291" cy="165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207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ack and white logo&#10;&#10;Description automatically generated">
            <a:extLst>
              <a:ext uri="{FF2B5EF4-FFF2-40B4-BE49-F238E27FC236}">
                <a16:creationId xmlns:a16="http://schemas.microsoft.com/office/drawing/2014/main" id="{4FC082D7-7AFA-E44A-DD1D-4255F1B9401F}"/>
              </a:ext>
            </a:extLst>
          </p:cNvPr>
          <p:cNvPicPr>
            <a:picLocks noChangeAspect="1"/>
          </p:cNvPicPr>
          <p:nvPr/>
        </p:nvPicPr>
        <p:blipFill>
          <a:blip r:embed="rId3"/>
          <a:stretch>
            <a:fillRect/>
          </a:stretch>
        </p:blipFill>
        <p:spPr>
          <a:xfrm>
            <a:off x="3399020" y="4809479"/>
            <a:ext cx="8969343" cy="2801364"/>
          </a:xfrm>
          <a:prstGeom prst="rect">
            <a:avLst/>
          </a:prstGeom>
        </p:spPr>
      </p:pic>
      <p:grpSp>
        <p:nvGrpSpPr>
          <p:cNvPr id="10" name="Group 9">
            <a:extLst>
              <a:ext uri="{FF2B5EF4-FFF2-40B4-BE49-F238E27FC236}">
                <a16:creationId xmlns:a16="http://schemas.microsoft.com/office/drawing/2014/main" id="{6E7AB891-B532-CCFB-6F56-12A53106E753}"/>
              </a:ext>
            </a:extLst>
          </p:cNvPr>
          <p:cNvGrpSpPr/>
          <p:nvPr/>
        </p:nvGrpSpPr>
        <p:grpSpPr>
          <a:xfrm>
            <a:off x="297585" y="243476"/>
            <a:ext cx="392165" cy="83055"/>
            <a:chOff x="297585" y="243476"/>
            <a:chExt cx="392165" cy="83055"/>
          </a:xfrm>
        </p:grpSpPr>
        <p:sp>
          <p:nvSpPr>
            <p:cNvPr id="6" name="Oval 5">
              <a:extLst>
                <a:ext uri="{FF2B5EF4-FFF2-40B4-BE49-F238E27FC236}">
                  <a16:creationId xmlns:a16="http://schemas.microsoft.com/office/drawing/2014/main" id="{7721E3A7-0160-3452-885D-7F88288BE82A}"/>
                </a:ext>
              </a:extLst>
            </p:cNvPr>
            <p:cNvSpPr/>
            <p:nvPr/>
          </p:nvSpPr>
          <p:spPr>
            <a:xfrm>
              <a:off x="297585" y="243478"/>
              <a:ext cx="83053" cy="83053"/>
            </a:xfrm>
            <a:prstGeom prst="ellipse">
              <a:avLst/>
            </a:prstGeom>
            <a:solidFill>
              <a:srgbClr val="283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CAA922E-A2BF-BC9C-F396-B92FF695642F}"/>
                </a:ext>
              </a:extLst>
            </p:cNvPr>
            <p:cNvSpPr/>
            <p:nvPr/>
          </p:nvSpPr>
          <p:spPr>
            <a:xfrm>
              <a:off x="452141" y="243477"/>
              <a:ext cx="83053" cy="83053"/>
            </a:xfrm>
            <a:prstGeom prst="ellipse">
              <a:avLst/>
            </a:prstGeom>
            <a:solidFill>
              <a:srgbClr val="00B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CDD0DFC-5A5E-F140-6C59-5C777A242024}"/>
                </a:ext>
              </a:extLst>
            </p:cNvPr>
            <p:cNvSpPr/>
            <p:nvPr/>
          </p:nvSpPr>
          <p:spPr>
            <a:xfrm>
              <a:off x="606697" y="243476"/>
              <a:ext cx="83053" cy="83053"/>
            </a:xfrm>
            <a:prstGeom prst="ellipse">
              <a:avLst/>
            </a:prstGeom>
            <a:solidFill>
              <a:srgbClr val="FCB91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CB912"/>
                </a:solidFill>
              </a:endParaRPr>
            </a:p>
          </p:txBody>
        </p:sp>
      </p:grpSp>
      <p:pic>
        <p:nvPicPr>
          <p:cNvPr id="5" name="Picture 16" descr="A close up of a logo&#10;&#10;Description automatically generated">
            <a:extLst>
              <a:ext uri="{FF2B5EF4-FFF2-40B4-BE49-F238E27FC236}">
                <a16:creationId xmlns:a16="http://schemas.microsoft.com/office/drawing/2014/main" id="{7BC60172-C37C-4C24-E751-0C669C0C3207}"/>
              </a:ext>
            </a:extLst>
          </p:cNvPr>
          <p:cNvPicPr>
            <a:picLocks noChangeAspect="1"/>
          </p:cNvPicPr>
          <p:nvPr/>
        </p:nvPicPr>
        <p:blipFill>
          <a:blip r:embed="rId4"/>
          <a:stretch>
            <a:fillRect/>
          </a:stretch>
        </p:blipFill>
        <p:spPr>
          <a:xfrm>
            <a:off x="9831847" y="5736631"/>
            <a:ext cx="1741078" cy="473530"/>
          </a:xfrm>
          <a:prstGeom prst="rect">
            <a:avLst/>
          </a:prstGeom>
        </p:spPr>
      </p:pic>
      <p:sp>
        <p:nvSpPr>
          <p:cNvPr id="4" name="Title 1">
            <a:extLst>
              <a:ext uri="{FF2B5EF4-FFF2-40B4-BE49-F238E27FC236}">
                <a16:creationId xmlns:a16="http://schemas.microsoft.com/office/drawing/2014/main" id="{F682219B-27B5-93C1-21FA-F35C497AEA12}"/>
              </a:ext>
            </a:extLst>
          </p:cNvPr>
          <p:cNvSpPr txBox="1">
            <a:spLocks/>
          </p:cNvSpPr>
          <p:nvPr/>
        </p:nvSpPr>
        <p:spPr>
          <a:xfrm>
            <a:off x="606697" y="326529"/>
            <a:ext cx="10958068" cy="7666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l"/>
            <a:r>
              <a:rPr lang="en-US" dirty="0">
                <a:solidFill>
                  <a:srgbClr val="283D3B"/>
                </a:solidFill>
                <a:latin typeface="Grotesque"/>
              </a:rPr>
              <a:t>Overview of School Food Partners</a:t>
            </a:r>
          </a:p>
        </p:txBody>
      </p:sp>
      <p:graphicFrame>
        <p:nvGraphicFramePr>
          <p:cNvPr id="7" name="Table 6">
            <a:extLst>
              <a:ext uri="{FF2B5EF4-FFF2-40B4-BE49-F238E27FC236}">
                <a16:creationId xmlns:a16="http://schemas.microsoft.com/office/drawing/2014/main" id="{7BC1ED4A-42AC-F934-0327-10C3AFB9CAE4}"/>
              </a:ext>
            </a:extLst>
          </p:cNvPr>
          <p:cNvGraphicFramePr>
            <a:graphicFrameLocks noGrp="1"/>
          </p:cNvGraphicFramePr>
          <p:nvPr>
            <p:extLst>
              <p:ext uri="{D42A27DB-BD31-4B8C-83A1-F6EECF244321}">
                <p14:modId xmlns:p14="http://schemas.microsoft.com/office/powerpoint/2010/main" val="2080691242"/>
              </p:ext>
            </p:extLst>
          </p:nvPr>
        </p:nvGraphicFramePr>
        <p:xfrm>
          <a:off x="509287" y="1093228"/>
          <a:ext cx="9072654" cy="5383850"/>
        </p:xfrm>
        <a:graphic>
          <a:graphicData uri="http://schemas.openxmlformats.org/drawingml/2006/table">
            <a:tbl>
              <a:tblPr firstRow="1" bandRow="1">
                <a:tableStyleId>{5C22544A-7EE6-4342-B048-85BDC9FD1C3A}</a:tableStyleId>
              </a:tblPr>
              <a:tblGrid>
                <a:gridCol w="1797168">
                  <a:extLst>
                    <a:ext uri="{9D8B030D-6E8A-4147-A177-3AD203B41FA5}">
                      <a16:colId xmlns:a16="http://schemas.microsoft.com/office/drawing/2014/main" val="2948594204"/>
                    </a:ext>
                  </a:extLst>
                </a:gridCol>
                <a:gridCol w="2820189">
                  <a:extLst>
                    <a:ext uri="{9D8B030D-6E8A-4147-A177-3AD203B41FA5}">
                      <a16:colId xmlns:a16="http://schemas.microsoft.com/office/drawing/2014/main" val="1436301096"/>
                    </a:ext>
                  </a:extLst>
                </a:gridCol>
                <a:gridCol w="2543920">
                  <a:extLst>
                    <a:ext uri="{9D8B030D-6E8A-4147-A177-3AD203B41FA5}">
                      <a16:colId xmlns:a16="http://schemas.microsoft.com/office/drawing/2014/main" val="2054144340"/>
                    </a:ext>
                  </a:extLst>
                </a:gridCol>
                <a:gridCol w="1911377">
                  <a:extLst>
                    <a:ext uri="{9D8B030D-6E8A-4147-A177-3AD203B41FA5}">
                      <a16:colId xmlns:a16="http://schemas.microsoft.com/office/drawing/2014/main" val="2736413451"/>
                    </a:ext>
                  </a:extLst>
                </a:gridCol>
              </a:tblGrid>
              <a:tr h="293690">
                <a:tc>
                  <a:txBody>
                    <a:bodyPr/>
                    <a:lstStyle/>
                    <a:p>
                      <a:pPr algn="ctr"/>
                      <a:r>
                        <a:rPr lang="en-US" sz="800" dirty="0"/>
                        <a:t>FDA Breakfast Program</a:t>
                      </a:r>
                    </a:p>
                  </a:txBody>
                  <a:tcPr/>
                </a:tc>
                <a:tc>
                  <a:txBody>
                    <a:bodyPr/>
                    <a:lstStyle/>
                    <a:p>
                      <a:pPr algn="ctr"/>
                      <a:r>
                        <a:rPr lang="en-US" sz="800"/>
                        <a:t>Breakfast Club of Canada</a:t>
                      </a:r>
                    </a:p>
                  </a:txBody>
                  <a:tcPr/>
                </a:tc>
                <a:tc>
                  <a:txBody>
                    <a:bodyPr/>
                    <a:lstStyle/>
                    <a:p>
                      <a:pPr algn="ctr"/>
                      <a:r>
                        <a:rPr lang="en-US" sz="800"/>
                        <a:t>Cafeteria Contracts</a:t>
                      </a:r>
                    </a:p>
                  </a:txBody>
                  <a:tcPr/>
                </a:tc>
                <a:tc>
                  <a:txBody>
                    <a:bodyPr/>
                    <a:lstStyle/>
                    <a:p>
                      <a:pPr algn="ctr"/>
                      <a:r>
                        <a:rPr lang="en-US" sz="800"/>
                        <a:t>Food Security Partners</a:t>
                      </a:r>
                    </a:p>
                  </a:txBody>
                  <a:tcPr/>
                </a:tc>
                <a:extLst>
                  <a:ext uri="{0D108BD9-81ED-4DB2-BD59-A6C34878D82A}">
                    <a16:rowId xmlns:a16="http://schemas.microsoft.com/office/drawing/2014/main" val="373468674"/>
                  </a:ext>
                </a:extLst>
              </a:tr>
              <a:tr h="293690">
                <a:tc>
                  <a:txBody>
                    <a:bodyPr/>
                    <a:lstStyle/>
                    <a:p>
                      <a:r>
                        <a:rPr lang="en-US" sz="800" dirty="0"/>
                        <a:t>9 schools not currently accepted to the program. </a:t>
                      </a:r>
                    </a:p>
                    <a:p>
                      <a:endParaRPr lang="en-US" sz="800" dirty="0"/>
                    </a:p>
                    <a:p>
                      <a:pPr marL="171450" indent="-171450">
                        <a:buFont typeface="Arial" panose="020B0604020202020204" pitchFamily="34" charset="0"/>
                        <a:buChar char="•"/>
                      </a:pPr>
                      <a:r>
                        <a:rPr lang="en-US" sz="800" dirty="0"/>
                        <a:t>Barkers Point</a:t>
                      </a:r>
                    </a:p>
                    <a:p>
                      <a:pPr marL="171450" indent="-171450">
                        <a:buFont typeface="Arial" panose="020B0604020202020204" pitchFamily="34" charset="0"/>
                        <a:buChar char="•"/>
                      </a:pPr>
                      <a:r>
                        <a:rPr lang="en-US" sz="800" dirty="0"/>
                        <a:t>Gagetown </a:t>
                      </a:r>
                    </a:p>
                    <a:p>
                      <a:pPr marL="171450" indent="-171450">
                        <a:buFont typeface="Arial" panose="020B0604020202020204" pitchFamily="34" charset="0"/>
                        <a:buChar char="•"/>
                      </a:pPr>
                      <a:r>
                        <a:rPr lang="en-US" sz="800" dirty="0"/>
                        <a:t>George Street </a:t>
                      </a:r>
                    </a:p>
                    <a:p>
                      <a:pPr marL="171450" indent="-171450">
                        <a:buFont typeface="Arial" panose="020B0604020202020204" pitchFamily="34" charset="0"/>
                        <a:buChar char="•"/>
                      </a:pPr>
                      <a:r>
                        <a:rPr lang="en-US" sz="800" dirty="0"/>
                        <a:t>Hartland</a:t>
                      </a:r>
                    </a:p>
                    <a:p>
                      <a:pPr marL="171450" indent="-171450">
                        <a:buFont typeface="Arial" panose="020B0604020202020204" pitchFamily="34" charset="0"/>
                        <a:buChar char="•"/>
                      </a:pPr>
                      <a:r>
                        <a:rPr lang="en-US" sz="800" dirty="0"/>
                        <a:t>Keswick Valley</a:t>
                      </a:r>
                    </a:p>
                    <a:p>
                      <a:pPr marL="171450" indent="-171450">
                        <a:buFont typeface="Arial" panose="020B0604020202020204" pitchFamily="34" charset="0"/>
                        <a:buChar char="•"/>
                      </a:pPr>
                      <a:r>
                        <a:rPr lang="en-US" sz="800" dirty="0" err="1"/>
                        <a:t>Nashwaak</a:t>
                      </a:r>
                      <a:r>
                        <a:rPr lang="en-US" sz="800" dirty="0"/>
                        <a:t> Valley</a:t>
                      </a:r>
                    </a:p>
                    <a:p>
                      <a:pPr marL="171450" indent="-171450">
                        <a:buFont typeface="Arial" panose="020B0604020202020204" pitchFamily="34" charset="0"/>
                        <a:buChar char="•"/>
                      </a:pPr>
                      <a:r>
                        <a:rPr lang="en-US" sz="800" dirty="0"/>
                        <a:t>New Maryland</a:t>
                      </a:r>
                    </a:p>
                    <a:p>
                      <a:pPr marL="171450" indent="-171450">
                        <a:buFont typeface="Arial" panose="020B0604020202020204" pitchFamily="34" charset="0"/>
                        <a:buChar char="•"/>
                      </a:pPr>
                      <a:r>
                        <a:rPr lang="en-US" sz="800" dirty="0"/>
                        <a:t>Oromocto High</a:t>
                      </a:r>
                    </a:p>
                    <a:p>
                      <a:pPr marL="171450" indent="-171450">
                        <a:buFont typeface="Arial" panose="020B0604020202020204" pitchFamily="34" charset="0"/>
                        <a:buChar char="•"/>
                      </a:pPr>
                      <a:r>
                        <a:rPr lang="en-US" sz="800" dirty="0"/>
                        <a:t>Stanley Consolidated</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sz="800" dirty="0"/>
                        <a:t>These schools will be added for 2025 school year. Some have already been onboarded. </a:t>
                      </a:r>
                    </a:p>
                  </a:txBody>
                  <a:tcPr/>
                </a:tc>
                <a:tc>
                  <a:txBody>
                    <a:bodyPr/>
                    <a:lstStyle/>
                    <a:p>
                      <a:r>
                        <a:rPr lang="en-US" sz="800" b="1" i="0" kern="1200" dirty="0">
                          <a:solidFill>
                            <a:schemeClr val="dk1"/>
                          </a:solidFill>
                          <a:effectLst/>
                          <a:latin typeface="+mn-lt"/>
                          <a:ea typeface="+mn-ea"/>
                          <a:cs typeface="+mn-cs"/>
                        </a:rPr>
                        <a:t>Andover Elementary School</a:t>
                      </a:r>
                      <a:endParaRPr lang="en-US" sz="800" b="0" i="0" kern="1200" dirty="0">
                        <a:solidFill>
                          <a:schemeClr val="dk1"/>
                        </a:solidFill>
                        <a:effectLst/>
                        <a:latin typeface="+mn-lt"/>
                        <a:ea typeface="+mn-ea"/>
                        <a:cs typeface="+mn-cs"/>
                      </a:endParaRPr>
                    </a:p>
                    <a:p>
                      <a:r>
                        <a:rPr lang="en-US" sz="800" b="1" i="0" kern="1200" dirty="0">
                          <a:solidFill>
                            <a:schemeClr val="dk1"/>
                          </a:solidFill>
                          <a:effectLst/>
                          <a:latin typeface="+mn-lt"/>
                          <a:ea typeface="+mn-ea"/>
                          <a:cs typeface="+mn-cs"/>
                        </a:rPr>
                        <a:t>Bath Community School</a:t>
                      </a:r>
                      <a:endParaRPr lang="en-US" sz="800" b="0" i="0" kern="1200" dirty="0">
                        <a:solidFill>
                          <a:schemeClr val="dk1"/>
                        </a:solidFill>
                        <a:effectLst/>
                        <a:latin typeface="+mn-lt"/>
                        <a:ea typeface="+mn-ea"/>
                        <a:cs typeface="+mn-cs"/>
                      </a:endParaRPr>
                    </a:p>
                    <a:p>
                      <a:r>
                        <a:rPr lang="en-US" sz="800" b="0" i="0" kern="1200" dirty="0">
                          <a:solidFill>
                            <a:schemeClr val="dk1"/>
                          </a:solidFill>
                          <a:effectLst/>
                          <a:latin typeface="+mn-lt"/>
                          <a:ea typeface="+mn-ea"/>
                          <a:cs typeface="+mn-cs"/>
                        </a:rPr>
                        <a:t>Bliss Carman Middle School</a:t>
                      </a:r>
                    </a:p>
                    <a:p>
                      <a:r>
                        <a:rPr lang="en-US" sz="800" b="1" i="0" kern="1200" dirty="0">
                          <a:solidFill>
                            <a:schemeClr val="dk1"/>
                          </a:solidFill>
                          <a:effectLst/>
                          <a:latin typeface="+mn-lt"/>
                          <a:ea typeface="+mn-ea"/>
                          <a:cs typeface="+mn-cs"/>
                        </a:rPr>
                        <a:t>Bristol Elementary School</a:t>
                      </a:r>
                      <a:endParaRPr lang="en-US" sz="800" b="0" i="0" kern="1200" dirty="0">
                        <a:solidFill>
                          <a:schemeClr val="dk1"/>
                        </a:solidFill>
                        <a:effectLst/>
                        <a:latin typeface="+mn-lt"/>
                        <a:ea typeface="+mn-ea"/>
                        <a:cs typeface="+mn-cs"/>
                      </a:endParaRPr>
                    </a:p>
                    <a:p>
                      <a:r>
                        <a:rPr lang="en-US" sz="800" b="1" i="0" kern="1200" dirty="0">
                          <a:solidFill>
                            <a:schemeClr val="dk1"/>
                          </a:solidFill>
                          <a:effectLst/>
                          <a:latin typeface="+mn-lt"/>
                          <a:ea typeface="+mn-ea"/>
                          <a:cs typeface="+mn-cs"/>
                        </a:rPr>
                        <a:t>Cambridge Narrows Community School</a:t>
                      </a:r>
                      <a:endParaRPr lang="en-US" sz="800" b="0" i="0" kern="1200" dirty="0">
                        <a:solidFill>
                          <a:schemeClr val="dk1"/>
                        </a:solidFill>
                        <a:effectLst/>
                        <a:latin typeface="+mn-lt"/>
                        <a:ea typeface="+mn-ea"/>
                        <a:cs typeface="+mn-cs"/>
                      </a:endParaRPr>
                    </a:p>
                    <a:p>
                      <a:r>
                        <a:rPr lang="en-US" sz="800" b="1" i="0" kern="1200" dirty="0">
                          <a:solidFill>
                            <a:schemeClr val="dk1"/>
                          </a:solidFill>
                          <a:effectLst/>
                          <a:latin typeface="+mn-lt"/>
                          <a:ea typeface="+mn-ea"/>
                          <a:cs typeface="+mn-cs"/>
                        </a:rPr>
                        <a:t>Carleton North High School</a:t>
                      </a:r>
                      <a:endParaRPr lang="en-US" sz="800" b="0" i="0" kern="1200" dirty="0">
                        <a:solidFill>
                          <a:schemeClr val="dk1"/>
                        </a:solidFill>
                        <a:effectLst/>
                        <a:latin typeface="+mn-lt"/>
                        <a:ea typeface="+mn-ea"/>
                        <a:cs typeface="+mn-cs"/>
                      </a:endParaRPr>
                    </a:p>
                    <a:p>
                      <a:r>
                        <a:rPr lang="en-US" sz="800" b="1" i="0" kern="1200" dirty="0">
                          <a:solidFill>
                            <a:schemeClr val="dk1"/>
                          </a:solidFill>
                          <a:effectLst/>
                          <a:latin typeface="+mn-lt"/>
                          <a:ea typeface="+mn-ea"/>
                          <a:cs typeface="+mn-cs"/>
                        </a:rPr>
                        <a:t>Centerville Community School</a:t>
                      </a:r>
                      <a:endParaRPr lang="en-US" sz="800" b="0" i="0" kern="1200" dirty="0">
                        <a:solidFill>
                          <a:schemeClr val="dk1"/>
                        </a:solidFill>
                        <a:effectLst/>
                        <a:latin typeface="+mn-lt"/>
                        <a:ea typeface="+mn-ea"/>
                        <a:cs typeface="+mn-cs"/>
                      </a:endParaRPr>
                    </a:p>
                    <a:p>
                      <a:r>
                        <a:rPr lang="en-US" sz="800" b="0" i="0" kern="1200" dirty="0">
                          <a:solidFill>
                            <a:schemeClr val="dk1"/>
                          </a:solidFill>
                          <a:effectLst/>
                          <a:latin typeface="+mn-lt"/>
                          <a:ea typeface="+mn-ea"/>
                          <a:cs typeface="+mn-cs"/>
                        </a:rPr>
                        <a:t>Chipman Elementary School</a:t>
                      </a:r>
                    </a:p>
                    <a:p>
                      <a:r>
                        <a:rPr lang="en-US" sz="800" b="1" i="0" kern="1200" dirty="0" err="1">
                          <a:solidFill>
                            <a:schemeClr val="dk1"/>
                          </a:solidFill>
                          <a:effectLst/>
                          <a:latin typeface="+mn-lt"/>
                          <a:ea typeface="+mn-ea"/>
                          <a:cs typeface="+mn-cs"/>
                        </a:rPr>
                        <a:t>Florenceville</a:t>
                      </a:r>
                      <a:r>
                        <a:rPr lang="en-US" sz="800" b="1" i="0" kern="1200" dirty="0">
                          <a:solidFill>
                            <a:schemeClr val="dk1"/>
                          </a:solidFill>
                          <a:effectLst/>
                          <a:latin typeface="+mn-lt"/>
                          <a:ea typeface="+mn-ea"/>
                          <a:cs typeface="+mn-cs"/>
                        </a:rPr>
                        <a:t> Elementary School</a:t>
                      </a:r>
                      <a:endParaRPr lang="en-US" sz="800" b="0" i="0" kern="1200" dirty="0">
                        <a:solidFill>
                          <a:schemeClr val="dk1"/>
                        </a:solidFill>
                        <a:effectLst/>
                        <a:latin typeface="+mn-lt"/>
                        <a:ea typeface="+mn-ea"/>
                        <a:cs typeface="+mn-cs"/>
                      </a:endParaRPr>
                    </a:p>
                    <a:p>
                      <a:r>
                        <a:rPr lang="en-US" sz="800" b="1" i="0" kern="1200" dirty="0" err="1">
                          <a:solidFill>
                            <a:schemeClr val="dk1"/>
                          </a:solidFill>
                          <a:effectLst/>
                          <a:latin typeface="+mn-lt"/>
                          <a:ea typeface="+mn-ea"/>
                          <a:cs typeface="+mn-cs"/>
                        </a:rPr>
                        <a:t>Florenceville</a:t>
                      </a:r>
                      <a:r>
                        <a:rPr lang="en-US" sz="800" b="1" i="0" kern="1200" dirty="0">
                          <a:solidFill>
                            <a:schemeClr val="dk1"/>
                          </a:solidFill>
                          <a:effectLst/>
                          <a:latin typeface="+mn-lt"/>
                          <a:ea typeface="+mn-ea"/>
                          <a:cs typeface="+mn-cs"/>
                        </a:rPr>
                        <a:t> Middle School</a:t>
                      </a:r>
                      <a:endParaRPr lang="en-US" sz="800" b="0" i="0" kern="1200" dirty="0">
                        <a:solidFill>
                          <a:schemeClr val="dk1"/>
                        </a:solidFill>
                        <a:effectLst/>
                        <a:latin typeface="+mn-lt"/>
                        <a:ea typeface="+mn-ea"/>
                        <a:cs typeface="+mn-cs"/>
                      </a:endParaRPr>
                    </a:p>
                    <a:p>
                      <a:r>
                        <a:rPr lang="en-US" sz="800" b="0" i="0" kern="1200" dirty="0">
                          <a:solidFill>
                            <a:schemeClr val="dk1"/>
                          </a:solidFill>
                          <a:effectLst/>
                          <a:latin typeface="+mn-lt"/>
                          <a:ea typeface="+mn-ea"/>
                          <a:cs typeface="+mn-cs"/>
                        </a:rPr>
                        <a:t>Forest Hill Elementary School</a:t>
                      </a:r>
                    </a:p>
                    <a:p>
                      <a:r>
                        <a:rPr lang="en-US" sz="800" b="0" i="0" kern="1200" dirty="0">
                          <a:solidFill>
                            <a:schemeClr val="dk1"/>
                          </a:solidFill>
                          <a:effectLst/>
                          <a:latin typeface="+mn-lt"/>
                          <a:ea typeface="+mn-ea"/>
                          <a:cs typeface="+mn-cs"/>
                        </a:rPr>
                        <a:t>Gagetown School</a:t>
                      </a:r>
                    </a:p>
                    <a:p>
                      <a:r>
                        <a:rPr lang="en-US" sz="800" b="1" i="0" kern="1200" dirty="0">
                          <a:solidFill>
                            <a:schemeClr val="dk1"/>
                          </a:solidFill>
                          <a:effectLst/>
                          <a:latin typeface="+mn-lt"/>
                          <a:ea typeface="+mn-ea"/>
                          <a:cs typeface="+mn-cs"/>
                        </a:rPr>
                        <a:t>Geary Elementary Community School</a:t>
                      </a:r>
                      <a:endParaRPr lang="en-US" sz="800" b="0" i="0" kern="1200" dirty="0">
                        <a:solidFill>
                          <a:schemeClr val="dk1"/>
                        </a:solidFill>
                        <a:effectLst/>
                        <a:latin typeface="+mn-lt"/>
                        <a:ea typeface="+mn-ea"/>
                        <a:cs typeface="+mn-cs"/>
                      </a:endParaRPr>
                    </a:p>
                    <a:p>
                      <a:r>
                        <a:rPr lang="en-US" sz="800" b="0" i="0" kern="1200" dirty="0">
                          <a:solidFill>
                            <a:schemeClr val="dk1"/>
                          </a:solidFill>
                          <a:effectLst/>
                          <a:latin typeface="+mn-lt"/>
                          <a:ea typeface="+mn-ea"/>
                          <a:cs typeface="+mn-cs"/>
                        </a:rPr>
                        <a:t>Gesner Elementary School</a:t>
                      </a:r>
                    </a:p>
                    <a:p>
                      <a:r>
                        <a:rPr lang="en-US" sz="800" b="0" i="0" kern="1200" dirty="0">
                          <a:solidFill>
                            <a:schemeClr val="dk1"/>
                          </a:solidFill>
                          <a:effectLst/>
                          <a:latin typeface="+mn-lt"/>
                          <a:ea typeface="+mn-ea"/>
                          <a:cs typeface="+mn-cs"/>
                        </a:rPr>
                        <a:t>Gibson Neill School</a:t>
                      </a:r>
                    </a:p>
                    <a:p>
                      <a:r>
                        <a:rPr lang="en-US" sz="800" b="1" i="0" kern="1200" dirty="0">
                          <a:solidFill>
                            <a:schemeClr val="dk1"/>
                          </a:solidFill>
                          <a:effectLst/>
                          <a:latin typeface="+mn-lt"/>
                          <a:ea typeface="+mn-ea"/>
                          <a:cs typeface="+mn-cs"/>
                        </a:rPr>
                        <a:t>John Caldwell School</a:t>
                      </a:r>
                      <a:endParaRPr lang="en-US" sz="800" b="0" i="0" kern="1200" dirty="0">
                        <a:solidFill>
                          <a:schemeClr val="dk1"/>
                        </a:solidFill>
                        <a:effectLst/>
                        <a:latin typeface="+mn-lt"/>
                        <a:ea typeface="+mn-ea"/>
                        <a:cs typeface="+mn-cs"/>
                      </a:endParaRPr>
                    </a:p>
                    <a:p>
                      <a:r>
                        <a:rPr lang="en-US" sz="800" b="1" i="0" kern="1200" dirty="0">
                          <a:solidFill>
                            <a:schemeClr val="dk1"/>
                          </a:solidFill>
                          <a:effectLst/>
                          <a:latin typeface="+mn-lt"/>
                          <a:ea typeface="+mn-ea"/>
                          <a:cs typeface="+mn-cs"/>
                        </a:rPr>
                        <a:t>Lincoln Elementary Community School</a:t>
                      </a:r>
                      <a:endParaRPr lang="en-US" sz="800" b="0" i="0" kern="1200" dirty="0">
                        <a:solidFill>
                          <a:schemeClr val="dk1"/>
                        </a:solidFill>
                        <a:effectLst/>
                        <a:latin typeface="+mn-lt"/>
                        <a:ea typeface="+mn-ea"/>
                        <a:cs typeface="+mn-cs"/>
                      </a:endParaRPr>
                    </a:p>
                    <a:p>
                      <a:r>
                        <a:rPr lang="en-US" sz="800" b="0" i="0" kern="1200" dirty="0">
                          <a:solidFill>
                            <a:schemeClr val="dk1"/>
                          </a:solidFill>
                          <a:effectLst/>
                          <a:latin typeface="+mn-lt"/>
                          <a:ea typeface="+mn-ea"/>
                          <a:cs typeface="+mn-cs"/>
                        </a:rPr>
                        <a:t>Liverpool Street Elementary School</a:t>
                      </a:r>
                    </a:p>
                    <a:p>
                      <a:r>
                        <a:rPr lang="en-US" sz="800" b="1" i="0" kern="1200" dirty="0" err="1">
                          <a:solidFill>
                            <a:schemeClr val="dk1"/>
                          </a:solidFill>
                          <a:effectLst/>
                          <a:latin typeface="+mn-lt"/>
                          <a:ea typeface="+mn-ea"/>
                          <a:cs typeface="+mn-cs"/>
                        </a:rPr>
                        <a:t>Meduxnekeag</a:t>
                      </a:r>
                      <a:r>
                        <a:rPr lang="en-US" sz="800" b="1" i="0" kern="1200" dirty="0">
                          <a:solidFill>
                            <a:schemeClr val="dk1"/>
                          </a:solidFill>
                          <a:effectLst/>
                          <a:latin typeface="+mn-lt"/>
                          <a:ea typeface="+mn-ea"/>
                          <a:cs typeface="+mn-cs"/>
                        </a:rPr>
                        <a:t> Consolidated School</a:t>
                      </a:r>
                      <a:endParaRPr lang="en-US" sz="800" b="0" i="0" kern="1200" dirty="0">
                        <a:solidFill>
                          <a:schemeClr val="dk1"/>
                        </a:solidFill>
                        <a:effectLst/>
                        <a:latin typeface="+mn-lt"/>
                        <a:ea typeface="+mn-ea"/>
                        <a:cs typeface="+mn-cs"/>
                      </a:endParaRPr>
                    </a:p>
                    <a:p>
                      <a:r>
                        <a:rPr lang="en-US" sz="800" b="0" i="0" kern="1200" dirty="0">
                          <a:solidFill>
                            <a:schemeClr val="dk1"/>
                          </a:solidFill>
                          <a:effectLst/>
                          <a:latin typeface="+mn-lt"/>
                          <a:ea typeface="+mn-ea"/>
                          <a:cs typeface="+mn-cs"/>
                        </a:rPr>
                        <a:t>Park Street Elementary School</a:t>
                      </a:r>
                    </a:p>
                    <a:p>
                      <a:r>
                        <a:rPr lang="en-US" sz="800" b="1" i="0" kern="1200" dirty="0">
                          <a:solidFill>
                            <a:schemeClr val="dk1"/>
                          </a:solidFill>
                          <a:effectLst/>
                          <a:latin typeface="+mn-lt"/>
                          <a:ea typeface="+mn-ea"/>
                          <a:cs typeface="+mn-cs"/>
                        </a:rPr>
                        <a:t>Perth- Andover Middle School</a:t>
                      </a:r>
                      <a:endParaRPr lang="en-US" sz="800" b="0" i="0" kern="1200" dirty="0">
                        <a:solidFill>
                          <a:schemeClr val="dk1"/>
                        </a:solidFill>
                        <a:effectLst/>
                        <a:latin typeface="+mn-lt"/>
                        <a:ea typeface="+mn-ea"/>
                        <a:cs typeface="+mn-cs"/>
                      </a:endParaRPr>
                    </a:p>
                    <a:p>
                      <a:r>
                        <a:rPr lang="en-US" sz="800" b="1" i="0" kern="1200" dirty="0">
                          <a:solidFill>
                            <a:schemeClr val="dk1"/>
                          </a:solidFill>
                          <a:effectLst/>
                          <a:latin typeface="+mn-lt"/>
                          <a:ea typeface="+mn-ea"/>
                          <a:cs typeface="+mn-cs"/>
                        </a:rPr>
                        <a:t>Southern Victoria High School</a:t>
                      </a:r>
                      <a:endParaRPr lang="en-US" sz="800" b="0" i="0" kern="1200" dirty="0">
                        <a:solidFill>
                          <a:schemeClr val="dk1"/>
                        </a:solidFill>
                        <a:effectLst/>
                        <a:latin typeface="+mn-lt"/>
                        <a:ea typeface="+mn-ea"/>
                        <a:cs typeface="+mn-cs"/>
                      </a:endParaRPr>
                    </a:p>
                    <a:p>
                      <a:r>
                        <a:rPr lang="en-US" sz="800" b="1" i="0" kern="1200" dirty="0" err="1">
                          <a:solidFill>
                            <a:schemeClr val="dk1"/>
                          </a:solidFill>
                          <a:effectLst/>
                          <a:latin typeface="+mn-lt"/>
                          <a:ea typeface="+mn-ea"/>
                          <a:cs typeface="+mn-cs"/>
                        </a:rPr>
                        <a:t>Townsview</a:t>
                      </a:r>
                      <a:r>
                        <a:rPr lang="en-US" sz="800" b="1" i="0" kern="1200" dirty="0">
                          <a:solidFill>
                            <a:schemeClr val="dk1"/>
                          </a:solidFill>
                          <a:effectLst/>
                          <a:latin typeface="+mn-lt"/>
                          <a:ea typeface="+mn-ea"/>
                          <a:cs typeface="+mn-cs"/>
                        </a:rPr>
                        <a:t> School</a:t>
                      </a:r>
                      <a:endParaRPr lang="en-US" sz="800" b="0" i="0" kern="1200" dirty="0">
                        <a:solidFill>
                          <a:schemeClr val="dk1"/>
                        </a:solidFill>
                        <a:effectLst/>
                        <a:latin typeface="+mn-lt"/>
                        <a:ea typeface="+mn-ea"/>
                        <a:cs typeface="+mn-cs"/>
                      </a:endParaRP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endParaRPr lang="en-US" sz="800" dirty="0"/>
                    </a:p>
                    <a:p>
                      <a:pPr marL="0" indent="0">
                        <a:buFont typeface="Arial" panose="020B0604020202020204" pitchFamily="34" charset="0"/>
                        <a:buNone/>
                      </a:pPr>
                      <a:r>
                        <a:rPr lang="en-US" sz="800" b="0" i="1" dirty="0"/>
                        <a:t>19 other ASD-W Schools on Waitlist</a:t>
                      </a:r>
                    </a:p>
                    <a:p>
                      <a:pPr marL="0" indent="0">
                        <a:buFont typeface="Arial" panose="020B0604020202020204" pitchFamily="34" charset="0"/>
                        <a:buNone/>
                      </a:pPr>
                      <a:r>
                        <a:rPr lang="en-US" sz="800" b="1" i="1" dirty="0"/>
                        <a:t>Bolded Schools </a:t>
                      </a:r>
                      <a:r>
                        <a:rPr lang="en-US" sz="800" b="0" i="1" dirty="0"/>
                        <a:t>= staffed with Community School Coordinator </a:t>
                      </a:r>
                    </a:p>
                    <a:p>
                      <a:pPr marL="0" indent="0">
                        <a:buFont typeface="Arial" panose="020B0604020202020204" pitchFamily="34" charset="0"/>
                        <a:buNone/>
                      </a:pPr>
                      <a:endParaRPr lang="en-US" sz="800" b="0" i="1" dirty="0"/>
                    </a:p>
                    <a:p>
                      <a:pPr marL="0" indent="0">
                        <a:buFont typeface="Arial" panose="020B0604020202020204" pitchFamily="34" charset="0"/>
                        <a:buNone/>
                      </a:pPr>
                      <a:endParaRPr lang="en-US" sz="800" b="1" i="1" dirty="0"/>
                    </a:p>
                  </a:txBody>
                  <a:tcPr/>
                </a:tc>
                <a:tc>
                  <a:txBody>
                    <a:bodyPr/>
                    <a:lstStyle/>
                    <a:p>
                      <a:r>
                        <a:rPr lang="en-US" sz="800" b="1" dirty="0"/>
                        <a:t>Chartwells</a:t>
                      </a:r>
                    </a:p>
                    <a:p>
                      <a:r>
                        <a:rPr lang="en-US" sz="800" dirty="0"/>
                        <a:t>Andover Elementary</a:t>
                      </a:r>
                    </a:p>
                    <a:p>
                      <a:r>
                        <a:rPr lang="en-US" sz="800" dirty="0"/>
                        <a:t>Bliss Carmen Middle</a:t>
                      </a:r>
                    </a:p>
                    <a:p>
                      <a:r>
                        <a:rPr lang="en-US" sz="800" dirty="0"/>
                        <a:t>Carleton North High School</a:t>
                      </a:r>
                    </a:p>
                    <a:p>
                      <a:r>
                        <a:rPr lang="en-US" sz="800" dirty="0"/>
                        <a:t>Central New Brunswick Academy</a:t>
                      </a:r>
                    </a:p>
                    <a:p>
                      <a:r>
                        <a:rPr lang="en-US" sz="800" dirty="0"/>
                        <a:t>Devon Middle</a:t>
                      </a:r>
                    </a:p>
                    <a:p>
                      <a:r>
                        <a:rPr lang="en-US" sz="800" dirty="0" err="1"/>
                        <a:t>Florenceville</a:t>
                      </a:r>
                      <a:r>
                        <a:rPr lang="en-US" sz="800" dirty="0"/>
                        <a:t> Middle </a:t>
                      </a:r>
                    </a:p>
                    <a:p>
                      <a:r>
                        <a:rPr lang="en-US" sz="800" dirty="0"/>
                        <a:t>George Street</a:t>
                      </a:r>
                    </a:p>
                    <a:p>
                      <a:r>
                        <a:rPr lang="en-US" sz="800" dirty="0"/>
                        <a:t>Hanwell Park Academy</a:t>
                      </a:r>
                    </a:p>
                    <a:p>
                      <a:r>
                        <a:rPr lang="en-US" sz="800" dirty="0"/>
                        <a:t>Harold Peterson Middle</a:t>
                      </a:r>
                    </a:p>
                    <a:p>
                      <a:r>
                        <a:rPr lang="en-US" sz="800" dirty="0"/>
                        <a:t>Hartland Community School</a:t>
                      </a:r>
                    </a:p>
                    <a:p>
                      <a:r>
                        <a:rPr lang="en-US" sz="800" dirty="0"/>
                        <a:t>Harvey High School </a:t>
                      </a:r>
                    </a:p>
                    <a:p>
                      <a:r>
                        <a:rPr lang="en-US" sz="800" dirty="0"/>
                        <a:t>Hubbard Elementary School </a:t>
                      </a:r>
                    </a:p>
                    <a:p>
                      <a:r>
                        <a:rPr lang="en-US" sz="800" dirty="0"/>
                        <a:t>John Caldwell </a:t>
                      </a:r>
                    </a:p>
                    <a:p>
                      <a:r>
                        <a:rPr lang="en-US" sz="800" dirty="0"/>
                        <a:t>Keswick Valley Memorial School </a:t>
                      </a:r>
                    </a:p>
                    <a:p>
                      <a:r>
                        <a:rPr lang="en-US" sz="800" dirty="0"/>
                        <a:t>Leo Hayes High School</a:t>
                      </a:r>
                    </a:p>
                    <a:p>
                      <a:r>
                        <a:rPr lang="en-US" sz="800" dirty="0" err="1"/>
                        <a:t>Meduxnekeag</a:t>
                      </a:r>
                      <a:r>
                        <a:rPr lang="en-US" sz="800" dirty="0"/>
                        <a:t> Consolidated</a:t>
                      </a:r>
                    </a:p>
                    <a:p>
                      <a:r>
                        <a:rPr lang="en-US" sz="800" dirty="0"/>
                        <a:t>Minto Elementary Middle </a:t>
                      </a:r>
                    </a:p>
                    <a:p>
                      <a:r>
                        <a:rPr lang="en-US" sz="800" dirty="0"/>
                        <a:t>Nackawic Elementary </a:t>
                      </a:r>
                    </a:p>
                    <a:p>
                      <a:r>
                        <a:rPr lang="en-US" sz="800" dirty="0"/>
                        <a:t>Nackawic Middle</a:t>
                      </a:r>
                    </a:p>
                    <a:p>
                      <a:r>
                        <a:rPr lang="en-US" sz="800" dirty="0"/>
                        <a:t>Nackawic High</a:t>
                      </a:r>
                    </a:p>
                    <a:p>
                      <a:r>
                        <a:rPr lang="en-US" sz="800" dirty="0" err="1"/>
                        <a:t>Nashwaaksis</a:t>
                      </a:r>
                      <a:r>
                        <a:rPr lang="en-US" sz="800" dirty="0"/>
                        <a:t> Middle School </a:t>
                      </a:r>
                    </a:p>
                    <a:p>
                      <a:r>
                        <a:rPr lang="en-US" sz="800" dirty="0"/>
                        <a:t>New Maryland Elementary</a:t>
                      </a:r>
                    </a:p>
                    <a:p>
                      <a:r>
                        <a:rPr lang="en-US" sz="800" dirty="0"/>
                        <a:t>Oromocto High School </a:t>
                      </a:r>
                    </a:p>
                    <a:p>
                      <a:r>
                        <a:rPr lang="en-US" sz="800" dirty="0"/>
                        <a:t>Perth-Andover Middle</a:t>
                      </a:r>
                    </a:p>
                    <a:p>
                      <a:r>
                        <a:rPr lang="en-US" sz="800" dirty="0"/>
                        <a:t>Ridgeview Middle</a:t>
                      </a:r>
                    </a:p>
                    <a:p>
                      <a:r>
                        <a:rPr lang="en-US" sz="800" dirty="0"/>
                        <a:t>Southern Victoria High School </a:t>
                      </a:r>
                    </a:p>
                    <a:p>
                      <a:r>
                        <a:rPr lang="en-US" sz="800" dirty="0"/>
                        <a:t>Stanley Consolidated </a:t>
                      </a:r>
                    </a:p>
                    <a:p>
                      <a:r>
                        <a:rPr lang="en-US" sz="800" dirty="0"/>
                        <a:t>Woodstock High </a:t>
                      </a:r>
                    </a:p>
                    <a:p>
                      <a:r>
                        <a:rPr lang="en-US" sz="800" dirty="0" err="1"/>
                        <a:t>Townsview</a:t>
                      </a:r>
                      <a:r>
                        <a:rPr lang="en-US" sz="800" dirty="0"/>
                        <a:t> </a:t>
                      </a:r>
                    </a:p>
                    <a:p>
                      <a:endParaRPr lang="en-US" sz="800" dirty="0"/>
                    </a:p>
                    <a:p>
                      <a:r>
                        <a:rPr lang="en-US" sz="800" b="1" dirty="0"/>
                        <a:t>Jobs Unlimited</a:t>
                      </a:r>
                    </a:p>
                    <a:p>
                      <a:r>
                        <a:rPr lang="en-US" sz="800" dirty="0"/>
                        <a:t>Gibson-Neill</a:t>
                      </a:r>
                    </a:p>
                    <a:p>
                      <a:r>
                        <a:rPr lang="en-US" sz="800" dirty="0"/>
                        <a:t>Park Street </a:t>
                      </a:r>
                    </a:p>
                    <a:p>
                      <a:r>
                        <a:rPr lang="en-US" sz="800" dirty="0"/>
                        <a:t>Royal Road</a:t>
                      </a:r>
                    </a:p>
                    <a:p>
                      <a:r>
                        <a:rPr lang="en-US" sz="800" dirty="0"/>
                        <a:t>Connaught</a:t>
                      </a:r>
                    </a:p>
                    <a:p>
                      <a:r>
                        <a:rPr lang="en-US" sz="800" dirty="0" err="1"/>
                        <a:t>Cuffman</a:t>
                      </a:r>
                      <a:r>
                        <a:rPr lang="en-US" sz="800" dirty="0"/>
                        <a:t> Street </a:t>
                      </a:r>
                    </a:p>
                    <a:p>
                      <a:endParaRPr lang="en-US" sz="800" dirty="0"/>
                    </a:p>
                    <a:p>
                      <a:r>
                        <a:rPr lang="en-US" sz="800" b="1" dirty="0"/>
                        <a:t>Home and School Associations*</a:t>
                      </a:r>
                    </a:p>
                    <a:p>
                      <a:r>
                        <a:rPr lang="en-US" sz="800" dirty="0"/>
                        <a:t>Geary Elementary </a:t>
                      </a:r>
                    </a:p>
                    <a:p>
                      <a:r>
                        <a:rPr lang="en-US" sz="800" dirty="0"/>
                        <a:t>Donald Fraser </a:t>
                      </a:r>
                    </a:p>
                  </a:txBody>
                  <a:tcPr/>
                </a:tc>
                <a:tc>
                  <a:txBody>
                    <a:bodyPr/>
                    <a:lstStyle/>
                    <a:p>
                      <a:r>
                        <a:rPr lang="en-US" sz="800" dirty="0"/>
                        <a:t>Food Banks</a:t>
                      </a:r>
                    </a:p>
                    <a:p>
                      <a:r>
                        <a:rPr lang="en-US" sz="800" dirty="0"/>
                        <a:t>Home and School Associations</a:t>
                      </a:r>
                    </a:p>
                    <a:p>
                      <a:r>
                        <a:rPr lang="en-US" sz="800" dirty="0"/>
                        <a:t>Community Non-Profits</a:t>
                      </a:r>
                    </a:p>
                    <a:p>
                      <a:r>
                        <a:rPr lang="en-US" sz="800" dirty="0"/>
                        <a:t>Business Partners </a:t>
                      </a:r>
                    </a:p>
                    <a:p>
                      <a:r>
                        <a:rPr lang="en-US" sz="800" dirty="0"/>
                        <a:t>School Champions </a:t>
                      </a:r>
                    </a:p>
                    <a:p>
                      <a:r>
                        <a:rPr lang="en-US" sz="800" dirty="0"/>
                        <a:t>Funding Partners </a:t>
                      </a:r>
                    </a:p>
                  </a:txBody>
                  <a:tcPr/>
                </a:tc>
                <a:extLst>
                  <a:ext uri="{0D108BD9-81ED-4DB2-BD59-A6C34878D82A}">
                    <a16:rowId xmlns:a16="http://schemas.microsoft.com/office/drawing/2014/main" val="514818978"/>
                  </a:ext>
                </a:extLst>
              </a:tr>
            </a:tbl>
          </a:graphicData>
        </a:graphic>
      </p:graphicFrame>
      <p:pic>
        <p:nvPicPr>
          <p:cNvPr id="2" name="Graphic 1" descr="Badge with solid fill">
            <a:extLst>
              <a:ext uri="{FF2B5EF4-FFF2-40B4-BE49-F238E27FC236}">
                <a16:creationId xmlns:a16="http://schemas.microsoft.com/office/drawing/2014/main" id="{47966C49-1695-ED6F-CEC0-3103B67513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75703" y="0"/>
            <a:ext cx="1219200" cy="1219200"/>
          </a:xfrm>
          <a:prstGeom prst="rect">
            <a:avLst/>
          </a:prstGeom>
        </p:spPr>
      </p:pic>
      <p:pic>
        <p:nvPicPr>
          <p:cNvPr id="11" name="Picture 10">
            <a:extLst>
              <a:ext uri="{FF2B5EF4-FFF2-40B4-BE49-F238E27FC236}">
                <a16:creationId xmlns:a16="http://schemas.microsoft.com/office/drawing/2014/main" id="{05AD01D5-B3C2-876F-1323-39C58BBA5CDB}"/>
              </a:ext>
            </a:extLst>
          </p:cNvPr>
          <p:cNvPicPr>
            <a:picLocks noChangeAspect="1"/>
          </p:cNvPicPr>
          <p:nvPr/>
        </p:nvPicPr>
        <p:blipFill>
          <a:blip r:embed="rId7"/>
          <a:srcRect l="-263" t="-1074" r="263" b="23831"/>
          <a:stretch/>
        </p:blipFill>
        <p:spPr>
          <a:xfrm>
            <a:off x="2419796" y="4953967"/>
            <a:ext cx="2453193" cy="1393329"/>
          </a:xfrm>
          <a:prstGeom prst="rect">
            <a:avLst/>
          </a:prstGeom>
        </p:spPr>
      </p:pic>
    </p:spTree>
    <p:extLst>
      <p:ext uri="{BB962C8B-B14F-4D97-AF65-F5344CB8AC3E}">
        <p14:creationId xmlns:p14="http://schemas.microsoft.com/office/powerpoint/2010/main" val="3997268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D76C1-433B-5F14-F5A1-112E90A8F352}"/>
            </a:ext>
          </a:extLst>
        </p:cNvPr>
        <p:cNvGrpSpPr/>
        <p:nvPr/>
      </p:nvGrpSpPr>
      <p:grpSpPr>
        <a:xfrm>
          <a:off x="0" y="0"/>
          <a:ext cx="0" cy="0"/>
          <a:chOff x="0" y="0"/>
          <a:chExt cx="0" cy="0"/>
        </a:xfrm>
      </p:grpSpPr>
      <p:pic>
        <p:nvPicPr>
          <p:cNvPr id="13" name="Picture 12" descr="A black and white logo&#10;&#10;Description automatically generated">
            <a:extLst>
              <a:ext uri="{FF2B5EF4-FFF2-40B4-BE49-F238E27FC236}">
                <a16:creationId xmlns:a16="http://schemas.microsoft.com/office/drawing/2014/main" id="{E9EE774F-31B3-DC62-9C7A-5242C1BB04B3}"/>
              </a:ext>
            </a:extLst>
          </p:cNvPr>
          <p:cNvPicPr>
            <a:picLocks noChangeAspect="1"/>
          </p:cNvPicPr>
          <p:nvPr/>
        </p:nvPicPr>
        <p:blipFill>
          <a:blip r:embed="rId3"/>
          <a:stretch>
            <a:fillRect/>
          </a:stretch>
        </p:blipFill>
        <p:spPr>
          <a:xfrm>
            <a:off x="3399020" y="4809479"/>
            <a:ext cx="8969343" cy="2801364"/>
          </a:xfrm>
          <a:prstGeom prst="rect">
            <a:avLst/>
          </a:prstGeom>
        </p:spPr>
      </p:pic>
      <p:grpSp>
        <p:nvGrpSpPr>
          <p:cNvPr id="10" name="Group 9">
            <a:extLst>
              <a:ext uri="{FF2B5EF4-FFF2-40B4-BE49-F238E27FC236}">
                <a16:creationId xmlns:a16="http://schemas.microsoft.com/office/drawing/2014/main" id="{41F06A5E-80FC-7277-0E5E-59EED802731A}"/>
              </a:ext>
            </a:extLst>
          </p:cNvPr>
          <p:cNvGrpSpPr/>
          <p:nvPr/>
        </p:nvGrpSpPr>
        <p:grpSpPr>
          <a:xfrm>
            <a:off x="297585" y="243476"/>
            <a:ext cx="392165" cy="83055"/>
            <a:chOff x="297585" y="243476"/>
            <a:chExt cx="392165" cy="83055"/>
          </a:xfrm>
        </p:grpSpPr>
        <p:sp>
          <p:nvSpPr>
            <p:cNvPr id="6" name="Oval 5">
              <a:extLst>
                <a:ext uri="{FF2B5EF4-FFF2-40B4-BE49-F238E27FC236}">
                  <a16:creationId xmlns:a16="http://schemas.microsoft.com/office/drawing/2014/main" id="{92CE3969-C951-9A7A-653D-A4120287532F}"/>
                </a:ext>
              </a:extLst>
            </p:cNvPr>
            <p:cNvSpPr/>
            <p:nvPr/>
          </p:nvSpPr>
          <p:spPr>
            <a:xfrm>
              <a:off x="297585" y="243478"/>
              <a:ext cx="83053" cy="83053"/>
            </a:xfrm>
            <a:prstGeom prst="ellipse">
              <a:avLst/>
            </a:prstGeom>
            <a:solidFill>
              <a:srgbClr val="283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DA44815-AD22-F722-03A3-44496AC8A3D4}"/>
                </a:ext>
              </a:extLst>
            </p:cNvPr>
            <p:cNvSpPr/>
            <p:nvPr/>
          </p:nvSpPr>
          <p:spPr>
            <a:xfrm>
              <a:off x="452141" y="243477"/>
              <a:ext cx="83053" cy="83053"/>
            </a:xfrm>
            <a:prstGeom prst="ellipse">
              <a:avLst/>
            </a:prstGeom>
            <a:solidFill>
              <a:srgbClr val="00B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87A1A70-B114-77FF-63DA-EB686CD7804C}"/>
                </a:ext>
              </a:extLst>
            </p:cNvPr>
            <p:cNvSpPr/>
            <p:nvPr/>
          </p:nvSpPr>
          <p:spPr>
            <a:xfrm>
              <a:off x="606697" y="243476"/>
              <a:ext cx="83053" cy="83053"/>
            </a:xfrm>
            <a:prstGeom prst="ellipse">
              <a:avLst/>
            </a:prstGeom>
            <a:solidFill>
              <a:srgbClr val="FCB91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CB912"/>
                </a:solidFill>
              </a:endParaRPr>
            </a:p>
          </p:txBody>
        </p:sp>
      </p:grpSp>
      <p:pic>
        <p:nvPicPr>
          <p:cNvPr id="5" name="Picture 16" descr="A close up of a logo&#10;&#10;Description automatically generated">
            <a:extLst>
              <a:ext uri="{FF2B5EF4-FFF2-40B4-BE49-F238E27FC236}">
                <a16:creationId xmlns:a16="http://schemas.microsoft.com/office/drawing/2014/main" id="{2065616D-F688-4820-C4BF-24C95FFA19D8}"/>
              </a:ext>
            </a:extLst>
          </p:cNvPr>
          <p:cNvPicPr>
            <a:picLocks noChangeAspect="1"/>
          </p:cNvPicPr>
          <p:nvPr/>
        </p:nvPicPr>
        <p:blipFill>
          <a:blip r:embed="rId4"/>
          <a:stretch>
            <a:fillRect/>
          </a:stretch>
        </p:blipFill>
        <p:spPr>
          <a:xfrm>
            <a:off x="9831847" y="5736631"/>
            <a:ext cx="1741078" cy="473530"/>
          </a:xfrm>
          <a:prstGeom prst="rect">
            <a:avLst/>
          </a:prstGeom>
        </p:spPr>
      </p:pic>
      <p:pic>
        <p:nvPicPr>
          <p:cNvPr id="2" name="Graphic 1" descr="Badge with solid fill">
            <a:extLst>
              <a:ext uri="{FF2B5EF4-FFF2-40B4-BE49-F238E27FC236}">
                <a16:creationId xmlns:a16="http://schemas.microsoft.com/office/drawing/2014/main" id="{3FEFAFDB-D3BD-EF00-080E-FB0E056E72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93235" y="18990"/>
            <a:ext cx="1219200" cy="1219200"/>
          </a:xfrm>
          <a:prstGeom prst="rect">
            <a:avLst/>
          </a:prstGeom>
        </p:spPr>
      </p:pic>
      <p:sp>
        <p:nvSpPr>
          <p:cNvPr id="15" name="TextBox 14">
            <a:extLst>
              <a:ext uri="{FF2B5EF4-FFF2-40B4-BE49-F238E27FC236}">
                <a16:creationId xmlns:a16="http://schemas.microsoft.com/office/drawing/2014/main" id="{5D028785-F1C1-2F6F-2D8A-016BB03D7000}"/>
              </a:ext>
            </a:extLst>
          </p:cNvPr>
          <p:cNvSpPr txBox="1"/>
          <p:nvPr/>
        </p:nvSpPr>
        <p:spPr>
          <a:xfrm>
            <a:off x="689750" y="628590"/>
            <a:ext cx="77028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283D3B"/>
                </a:solidFill>
                <a:latin typeface="Grotesque"/>
                <a:cs typeface="Latha"/>
              </a:rPr>
              <a:t>Who holds the responsibility of overseeing school food?</a:t>
            </a:r>
            <a:endParaRPr lang="en-US" b="1" dirty="0">
              <a:solidFill>
                <a:srgbClr val="283D3B"/>
              </a:solidFill>
            </a:endParaRPr>
          </a:p>
        </p:txBody>
      </p:sp>
      <p:sp>
        <p:nvSpPr>
          <p:cNvPr id="3" name="TextBox 2">
            <a:extLst>
              <a:ext uri="{FF2B5EF4-FFF2-40B4-BE49-F238E27FC236}">
                <a16:creationId xmlns:a16="http://schemas.microsoft.com/office/drawing/2014/main" id="{997F400B-92B6-66DD-CBAF-CA2F095ECD3E}"/>
              </a:ext>
            </a:extLst>
          </p:cNvPr>
          <p:cNvSpPr txBox="1"/>
          <p:nvPr/>
        </p:nvSpPr>
        <p:spPr>
          <a:xfrm>
            <a:off x="223157" y="1758188"/>
            <a:ext cx="5012239"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B6A8"/>
                </a:solidFill>
                <a:latin typeface="Grotesque"/>
                <a:cs typeface="Latha"/>
              </a:rPr>
              <a:t>School </a:t>
            </a:r>
          </a:p>
          <a:p>
            <a:pPr marL="285750" indent="-285750">
              <a:buFontTx/>
              <a:buChar char="-"/>
            </a:pPr>
            <a:r>
              <a:rPr lang="en-US" dirty="0">
                <a:solidFill>
                  <a:srgbClr val="00B6A8"/>
                </a:solidFill>
                <a:latin typeface="Grotesque"/>
                <a:cs typeface="Latha"/>
              </a:rPr>
              <a:t>Principals / Vice Principals</a:t>
            </a:r>
          </a:p>
          <a:p>
            <a:pPr marL="285750" indent="-285750">
              <a:buFontTx/>
              <a:buChar char="-"/>
            </a:pPr>
            <a:r>
              <a:rPr lang="en-US" dirty="0">
                <a:solidFill>
                  <a:srgbClr val="00B6A8"/>
                </a:solidFill>
                <a:latin typeface="Grotesque"/>
                <a:cs typeface="Latha"/>
              </a:rPr>
              <a:t>Resource and/or Teachers</a:t>
            </a:r>
          </a:p>
          <a:p>
            <a:pPr marL="285750" indent="-285750">
              <a:buFontTx/>
              <a:buChar char="-"/>
            </a:pPr>
            <a:r>
              <a:rPr lang="en-US" dirty="0">
                <a:solidFill>
                  <a:srgbClr val="00B6A8"/>
                </a:solidFill>
                <a:latin typeface="Grotesque"/>
                <a:cs typeface="Latha"/>
              </a:rPr>
              <a:t>Administrative Assistants</a:t>
            </a:r>
          </a:p>
          <a:p>
            <a:pPr marL="285750" indent="-285750">
              <a:buFontTx/>
              <a:buChar char="-"/>
            </a:pPr>
            <a:r>
              <a:rPr lang="en-US" dirty="0">
                <a:solidFill>
                  <a:srgbClr val="00B6A8"/>
                </a:solidFill>
                <a:latin typeface="Grotesque"/>
                <a:cs typeface="Latha"/>
              </a:rPr>
              <a:t>Educational Assistants </a:t>
            </a:r>
          </a:p>
          <a:p>
            <a:pPr marL="285750" indent="-285750">
              <a:buFontTx/>
              <a:buChar char="-"/>
            </a:pPr>
            <a:r>
              <a:rPr lang="en-US" dirty="0">
                <a:solidFill>
                  <a:srgbClr val="00B6A8"/>
                </a:solidFill>
                <a:latin typeface="Grotesque"/>
                <a:cs typeface="Latha"/>
              </a:rPr>
              <a:t>Community School Coordinator</a:t>
            </a:r>
          </a:p>
          <a:p>
            <a:pPr marL="285750" indent="-285750">
              <a:buFontTx/>
              <a:buChar char="-"/>
            </a:pPr>
            <a:r>
              <a:rPr lang="en-US" dirty="0">
                <a:solidFill>
                  <a:srgbClr val="00B6A8"/>
                </a:solidFill>
                <a:latin typeface="Grotesque"/>
                <a:cs typeface="Latha"/>
              </a:rPr>
              <a:t>Custodian</a:t>
            </a:r>
          </a:p>
          <a:p>
            <a:pPr marL="285750" indent="-285750">
              <a:buFontTx/>
              <a:buChar char="-"/>
            </a:pPr>
            <a:r>
              <a:rPr lang="en-US" dirty="0">
                <a:solidFill>
                  <a:srgbClr val="00B6A8"/>
                </a:solidFill>
                <a:latin typeface="Grotesque"/>
                <a:cs typeface="Latha"/>
              </a:rPr>
              <a:t>Students</a:t>
            </a:r>
          </a:p>
          <a:p>
            <a:pPr marL="285750" indent="-285750">
              <a:buFontTx/>
              <a:buChar char="-"/>
            </a:pPr>
            <a:r>
              <a:rPr lang="en-US" dirty="0">
                <a:solidFill>
                  <a:srgbClr val="00B6A8"/>
                </a:solidFill>
                <a:latin typeface="Grotesque"/>
                <a:cs typeface="Latha"/>
              </a:rPr>
              <a:t>Volunteers</a:t>
            </a:r>
          </a:p>
          <a:p>
            <a:pPr marL="285750" indent="-285750">
              <a:buFontTx/>
              <a:buChar char="-"/>
            </a:pPr>
            <a:r>
              <a:rPr lang="en-US" dirty="0">
                <a:solidFill>
                  <a:srgbClr val="00B6A8"/>
                </a:solidFill>
                <a:latin typeface="Grotesque"/>
                <a:cs typeface="Latha"/>
              </a:rPr>
              <a:t>Home and School Associations </a:t>
            </a:r>
          </a:p>
        </p:txBody>
      </p:sp>
      <p:sp>
        <p:nvSpPr>
          <p:cNvPr id="4" name="TextBox 3">
            <a:extLst>
              <a:ext uri="{FF2B5EF4-FFF2-40B4-BE49-F238E27FC236}">
                <a16:creationId xmlns:a16="http://schemas.microsoft.com/office/drawing/2014/main" id="{430D2D51-8FAF-04FA-C2C7-F0BE52A0756D}"/>
              </a:ext>
            </a:extLst>
          </p:cNvPr>
          <p:cNvSpPr txBox="1"/>
          <p:nvPr/>
        </p:nvSpPr>
        <p:spPr>
          <a:xfrm>
            <a:off x="4205708" y="1757224"/>
            <a:ext cx="4534772"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B6A8"/>
                </a:solidFill>
                <a:latin typeface="Grotesque"/>
                <a:cs typeface="Latha"/>
              </a:rPr>
              <a:t>District</a:t>
            </a:r>
          </a:p>
          <a:p>
            <a:pPr marL="285750" indent="-285750">
              <a:buFontTx/>
              <a:buChar char="-"/>
            </a:pPr>
            <a:r>
              <a:rPr lang="en-US" dirty="0">
                <a:solidFill>
                  <a:srgbClr val="00B6A8"/>
                </a:solidFill>
                <a:latin typeface="Grotesque"/>
                <a:cs typeface="Latha"/>
              </a:rPr>
              <a:t>Community Engagement Coordinators</a:t>
            </a:r>
          </a:p>
          <a:p>
            <a:pPr marL="285750" indent="-285750">
              <a:buFontTx/>
              <a:buChar char="-"/>
            </a:pPr>
            <a:r>
              <a:rPr lang="en-US" dirty="0">
                <a:solidFill>
                  <a:srgbClr val="00B6A8"/>
                </a:solidFill>
                <a:latin typeface="Grotesque"/>
                <a:cs typeface="Latha"/>
              </a:rPr>
              <a:t>Facilities – Cafeteria, Culinary Labs </a:t>
            </a:r>
          </a:p>
          <a:p>
            <a:pPr marL="285750" indent="-285750">
              <a:buFontTx/>
              <a:buChar char="-"/>
            </a:pPr>
            <a:r>
              <a:rPr lang="en-US" dirty="0">
                <a:solidFill>
                  <a:srgbClr val="00B6A8"/>
                </a:solidFill>
                <a:latin typeface="Grotesque"/>
                <a:cs typeface="Latha"/>
              </a:rPr>
              <a:t>Budget and Accounting </a:t>
            </a:r>
          </a:p>
          <a:p>
            <a:pPr marL="285750" indent="-285750">
              <a:buFontTx/>
              <a:buChar char="-"/>
            </a:pPr>
            <a:r>
              <a:rPr lang="en-US" dirty="0">
                <a:solidFill>
                  <a:srgbClr val="00B6A8"/>
                </a:solidFill>
                <a:latin typeface="Grotesque"/>
                <a:cs typeface="Latha"/>
              </a:rPr>
              <a:t>Transportation </a:t>
            </a:r>
          </a:p>
          <a:p>
            <a:pPr marL="285750" indent="-285750">
              <a:buFontTx/>
              <a:buChar char="-"/>
            </a:pPr>
            <a:r>
              <a:rPr lang="en-US" dirty="0">
                <a:solidFill>
                  <a:srgbClr val="00B6A8"/>
                </a:solidFill>
                <a:latin typeface="Grotesque"/>
                <a:cs typeface="Latha"/>
              </a:rPr>
              <a:t>Subject Coordinators </a:t>
            </a:r>
          </a:p>
          <a:p>
            <a:pPr marL="285750" indent="-285750">
              <a:buFontTx/>
              <a:buChar char="-"/>
            </a:pPr>
            <a:r>
              <a:rPr lang="en-US" dirty="0">
                <a:solidFill>
                  <a:srgbClr val="00B6A8"/>
                </a:solidFill>
                <a:latin typeface="Grotesque"/>
                <a:cs typeface="Latha"/>
              </a:rPr>
              <a:t>ESS</a:t>
            </a:r>
          </a:p>
          <a:p>
            <a:pPr marL="285750" indent="-285750">
              <a:buFontTx/>
              <a:buChar char="-"/>
            </a:pPr>
            <a:r>
              <a:rPr lang="en-US" dirty="0">
                <a:solidFill>
                  <a:srgbClr val="00B6A8"/>
                </a:solidFill>
                <a:latin typeface="Grotesque"/>
                <a:cs typeface="Latha"/>
              </a:rPr>
              <a:t>Healthy Learners in Schools Team / HPPH</a:t>
            </a:r>
          </a:p>
          <a:p>
            <a:pPr marL="285750" indent="-285750">
              <a:buFontTx/>
              <a:buChar char="-"/>
            </a:pPr>
            <a:r>
              <a:rPr lang="en-US" dirty="0">
                <a:solidFill>
                  <a:srgbClr val="00B6A8"/>
                </a:solidFill>
                <a:latin typeface="Grotesque"/>
                <a:cs typeface="Latha"/>
              </a:rPr>
              <a:t>Early Learning / Afterschool Programs</a:t>
            </a:r>
          </a:p>
          <a:p>
            <a:pPr marL="285750" indent="-285750">
              <a:buFontTx/>
              <a:buChar char="-"/>
            </a:pPr>
            <a:r>
              <a:rPr lang="en-US" dirty="0">
                <a:solidFill>
                  <a:srgbClr val="00B6A8"/>
                </a:solidFill>
                <a:latin typeface="Grotesque"/>
                <a:cs typeface="Latha"/>
              </a:rPr>
              <a:t>DEC – Policy </a:t>
            </a:r>
          </a:p>
          <a:p>
            <a:pPr marL="285750" indent="-285750">
              <a:buFontTx/>
              <a:buChar char="-"/>
            </a:pPr>
            <a:r>
              <a:rPr lang="en-US" dirty="0">
                <a:solidFill>
                  <a:srgbClr val="00B6A8"/>
                </a:solidFill>
                <a:latin typeface="Grotesque"/>
                <a:cs typeface="Latha"/>
              </a:rPr>
              <a:t>Funding – Healthy Minds, Nutritional Literacy, </a:t>
            </a:r>
            <a:r>
              <a:rPr lang="en-US" dirty="0" err="1">
                <a:solidFill>
                  <a:srgbClr val="00B6A8"/>
                </a:solidFill>
                <a:latin typeface="Grotesque"/>
                <a:cs typeface="Latha"/>
              </a:rPr>
              <a:t>etc</a:t>
            </a:r>
            <a:endParaRPr lang="en-US" dirty="0">
              <a:solidFill>
                <a:srgbClr val="00B6A8"/>
              </a:solidFill>
              <a:latin typeface="Grotesque"/>
              <a:cs typeface="Latha"/>
            </a:endParaRPr>
          </a:p>
          <a:p>
            <a:pPr marL="285750" indent="-285750">
              <a:buFontTx/>
              <a:buChar char="-"/>
            </a:pPr>
            <a:r>
              <a:rPr lang="en-US" dirty="0">
                <a:solidFill>
                  <a:srgbClr val="00B6A8"/>
                </a:solidFill>
                <a:latin typeface="Grotesque"/>
                <a:cs typeface="Latha"/>
              </a:rPr>
              <a:t>Senior Admin - DFA </a:t>
            </a:r>
          </a:p>
          <a:p>
            <a:pPr marL="285750" indent="-285750">
              <a:buFontTx/>
              <a:buChar char="-"/>
            </a:pPr>
            <a:endParaRPr lang="en-US" sz="1200" b="1" dirty="0">
              <a:solidFill>
                <a:srgbClr val="00B6A8"/>
              </a:solidFill>
              <a:latin typeface="Grotesque"/>
              <a:cs typeface="Latha"/>
            </a:endParaRPr>
          </a:p>
        </p:txBody>
      </p:sp>
      <p:sp>
        <p:nvSpPr>
          <p:cNvPr id="11" name="TextBox 10">
            <a:extLst>
              <a:ext uri="{FF2B5EF4-FFF2-40B4-BE49-F238E27FC236}">
                <a16:creationId xmlns:a16="http://schemas.microsoft.com/office/drawing/2014/main" id="{E15E4FC0-13B1-CEBC-3FEC-4F7C22C2C50E}"/>
              </a:ext>
            </a:extLst>
          </p:cNvPr>
          <p:cNvSpPr txBox="1"/>
          <p:nvPr/>
        </p:nvSpPr>
        <p:spPr>
          <a:xfrm>
            <a:off x="8908363" y="1757224"/>
            <a:ext cx="293900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B6A8"/>
                </a:solidFill>
                <a:latin typeface="Grotesque"/>
                <a:cs typeface="Latha"/>
              </a:rPr>
              <a:t>Department</a:t>
            </a:r>
          </a:p>
          <a:p>
            <a:pPr marL="171450" indent="-171450">
              <a:buFontTx/>
              <a:buChar char="-"/>
            </a:pPr>
            <a:r>
              <a:rPr lang="en-US" dirty="0">
                <a:solidFill>
                  <a:srgbClr val="00B6A8"/>
                </a:solidFill>
                <a:latin typeface="Arial" panose="020B0604020202020204" pitchFamily="34" charset="0"/>
                <a:cs typeface="Arial" panose="020B0604020202020204" pitchFamily="34" charset="0"/>
              </a:rPr>
              <a:t>Policy  </a:t>
            </a:r>
          </a:p>
          <a:p>
            <a:pPr marL="171450" indent="-171450">
              <a:buFontTx/>
              <a:buChar char="-"/>
            </a:pPr>
            <a:r>
              <a:rPr lang="en-US" dirty="0">
                <a:solidFill>
                  <a:srgbClr val="00B6A8"/>
                </a:solidFill>
                <a:latin typeface="Arial" panose="020B0604020202020204" pitchFamily="34" charset="0"/>
                <a:cs typeface="Arial" panose="020B0604020202020204" pitchFamily="34" charset="0"/>
              </a:rPr>
              <a:t>Funding </a:t>
            </a:r>
          </a:p>
          <a:p>
            <a:pPr marL="171450" indent="-171450">
              <a:buFontTx/>
              <a:buChar char="-"/>
            </a:pPr>
            <a:r>
              <a:rPr lang="en-US" dirty="0">
                <a:solidFill>
                  <a:srgbClr val="00B6A8"/>
                </a:solidFill>
                <a:latin typeface="Arial" panose="020B0604020202020204" pitchFamily="34" charset="0"/>
                <a:cs typeface="Arial" panose="020B0604020202020204" pitchFamily="34" charset="0"/>
              </a:rPr>
              <a:t>Centers of Excellence </a:t>
            </a:r>
          </a:p>
          <a:p>
            <a:pPr marL="171450" indent="-171450">
              <a:buFontTx/>
              <a:buChar char="-"/>
            </a:pPr>
            <a:r>
              <a:rPr lang="en-US" dirty="0">
                <a:solidFill>
                  <a:srgbClr val="00B6A8"/>
                </a:solidFill>
                <a:latin typeface="Arial" panose="020B0604020202020204" pitchFamily="34" charset="0"/>
                <a:cs typeface="Arial" panose="020B0604020202020204" pitchFamily="34" charset="0"/>
              </a:rPr>
              <a:t>Governance </a:t>
            </a:r>
          </a:p>
        </p:txBody>
      </p:sp>
      <p:pic>
        <p:nvPicPr>
          <p:cNvPr id="12" name="Picture 6" descr="where s waldo hat clipart 10 free Cliparts | Download images on ...">
            <a:extLst>
              <a:ext uri="{FF2B5EF4-FFF2-40B4-BE49-F238E27FC236}">
                <a16:creationId xmlns:a16="http://schemas.microsoft.com/office/drawing/2014/main" id="{7B1056DF-C13A-AD31-FFF2-6DEEBDF85A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05189" y="3442564"/>
            <a:ext cx="1395291" cy="165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150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60732-7B63-30C1-FC1E-374C5AB60B57}"/>
            </a:ext>
          </a:extLst>
        </p:cNvPr>
        <p:cNvGrpSpPr/>
        <p:nvPr/>
      </p:nvGrpSpPr>
      <p:grpSpPr>
        <a:xfrm>
          <a:off x="0" y="0"/>
          <a:ext cx="0" cy="0"/>
          <a:chOff x="0" y="0"/>
          <a:chExt cx="0" cy="0"/>
        </a:xfrm>
      </p:grpSpPr>
      <p:pic>
        <p:nvPicPr>
          <p:cNvPr id="13" name="Picture 12" descr="A black and white logo&#10;&#10;Description automatically generated">
            <a:extLst>
              <a:ext uri="{FF2B5EF4-FFF2-40B4-BE49-F238E27FC236}">
                <a16:creationId xmlns:a16="http://schemas.microsoft.com/office/drawing/2014/main" id="{208A52CF-33FC-C1EF-065D-CE2B0B9A1497}"/>
              </a:ext>
            </a:extLst>
          </p:cNvPr>
          <p:cNvPicPr>
            <a:picLocks noChangeAspect="1"/>
          </p:cNvPicPr>
          <p:nvPr/>
        </p:nvPicPr>
        <p:blipFill>
          <a:blip r:embed="rId3"/>
          <a:stretch>
            <a:fillRect/>
          </a:stretch>
        </p:blipFill>
        <p:spPr>
          <a:xfrm>
            <a:off x="3399020" y="4809479"/>
            <a:ext cx="8969343" cy="2801364"/>
          </a:xfrm>
          <a:prstGeom prst="rect">
            <a:avLst/>
          </a:prstGeom>
        </p:spPr>
      </p:pic>
      <p:grpSp>
        <p:nvGrpSpPr>
          <p:cNvPr id="10" name="Group 9">
            <a:extLst>
              <a:ext uri="{FF2B5EF4-FFF2-40B4-BE49-F238E27FC236}">
                <a16:creationId xmlns:a16="http://schemas.microsoft.com/office/drawing/2014/main" id="{71E2E2CA-DBA1-5F87-276C-474A2EEC4D26}"/>
              </a:ext>
            </a:extLst>
          </p:cNvPr>
          <p:cNvGrpSpPr/>
          <p:nvPr/>
        </p:nvGrpSpPr>
        <p:grpSpPr>
          <a:xfrm>
            <a:off x="297585" y="243476"/>
            <a:ext cx="392165" cy="83055"/>
            <a:chOff x="297585" y="243476"/>
            <a:chExt cx="392165" cy="83055"/>
          </a:xfrm>
        </p:grpSpPr>
        <p:sp>
          <p:nvSpPr>
            <p:cNvPr id="6" name="Oval 5">
              <a:extLst>
                <a:ext uri="{FF2B5EF4-FFF2-40B4-BE49-F238E27FC236}">
                  <a16:creationId xmlns:a16="http://schemas.microsoft.com/office/drawing/2014/main" id="{C953209E-5DED-B77D-84B2-18F88CC5D567}"/>
                </a:ext>
              </a:extLst>
            </p:cNvPr>
            <p:cNvSpPr/>
            <p:nvPr/>
          </p:nvSpPr>
          <p:spPr>
            <a:xfrm>
              <a:off x="297585" y="243478"/>
              <a:ext cx="83053" cy="83053"/>
            </a:xfrm>
            <a:prstGeom prst="ellipse">
              <a:avLst/>
            </a:prstGeom>
            <a:solidFill>
              <a:srgbClr val="283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E6FA740-544C-58E5-1996-C426754EE72F}"/>
                </a:ext>
              </a:extLst>
            </p:cNvPr>
            <p:cNvSpPr/>
            <p:nvPr/>
          </p:nvSpPr>
          <p:spPr>
            <a:xfrm>
              <a:off x="452141" y="243477"/>
              <a:ext cx="83053" cy="83053"/>
            </a:xfrm>
            <a:prstGeom prst="ellipse">
              <a:avLst/>
            </a:prstGeom>
            <a:solidFill>
              <a:srgbClr val="00B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33339A9-75E0-7711-3B97-3553F324541B}"/>
                </a:ext>
              </a:extLst>
            </p:cNvPr>
            <p:cNvSpPr/>
            <p:nvPr/>
          </p:nvSpPr>
          <p:spPr>
            <a:xfrm>
              <a:off x="606697" y="243476"/>
              <a:ext cx="83053" cy="83053"/>
            </a:xfrm>
            <a:prstGeom prst="ellipse">
              <a:avLst/>
            </a:prstGeom>
            <a:solidFill>
              <a:srgbClr val="FCB91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CB912"/>
                </a:solidFill>
              </a:endParaRPr>
            </a:p>
          </p:txBody>
        </p:sp>
      </p:grpSp>
      <p:pic>
        <p:nvPicPr>
          <p:cNvPr id="5" name="Picture 16" descr="A close up of a logo&#10;&#10;Description automatically generated">
            <a:extLst>
              <a:ext uri="{FF2B5EF4-FFF2-40B4-BE49-F238E27FC236}">
                <a16:creationId xmlns:a16="http://schemas.microsoft.com/office/drawing/2014/main" id="{33E48ECD-AA0B-8F50-C1C0-01B32EE06BE9}"/>
              </a:ext>
            </a:extLst>
          </p:cNvPr>
          <p:cNvPicPr>
            <a:picLocks noChangeAspect="1"/>
          </p:cNvPicPr>
          <p:nvPr/>
        </p:nvPicPr>
        <p:blipFill>
          <a:blip r:embed="rId4"/>
          <a:stretch>
            <a:fillRect/>
          </a:stretch>
        </p:blipFill>
        <p:spPr>
          <a:xfrm>
            <a:off x="9831847" y="5736631"/>
            <a:ext cx="1741078" cy="473530"/>
          </a:xfrm>
          <a:prstGeom prst="rect">
            <a:avLst/>
          </a:prstGeom>
        </p:spPr>
      </p:pic>
      <p:pic>
        <p:nvPicPr>
          <p:cNvPr id="2" name="Graphic 1" descr="Badge with solid fill">
            <a:extLst>
              <a:ext uri="{FF2B5EF4-FFF2-40B4-BE49-F238E27FC236}">
                <a16:creationId xmlns:a16="http://schemas.microsoft.com/office/drawing/2014/main" id="{07F8EFBB-0D38-2068-9658-C157C18D16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93235" y="18990"/>
            <a:ext cx="1219200" cy="1219200"/>
          </a:xfrm>
          <a:prstGeom prst="rect">
            <a:avLst/>
          </a:prstGeom>
        </p:spPr>
      </p:pic>
      <p:sp>
        <p:nvSpPr>
          <p:cNvPr id="7" name="TextBox 6">
            <a:extLst>
              <a:ext uri="{FF2B5EF4-FFF2-40B4-BE49-F238E27FC236}">
                <a16:creationId xmlns:a16="http://schemas.microsoft.com/office/drawing/2014/main" id="{8AB350DE-4DD3-0117-1575-AB7CE5DACEDD}"/>
              </a:ext>
            </a:extLst>
          </p:cNvPr>
          <p:cNvSpPr txBox="1"/>
          <p:nvPr/>
        </p:nvSpPr>
        <p:spPr>
          <a:xfrm>
            <a:off x="848543" y="1166842"/>
            <a:ext cx="10724382" cy="452431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800" dirty="0">
                <a:solidFill>
                  <a:srgbClr val="00B6A8"/>
                </a:solidFill>
                <a:latin typeface="Grotesque"/>
                <a:cs typeface="Latha"/>
              </a:rPr>
              <a:t>Stigma around food programs: Lunch examples (Bagged Lunch, Cafeteria Lunch, Snacks, </a:t>
            </a:r>
            <a:r>
              <a:rPr lang="en-US" sz="1800" dirty="0" err="1">
                <a:solidFill>
                  <a:srgbClr val="00B6A8"/>
                </a:solidFill>
                <a:latin typeface="Grotesque"/>
                <a:cs typeface="Latha"/>
              </a:rPr>
              <a:t>etc</a:t>
            </a:r>
            <a:r>
              <a:rPr lang="en-US" sz="1800" dirty="0">
                <a:solidFill>
                  <a:srgbClr val="00B6A8"/>
                </a:solidFill>
                <a:latin typeface="Grotesque"/>
                <a:cs typeface="Latha"/>
              </a:rPr>
              <a:t>)</a:t>
            </a:r>
            <a:br>
              <a:rPr lang="en-US" sz="1800" dirty="0">
                <a:solidFill>
                  <a:srgbClr val="00B6A8"/>
                </a:solidFill>
                <a:latin typeface="Grotesque"/>
                <a:cs typeface="Latha"/>
              </a:rPr>
            </a:br>
            <a:endParaRPr lang="en-US" sz="1800" dirty="0">
              <a:solidFill>
                <a:srgbClr val="00B6A8"/>
              </a:solidFill>
              <a:latin typeface="Grotesque"/>
              <a:cs typeface="Latha"/>
            </a:endParaRPr>
          </a:p>
          <a:p>
            <a:pPr marL="285750" indent="-285750">
              <a:buFont typeface="Arial" panose="020B0604020202020204" pitchFamily="34" charset="0"/>
              <a:buChar char="•"/>
            </a:pPr>
            <a:r>
              <a:rPr lang="en-US" sz="1800" dirty="0">
                <a:solidFill>
                  <a:srgbClr val="00B6A8"/>
                </a:solidFill>
                <a:latin typeface="Grotesque"/>
                <a:cs typeface="Latha"/>
              </a:rPr>
              <a:t>Everyone is a “food expert” –  How do we build an environment where food is not perceived as ‘good’ or ‘bad’? </a:t>
            </a:r>
            <a:br>
              <a:rPr lang="en-US" sz="1800" dirty="0">
                <a:solidFill>
                  <a:srgbClr val="00B6A8"/>
                </a:solidFill>
                <a:latin typeface="Grotesque"/>
                <a:cs typeface="Latha"/>
              </a:rPr>
            </a:br>
            <a:endParaRPr lang="en-US" sz="1800" dirty="0">
              <a:solidFill>
                <a:srgbClr val="00B6A8"/>
              </a:solidFill>
              <a:latin typeface="Grotesque"/>
              <a:cs typeface="Latha"/>
            </a:endParaRPr>
          </a:p>
          <a:p>
            <a:pPr marL="285750" indent="-285750">
              <a:buFont typeface="Arial" panose="020B0604020202020204" pitchFamily="34" charset="0"/>
              <a:buChar char="•"/>
            </a:pPr>
            <a:r>
              <a:rPr lang="en-US" dirty="0">
                <a:solidFill>
                  <a:srgbClr val="00B6A8"/>
                </a:solidFill>
                <a:latin typeface="Grotesque"/>
                <a:cs typeface="Latha"/>
              </a:rPr>
              <a:t>Transportation Impacts </a:t>
            </a:r>
            <a:br>
              <a:rPr lang="en-US" dirty="0">
                <a:solidFill>
                  <a:srgbClr val="00B6A8"/>
                </a:solidFill>
                <a:latin typeface="Grotesque"/>
                <a:cs typeface="Latha"/>
              </a:rPr>
            </a:br>
            <a:endParaRPr lang="en-US" dirty="0">
              <a:solidFill>
                <a:srgbClr val="00B6A8"/>
              </a:solidFill>
              <a:latin typeface="Grotesque"/>
              <a:cs typeface="Latha"/>
            </a:endParaRPr>
          </a:p>
          <a:p>
            <a:pPr marL="285750" indent="-285750">
              <a:buFont typeface="Arial" panose="020B0604020202020204" pitchFamily="34" charset="0"/>
              <a:buChar char="•"/>
            </a:pPr>
            <a:r>
              <a:rPr lang="en-US" dirty="0">
                <a:solidFill>
                  <a:srgbClr val="00B6A8"/>
                </a:solidFill>
                <a:latin typeface="Grotesque"/>
                <a:cs typeface="Latha"/>
              </a:rPr>
              <a:t>Equipment, aging infrastructure – reactive state (Ex: Fire Marshall &amp; microwaves) </a:t>
            </a:r>
            <a:br>
              <a:rPr lang="en-US" dirty="0">
                <a:solidFill>
                  <a:srgbClr val="00B6A8"/>
                </a:solidFill>
                <a:latin typeface="Grotesque"/>
                <a:cs typeface="Latha"/>
              </a:rPr>
            </a:br>
            <a:endParaRPr lang="en-US" dirty="0">
              <a:solidFill>
                <a:srgbClr val="00B6A8"/>
              </a:solidFill>
              <a:latin typeface="Grotesque"/>
              <a:cs typeface="Latha"/>
            </a:endParaRPr>
          </a:p>
          <a:p>
            <a:pPr marL="285750" indent="-285750">
              <a:buFont typeface="Arial" panose="020B0604020202020204" pitchFamily="34" charset="0"/>
              <a:buChar char="•"/>
            </a:pPr>
            <a:r>
              <a:rPr lang="en-US" sz="1800" dirty="0">
                <a:solidFill>
                  <a:srgbClr val="00B6A8"/>
                </a:solidFill>
                <a:latin typeface="Grotesque"/>
                <a:cs typeface="Latha"/>
              </a:rPr>
              <a:t>Scheduling – not enough time to eat. Example: flipping outside recess &amp; lunch time</a:t>
            </a:r>
            <a:br>
              <a:rPr lang="en-US" sz="1800" dirty="0">
                <a:solidFill>
                  <a:srgbClr val="00B6A8"/>
                </a:solidFill>
                <a:latin typeface="Grotesque"/>
                <a:cs typeface="Latha"/>
              </a:rPr>
            </a:br>
            <a:endParaRPr lang="en-US" sz="1800" dirty="0">
              <a:solidFill>
                <a:srgbClr val="00B6A8"/>
              </a:solidFill>
              <a:latin typeface="Grotesque"/>
              <a:cs typeface="Latha"/>
            </a:endParaRPr>
          </a:p>
          <a:p>
            <a:pPr marL="285750" indent="-285750">
              <a:buFont typeface="Arial" panose="020B0604020202020204" pitchFamily="34" charset="0"/>
              <a:buChar char="•"/>
            </a:pPr>
            <a:r>
              <a:rPr lang="en-US" sz="1800" dirty="0">
                <a:solidFill>
                  <a:srgbClr val="00B6A8"/>
                </a:solidFill>
                <a:latin typeface="Grotesque"/>
                <a:cs typeface="Latha"/>
              </a:rPr>
              <a:t>Food Premise</a:t>
            </a:r>
            <a:r>
              <a:rPr lang="en-US" dirty="0">
                <a:solidFill>
                  <a:srgbClr val="00B6A8"/>
                </a:solidFill>
                <a:latin typeface="Grotesque"/>
                <a:cs typeface="Latha"/>
              </a:rPr>
              <a:t> License – Food Safety in Schools</a:t>
            </a:r>
            <a:br>
              <a:rPr lang="en-US" dirty="0">
                <a:solidFill>
                  <a:srgbClr val="00B6A8"/>
                </a:solidFill>
                <a:latin typeface="Grotesque"/>
                <a:cs typeface="Latha"/>
              </a:rPr>
            </a:br>
            <a:endParaRPr lang="en-US" dirty="0">
              <a:solidFill>
                <a:srgbClr val="00B6A8"/>
              </a:solidFill>
              <a:latin typeface="Grotesque"/>
              <a:cs typeface="Latha"/>
            </a:endParaRPr>
          </a:p>
          <a:p>
            <a:pPr marL="285750" indent="-285750">
              <a:buFont typeface="Arial" panose="020B0604020202020204" pitchFamily="34" charset="0"/>
              <a:buChar char="•"/>
            </a:pPr>
            <a:r>
              <a:rPr lang="en-US" sz="1800" dirty="0">
                <a:solidFill>
                  <a:srgbClr val="00B6A8"/>
                </a:solidFill>
                <a:latin typeface="Grotesque"/>
                <a:cs typeface="Latha"/>
              </a:rPr>
              <a:t>People Management – “Not my job”</a:t>
            </a:r>
            <a:br>
              <a:rPr lang="en-US" sz="1800" dirty="0">
                <a:solidFill>
                  <a:srgbClr val="00B6A8"/>
                </a:solidFill>
                <a:latin typeface="Grotesque"/>
                <a:cs typeface="Latha"/>
              </a:rPr>
            </a:br>
            <a:endParaRPr lang="en-US" sz="1800" dirty="0">
              <a:solidFill>
                <a:srgbClr val="00B6A8"/>
              </a:solidFill>
              <a:latin typeface="Grotesque"/>
              <a:cs typeface="Latha"/>
            </a:endParaRPr>
          </a:p>
          <a:p>
            <a:pPr marL="285750" indent="-285750">
              <a:buFont typeface="Arial" panose="020B0604020202020204" pitchFamily="34" charset="0"/>
              <a:buChar char="•"/>
            </a:pPr>
            <a:r>
              <a:rPr lang="en-US" dirty="0">
                <a:solidFill>
                  <a:srgbClr val="00B6A8"/>
                </a:solidFill>
                <a:latin typeface="Grotesque"/>
                <a:cs typeface="Latha"/>
              </a:rPr>
              <a:t>Limited selection of foods that are culturally safe and/or inclusive to dietary restrictions</a:t>
            </a:r>
            <a:endParaRPr lang="en-US" sz="1800" dirty="0">
              <a:solidFill>
                <a:srgbClr val="00B6A8"/>
              </a:solidFill>
              <a:latin typeface="Grotesque"/>
              <a:cs typeface="Latha"/>
            </a:endParaRPr>
          </a:p>
        </p:txBody>
      </p:sp>
      <p:sp>
        <p:nvSpPr>
          <p:cNvPr id="15" name="TextBox 14">
            <a:extLst>
              <a:ext uri="{FF2B5EF4-FFF2-40B4-BE49-F238E27FC236}">
                <a16:creationId xmlns:a16="http://schemas.microsoft.com/office/drawing/2014/main" id="{4DDB72BB-4FFD-C032-0AF6-8A0813E302E8}"/>
              </a:ext>
            </a:extLst>
          </p:cNvPr>
          <p:cNvSpPr txBox="1"/>
          <p:nvPr/>
        </p:nvSpPr>
        <p:spPr>
          <a:xfrm>
            <a:off x="779253" y="778283"/>
            <a:ext cx="50122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283D3B"/>
                </a:solidFill>
                <a:latin typeface="Grotesque"/>
                <a:cs typeface="Latha"/>
              </a:rPr>
              <a:t>Some areas for improvement   </a:t>
            </a:r>
            <a:endParaRPr lang="en-US" b="1" dirty="0">
              <a:solidFill>
                <a:srgbClr val="283D3B"/>
              </a:solidFill>
            </a:endParaRPr>
          </a:p>
        </p:txBody>
      </p:sp>
    </p:spTree>
    <p:extLst>
      <p:ext uri="{BB962C8B-B14F-4D97-AF65-F5344CB8AC3E}">
        <p14:creationId xmlns:p14="http://schemas.microsoft.com/office/powerpoint/2010/main" val="687560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C641B-1DBE-28AC-6CAB-421349D66BD2}"/>
            </a:ext>
          </a:extLst>
        </p:cNvPr>
        <p:cNvGrpSpPr/>
        <p:nvPr/>
      </p:nvGrpSpPr>
      <p:grpSpPr>
        <a:xfrm>
          <a:off x="0" y="0"/>
          <a:ext cx="0" cy="0"/>
          <a:chOff x="0" y="0"/>
          <a:chExt cx="0" cy="0"/>
        </a:xfrm>
      </p:grpSpPr>
      <p:pic>
        <p:nvPicPr>
          <p:cNvPr id="13" name="Picture 12" descr="A black and white logo&#10;&#10;Description automatically generated">
            <a:extLst>
              <a:ext uri="{FF2B5EF4-FFF2-40B4-BE49-F238E27FC236}">
                <a16:creationId xmlns:a16="http://schemas.microsoft.com/office/drawing/2014/main" id="{AE14EA11-66BE-80F6-0836-05B64AF016EC}"/>
              </a:ext>
            </a:extLst>
          </p:cNvPr>
          <p:cNvPicPr>
            <a:picLocks noChangeAspect="1"/>
          </p:cNvPicPr>
          <p:nvPr/>
        </p:nvPicPr>
        <p:blipFill>
          <a:blip r:embed="rId3"/>
          <a:stretch>
            <a:fillRect/>
          </a:stretch>
        </p:blipFill>
        <p:spPr>
          <a:xfrm>
            <a:off x="3399020" y="4809479"/>
            <a:ext cx="8969343" cy="2801364"/>
          </a:xfrm>
          <a:prstGeom prst="rect">
            <a:avLst/>
          </a:prstGeom>
        </p:spPr>
      </p:pic>
      <p:grpSp>
        <p:nvGrpSpPr>
          <p:cNvPr id="10" name="Group 9">
            <a:extLst>
              <a:ext uri="{FF2B5EF4-FFF2-40B4-BE49-F238E27FC236}">
                <a16:creationId xmlns:a16="http://schemas.microsoft.com/office/drawing/2014/main" id="{4D67E487-EBA4-723E-4569-B8C9AED83CF3}"/>
              </a:ext>
            </a:extLst>
          </p:cNvPr>
          <p:cNvGrpSpPr/>
          <p:nvPr/>
        </p:nvGrpSpPr>
        <p:grpSpPr>
          <a:xfrm>
            <a:off x="297585" y="243476"/>
            <a:ext cx="392165" cy="83055"/>
            <a:chOff x="297585" y="243476"/>
            <a:chExt cx="392165" cy="83055"/>
          </a:xfrm>
        </p:grpSpPr>
        <p:sp>
          <p:nvSpPr>
            <p:cNvPr id="6" name="Oval 5">
              <a:extLst>
                <a:ext uri="{FF2B5EF4-FFF2-40B4-BE49-F238E27FC236}">
                  <a16:creationId xmlns:a16="http://schemas.microsoft.com/office/drawing/2014/main" id="{C96EF23C-F05B-7BE2-C027-2D336EDEC0D4}"/>
                </a:ext>
              </a:extLst>
            </p:cNvPr>
            <p:cNvSpPr/>
            <p:nvPr/>
          </p:nvSpPr>
          <p:spPr>
            <a:xfrm>
              <a:off x="297585" y="243478"/>
              <a:ext cx="83053" cy="83053"/>
            </a:xfrm>
            <a:prstGeom prst="ellipse">
              <a:avLst/>
            </a:prstGeom>
            <a:solidFill>
              <a:srgbClr val="283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3C123A2-0374-B61A-E328-74A601A2B0CE}"/>
                </a:ext>
              </a:extLst>
            </p:cNvPr>
            <p:cNvSpPr/>
            <p:nvPr/>
          </p:nvSpPr>
          <p:spPr>
            <a:xfrm>
              <a:off x="452141" y="243477"/>
              <a:ext cx="83053" cy="83053"/>
            </a:xfrm>
            <a:prstGeom prst="ellipse">
              <a:avLst/>
            </a:prstGeom>
            <a:solidFill>
              <a:srgbClr val="00B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8B96109-3915-9065-F1F8-3E140D3691F1}"/>
                </a:ext>
              </a:extLst>
            </p:cNvPr>
            <p:cNvSpPr/>
            <p:nvPr/>
          </p:nvSpPr>
          <p:spPr>
            <a:xfrm>
              <a:off x="606697" y="243476"/>
              <a:ext cx="83053" cy="83053"/>
            </a:xfrm>
            <a:prstGeom prst="ellipse">
              <a:avLst/>
            </a:prstGeom>
            <a:solidFill>
              <a:srgbClr val="FCB91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CB912"/>
                </a:solidFill>
              </a:endParaRPr>
            </a:p>
          </p:txBody>
        </p:sp>
      </p:grpSp>
      <p:pic>
        <p:nvPicPr>
          <p:cNvPr id="5" name="Picture 16" descr="A close up of a logo&#10;&#10;Description automatically generated">
            <a:extLst>
              <a:ext uri="{FF2B5EF4-FFF2-40B4-BE49-F238E27FC236}">
                <a16:creationId xmlns:a16="http://schemas.microsoft.com/office/drawing/2014/main" id="{0DCFAB7D-687D-8E7A-64BD-CC61F7382981}"/>
              </a:ext>
            </a:extLst>
          </p:cNvPr>
          <p:cNvPicPr>
            <a:picLocks noChangeAspect="1"/>
          </p:cNvPicPr>
          <p:nvPr/>
        </p:nvPicPr>
        <p:blipFill>
          <a:blip r:embed="rId4"/>
          <a:stretch>
            <a:fillRect/>
          </a:stretch>
        </p:blipFill>
        <p:spPr>
          <a:xfrm>
            <a:off x="9831847" y="5736631"/>
            <a:ext cx="1741078" cy="473530"/>
          </a:xfrm>
          <a:prstGeom prst="rect">
            <a:avLst/>
          </a:prstGeom>
        </p:spPr>
      </p:pic>
      <p:pic>
        <p:nvPicPr>
          <p:cNvPr id="1026" name="Picture 2">
            <a:extLst>
              <a:ext uri="{FF2B5EF4-FFF2-40B4-BE49-F238E27FC236}">
                <a16:creationId xmlns:a16="http://schemas.microsoft.com/office/drawing/2014/main" id="{BFB72629-08D2-D8C6-FDC5-C87C07C368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9548" y="166687"/>
            <a:ext cx="6848475" cy="6524625"/>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Right 10">
            <a:extLst>
              <a:ext uri="{FF2B5EF4-FFF2-40B4-BE49-F238E27FC236}">
                <a16:creationId xmlns:a16="http://schemas.microsoft.com/office/drawing/2014/main" id="{9BD3EAFA-2FD9-94C7-E3CE-7D2A6783DA50}"/>
              </a:ext>
            </a:extLst>
          </p:cNvPr>
          <p:cNvSpPr/>
          <p:nvPr/>
        </p:nvSpPr>
        <p:spPr>
          <a:xfrm>
            <a:off x="1943100" y="1693718"/>
            <a:ext cx="1455920" cy="5195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CAFETERIAS</a:t>
            </a:r>
          </a:p>
        </p:txBody>
      </p:sp>
      <p:sp>
        <p:nvSpPr>
          <p:cNvPr id="12" name="Arrow: Right 11">
            <a:extLst>
              <a:ext uri="{FF2B5EF4-FFF2-40B4-BE49-F238E27FC236}">
                <a16:creationId xmlns:a16="http://schemas.microsoft.com/office/drawing/2014/main" id="{3882072F-08C9-8D19-7B3C-1448C9462B93}"/>
              </a:ext>
            </a:extLst>
          </p:cNvPr>
          <p:cNvSpPr/>
          <p:nvPr/>
        </p:nvSpPr>
        <p:spPr>
          <a:xfrm>
            <a:off x="4322618" y="243476"/>
            <a:ext cx="1851167" cy="5195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BREAKFAST PROGRAMS</a:t>
            </a:r>
          </a:p>
        </p:txBody>
      </p:sp>
      <p:sp>
        <p:nvSpPr>
          <p:cNvPr id="14" name="Arrow: Right 13">
            <a:extLst>
              <a:ext uri="{FF2B5EF4-FFF2-40B4-BE49-F238E27FC236}">
                <a16:creationId xmlns:a16="http://schemas.microsoft.com/office/drawing/2014/main" id="{974C1460-0047-253F-A487-6820DC780F0B}"/>
              </a:ext>
            </a:extLst>
          </p:cNvPr>
          <p:cNvSpPr/>
          <p:nvPr/>
        </p:nvSpPr>
        <p:spPr>
          <a:xfrm>
            <a:off x="726065" y="3428999"/>
            <a:ext cx="2178933" cy="10543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NON-PROFIT / BUSINESS/ 	COMMUNITY-LED PROGRAMS</a:t>
            </a:r>
          </a:p>
        </p:txBody>
      </p:sp>
      <p:sp>
        <p:nvSpPr>
          <p:cNvPr id="15" name="Arrow: Left 14">
            <a:extLst>
              <a:ext uri="{FF2B5EF4-FFF2-40B4-BE49-F238E27FC236}">
                <a16:creationId xmlns:a16="http://schemas.microsoft.com/office/drawing/2014/main" id="{E8335B9E-0D5A-17A0-9FB0-349732D56988}"/>
              </a:ext>
            </a:extLst>
          </p:cNvPr>
          <p:cNvSpPr/>
          <p:nvPr/>
        </p:nvSpPr>
        <p:spPr>
          <a:xfrm>
            <a:off x="9219001" y="2108815"/>
            <a:ext cx="2059798" cy="75853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t>EARLY LEARNING / AFTERSCHOOL PROGRAMS</a:t>
            </a:r>
          </a:p>
        </p:txBody>
      </p:sp>
      <p:sp>
        <p:nvSpPr>
          <p:cNvPr id="17" name="Arrow: Left 16">
            <a:extLst>
              <a:ext uri="{FF2B5EF4-FFF2-40B4-BE49-F238E27FC236}">
                <a16:creationId xmlns:a16="http://schemas.microsoft.com/office/drawing/2014/main" id="{6DD0E3F4-44A5-E144-8AE5-D12B64DEA9C2}"/>
              </a:ext>
            </a:extLst>
          </p:cNvPr>
          <p:cNvSpPr/>
          <p:nvPr/>
        </p:nvSpPr>
        <p:spPr>
          <a:xfrm>
            <a:off x="8051755" y="3921809"/>
            <a:ext cx="2352715" cy="75853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t>CURRICULUM LED PROGRAMMING / CULINARY LABS</a:t>
            </a:r>
          </a:p>
        </p:txBody>
      </p:sp>
      <p:sp>
        <p:nvSpPr>
          <p:cNvPr id="18" name="Arrow: Left 17">
            <a:extLst>
              <a:ext uri="{FF2B5EF4-FFF2-40B4-BE49-F238E27FC236}">
                <a16:creationId xmlns:a16="http://schemas.microsoft.com/office/drawing/2014/main" id="{38D16E96-2451-29E5-5F17-78FDD8C74F52}"/>
              </a:ext>
            </a:extLst>
          </p:cNvPr>
          <p:cNvSpPr/>
          <p:nvPr/>
        </p:nvSpPr>
        <p:spPr>
          <a:xfrm>
            <a:off x="9122019" y="3034139"/>
            <a:ext cx="2535802" cy="75853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t>SCHOOL BASED EVENTS/ FUNDRAISING /EXTRA CURRICULARS</a:t>
            </a:r>
          </a:p>
        </p:txBody>
      </p:sp>
      <p:sp>
        <p:nvSpPr>
          <p:cNvPr id="21" name="Arrow: Right 20">
            <a:extLst>
              <a:ext uri="{FF2B5EF4-FFF2-40B4-BE49-F238E27FC236}">
                <a16:creationId xmlns:a16="http://schemas.microsoft.com/office/drawing/2014/main" id="{C51FA5CC-7FB9-C6C6-77CC-0DA3C12D2566}"/>
              </a:ext>
            </a:extLst>
          </p:cNvPr>
          <p:cNvSpPr/>
          <p:nvPr/>
        </p:nvSpPr>
        <p:spPr>
          <a:xfrm>
            <a:off x="4249881" y="5247409"/>
            <a:ext cx="2086302" cy="7489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COMMUNITY USE OF SCHOOLS RENTALS</a:t>
            </a:r>
          </a:p>
        </p:txBody>
      </p:sp>
      <p:sp>
        <p:nvSpPr>
          <p:cNvPr id="22" name="Arrow: Right 21">
            <a:extLst>
              <a:ext uri="{FF2B5EF4-FFF2-40B4-BE49-F238E27FC236}">
                <a16:creationId xmlns:a16="http://schemas.microsoft.com/office/drawing/2014/main" id="{8A483E1A-26D3-8CCC-C2B4-4311AB80BC55}"/>
              </a:ext>
            </a:extLst>
          </p:cNvPr>
          <p:cNvSpPr/>
          <p:nvPr/>
        </p:nvSpPr>
        <p:spPr>
          <a:xfrm>
            <a:off x="1953708" y="326529"/>
            <a:ext cx="1679250" cy="67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t>BUSSING / TRANSPORTATION</a:t>
            </a:r>
          </a:p>
        </p:txBody>
      </p:sp>
      <p:sp>
        <p:nvSpPr>
          <p:cNvPr id="23" name="Arrow: Right 22">
            <a:extLst>
              <a:ext uri="{FF2B5EF4-FFF2-40B4-BE49-F238E27FC236}">
                <a16:creationId xmlns:a16="http://schemas.microsoft.com/office/drawing/2014/main" id="{0BC1781A-144C-982D-AB5D-DBC7A6DE2E9A}"/>
              </a:ext>
            </a:extLst>
          </p:cNvPr>
          <p:cNvSpPr/>
          <p:nvPr/>
        </p:nvSpPr>
        <p:spPr>
          <a:xfrm>
            <a:off x="2749548" y="2570283"/>
            <a:ext cx="1935461" cy="7585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STAFF/ALT. LUNCH AREAS</a:t>
            </a:r>
          </a:p>
        </p:txBody>
      </p:sp>
      <p:pic>
        <p:nvPicPr>
          <p:cNvPr id="24" name="Graphic 23" descr="Badge with solid fill">
            <a:extLst>
              <a:ext uri="{FF2B5EF4-FFF2-40B4-BE49-F238E27FC236}">
                <a16:creationId xmlns:a16="http://schemas.microsoft.com/office/drawing/2014/main" id="{15B7A0E0-BCD0-6ED6-1982-1DBA7A4C1C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63325" y="-4732"/>
            <a:ext cx="1219200" cy="1219200"/>
          </a:xfrm>
          <a:prstGeom prst="rect">
            <a:avLst/>
          </a:prstGeom>
        </p:spPr>
      </p:pic>
      <p:pic>
        <p:nvPicPr>
          <p:cNvPr id="2" name="Picture 6" descr="where s waldo hat clipart 10 free Cliparts | Download images on ...">
            <a:extLst>
              <a:ext uri="{FF2B5EF4-FFF2-40B4-BE49-F238E27FC236}">
                <a16:creationId xmlns:a16="http://schemas.microsoft.com/office/drawing/2014/main" id="{D14A424A-1E1F-D85E-A8F0-860F581628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6709" y="3815139"/>
            <a:ext cx="1395291" cy="165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511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851EF7A9-AEE3-9081-0B3F-7E865917FA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090799-A32B-46E2-C31C-46DE1C5CF9E9}"/>
              </a:ext>
            </a:extLst>
          </p:cNvPr>
          <p:cNvSpPr>
            <a:spLocks noGrp="1"/>
          </p:cNvSpPr>
          <p:nvPr>
            <p:ph type="ctrTitle"/>
          </p:nvPr>
        </p:nvSpPr>
        <p:spPr>
          <a:xfrm>
            <a:off x="846859" y="2702039"/>
            <a:ext cx="10498282" cy="737352"/>
          </a:xfrm>
        </p:spPr>
        <p:txBody>
          <a:bodyPr vert="horz" lIns="91440" tIns="45720" rIns="91440" bIns="45720" rtlCol="0" anchor="ctr">
            <a:normAutofit/>
          </a:bodyPr>
          <a:lstStyle/>
          <a:p>
            <a:r>
              <a:rPr lang="en-US" b="1">
                <a:solidFill>
                  <a:srgbClr val="283D3B"/>
                </a:solidFill>
                <a:latin typeface="Grotesque"/>
              </a:rPr>
              <a:t>Desired Long-Term Outcomes</a:t>
            </a:r>
          </a:p>
        </p:txBody>
      </p:sp>
      <p:pic>
        <p:nvPicPr>
          <p:cNvPr id="5" name="Picture 16" descr="A close up of a logo&#10;&#10;Description automatically generated">
            <a:extLst>
              <a:ext uri="{FF2B5EF4-FFF2-40B4-BE49-F238E27FC236}">
                <a16:creationId xmlns:a16="http://schemas.microsoft.com/office/drawing/2014/main" id="{E1A68C4A-DADB-0CE3-6359-E6CC514C85B8}"/>
              </a:ext>
            </a:extLst>
          </p:cNvPr>
          <p:cNvPicPr>
            <a:picLocks noChangeAspect="1"/>
          </p:cNvPicPr>
          <p:nvPr/>
        </p:nvPicPr>
        <p:blipFill>
          <a:blip r:embed="rId3"/>
          <a:stretch>
            <a:fillRect/>
          </a:stretch>
        </p:blipFill>
        <p:spPr>
          <a:xfrm>
            <a:off x="9679447" y="5584231"/>
            <a:ext cx="1741078" cy="473530"/>
          </a:xfrm>
          <a:prstGeom prst="rect">
            <a:avLst/>
          </a:prstGeom>
        </p:spPr>
      </p:pic>
      <p:grpSp>
        <p:nvGrpSpPr>
          <p:cNvPr id="11" name="Group 10">
            <a:extLst>
              <a:ext uri="{FF2B5EF4-FFF2-40B4-BE49-F238E27FC236}">
                <a16:creationId xmlns:a16="http://schemas.microsoft.com/office/drawing/2014/main" id="{69105D61-3A69-C363-C410-E93FF3623355}"/>
              </a:ext>
            </a:extLst>
          </p:cNvPr>
          <p:cNvGrpSpPr/>
          <p:nvPr/>
        </p:nvGrpSpPr>
        <p:grpSpPr>
          <a:xfrm>
            <a:off x="297585" y="243476"/>
            <a:ext cx="392165" cy="83055"/>
            <a:chOff x="297585" y="243476"/>
            <a:chExt cx="392165" cy="83055"/>
          </a:xfrm>
        </p:grpSpPr>
        <p:sp>
          <p:nvSpPr>
            <p:cNvPr id="8" name="Oval 7">
              <a:extLst>
                <a:ext uri="{FF2B5EF4-FFF2-40B4-BE49-F238E27FC236}">
                  <a16:creationId xmlns:a16="http://schemas.microsoft.com/office/drawing/2014/main" id="{46C30194-752B-CBAA-4A10-8B38EAEE0A37}"/>
                </a:ext>
              </a:extLst>
            </p:cNvPr>
            <p:cNvSpPr/>
            <p:nvPr/>
          </p:nvSpPr>
          <p:spPr>
            <a:xfrm>
              <a:off x="297585" y="243478"/>
              <a:ext cx="83053" cy="83053"/>
            </a:xfrm>
            <a:prstGeom prst="ellipse">
              <a:avLst/>
            </a:prstGeom>
            <a:solidFill>
              <a:srgbClr val="283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E23629B2-F555-01D5-5F10-05B01A0D9254}"/>
                </a:ext>
              </a:extLst>
            </p:cNvPr>
            <p:cNvSpPr/>
            <p:nvPr/>
          </p:nvSpPr>
          <p:spPr>
            <a:xfrm>
              <a:off x="452141" y="243477"/>
              <a:ext cx="83053" cy="83053"/>
            </a:xfrm>
            <a:prstGeom prst="ellipse">
              <a:avLst/>
            </a:prstGeom>
            <a:solidFill>
              <a:srgbClr val="00B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E551EFD8-BBC4-D8C3-4D26-8AE5901BBEBF}"/>
                </a:ext>
              </a:extLst>
            </p:cNvPr>
            <p:cNvSpPr/>
            <p:nvPr/>
          </p:nvSpPr>
          <p:spPr>
            <a:xfrm>
              <a:off x="606697" y="243476"/>
              <a:ext cx="83053" cy="83053"/>
            </a:xfrm>
            <a:prstGeom prst="ellipse">
              <a:avLst/>
            </a:prstGeom>
            <a:solidFill>
              <a:srgbClr val="FCB91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B912"/>
                </a:solidFill>
                <a:effectLst/>
                <a:uLnTx/>
                <a:uFillTx/>
                <a:latin typeface="Calibri" panose="020F0502020204030204"/>
                <a:ea typeface="+mn-ea"/>
                <a:cs typeface="+mn-cs"/>
              </a:endParaRPr>
            </a:p>
          </p:txBody>
        </p:sp>
      </p:grpSp>
      <p:pic>
        <p:nvPicPr>
          <p:cNvPr id="7" name="Graphic 6" descr="Badge 3 with solid fill">
            <a:extLst>
              <a:ext uri="{FF2B5EF4-FFF2-40B4-BE49-F238E27FC236}">
                <a16:creationId xmlns:a16="http://schemas.microsoft.com/office/drawing/2014/main" id="{699911C7-418F-E25F-9046-F926175011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60359" y="3281083"/>
            <a:ext cx="1071282" cy="1071282"/>
          </a:xfrm>
          <a:prstGeom prst="rect">
            <a:avLst/>
          </a:prstGeom>
        </p:spPr>
      </p:pic>
    </p:spTree>
    <p:extLst>
      <p:ext uri="{BB962C8B-B14F-4D97-AF65-F5344CB8AC3E}">
        <p14:creationId xmlns:p14="http://schemas.microsoft.com/office/powerpoint/2010/main" val="2791580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ack and white logo&#10;&#10;Description automatically generated">
            <a:extLst>
              <a:ext uri="{FF2B5EF4-FFF2-40B4-BE49-F238E27FC236}">
                <a16:creationId xmlns:a16="http://schemas.microsoft.com/office/drawing/2014/main" id="{4FC082D7-7AFA-E44A-DD1D-4255F1B9401F}"/>
              </a:ext>
            </a:extLst>
          </p:cNvPr>
          <p:cNvPicPr>
            <a:picLocks noChangeAspect="1"/>
          </p:cNvPicPr>
          <p:nvPr/>
        </p:nvPicPr>
        <p:blipFill>
          <a:blip r:embed="rId3"/>
          <a:stretch>
            <a:fillRect/>
          </a:stretch>
        </p:blipFill>
        <p:spPr>
          <a:xfrm>
            <a:off x="3399020" y="4809479"/>
            <a:ext cx="8969343" cy="2801364"/>
          </a:xfrm>
          <a:prstGeom prst="rect">
            <a:avLst/>
          </a:prstGeom>
        </p:spPr>
      </p:pic>
      <p:grpSp>
        <p:nvGrpSpPr>
          <p:cNvPr id="10" name="Group 9">
            <a:extLst>
              <a:ext uri="{FF2B5EF4-FFF2-40B4-BE49-F238E27FC236}">
                <a16:creationId xmlns:a16="http://schemas.microsoft.com/office/drawing/2014/main" id="{6E7AB891-B532-CCFB-6F56-12A53106E753}"/>
              </a:ext>
            </a:extLst>
          </p:cNvPr>
          <p:cNvGrpSpPr/>
          <p:nvPr/>
        </p:nvGrpSpPr>
        <p:grpSpPr>
          <a:xfrm>
            <a:off x="297585" y="243476"/>
            <a:ext cx="392165" cy="83055"/>
            <a:chOff x="297585" y="243476"/>
            <a:chExt cx="392165" cy="83055"/>
          </a:xfrm>
        </p:grpSpPr>
        <p:sp>
          <p:nvSpPr>
            <p:cNvPr id="6" name="Oval 5">
              <a:extLst>
                <a:ext uri="{FF2B5EF4-FFF2-40B4-BE49-F238E27FC236}">
                  <a16:creationId xmlns:a16="http://schemas.microsoft.com/office/drawing/2014/main" id="{7721E3A7-0160-3452-885D-7F88288BE82A}"/>
                </a:ext>
              </a:extLst>
            </p:cNvPr>
            <p:cNvSpPr/>
            <p:nvPr/>
          </p:nvSpPr>
          <p:spPr>
            <a:xfrm>
              <a:off x="297585" y="243478"/>
              <a:ext cx="83053" cy="83053"/>
            </a:xfrm>
            <a:prstGeom prst="ellipse">
              <a:avLst/>
            </a:prstGeom>
            <a:solidFill>
              <a:srgbClr val="283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CAA922E-A2BF-BC9C-F396-B92FF695642F}"/>
                </a:ext>
              </a:extLst>
            </p:cNvPr>
            <p:cNvSpPr/>
            <p:nvPr/>
          </p:nvSpPr>
          <p:spPr>
            <a:xfrm>
              <a:off x="452141" y="243477"/>
              <a:ext cx="83053" cy="83053"/>
            </a:xfrm>
            <a:prstGeom prst="ellipse">
              <a:avLst/>
            </a:prstGeom>
            <a:solidFill>
              <a:srgbClr val="00B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CDD0DFC-5A5E-F140-6C59-5C777A242024}"/>
                </a:ext>
              </a:extLst>
            </p:cNvPr>
            <p:cNvSpPr/>
            <p:nvPr/>
          </p:nvSpPr>
          <p:spPr>
            <a:xfrm>
              <a:off x="606697" y="243476"/>
              <a:ext cx="83053" cy="83053"/>
            </a:xfrm>
            <a:prstGeom prst="ellipse">
              <a:avLst/>
            </a:prstGeom>
            <a:solidFill>
              <a:srgbClr val="FCB91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CB912"/>
                </a:solidFill>
              </a:endParaRPr>
            </a:p>
          </p:txBody>
        </p:sp>
      </p:grpSp>
      <p:pic>
        <p:nvPicPr>
          <p:cNvPr id="5" name="Picture 16" descr="A close up of a logo&#10;&#10;Description automatically generated">
            <a:extLst>
              <a:ext uri="{FF2B5EF4-FFF2-40B4-BE49-F238E27FC236}">
                <a16:creationId xmlns:a16="http://schemas.microsoft.com/office/drawing/2014/main" id="{7BC60172-C37C-4C24-E751-0C669C0C3207}"/>
              </a:ext>
            </a:extLst>
          </p:cNvPr>
          <p:cNvPicPr>
            <a:picLocks noChangeAspect="1"/>
          </p:cNvPicPr>
          <p:nvPr/>
        </p:nvPicPr>
        <p:blipFill>
          <a:blip r:embed="rId4"/>
          <a:stretch>
            <a:fillRect/>
          </a:stretch>
        </p:blipFill>
        <p:spPr>
          <a:xfrm>
            <a:off x="9831847" y="5736631"/>
            <a:ext cx="1741078" cy="473530"/>
          </a:xfrm>
          <a:prstGeom prst="rect">
            <a:avLst/>
          </a:prstGeom>
        </p:spPr>
      </p:pic>
      <p:sp>
        <p:nvSpPr>
          <p:cNvPr id="4" name="Title 1">
            <a:extLst>
              <a:ext uri="{FF2B5EF4-FFF2-40B4-BE49-F238E27FC236}">
                <a16:creationId xmlns:a16="http://schemas.microsoft.com/office/drawing/2014/main" id="{F682219B-27B5-93C1-21FA-F35C497AEA12}"/>
              </a:ext>
            </a:extLst>
          </p:cNvPr>
          <p:cNvSpPr txBox="1">
            <a:spLocks/>
          </p:cNvSpPr>
          <p:nvPr/>
        </p:nvSpPr>
        <p:spPr>
          <a:xfrm>
            <a:off x="825359" y="1078232"/>
            <a:ext cx="10958068" cy="766699"/>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l"/>
            <a:r>
              <a:rPr lang="en-US">
                <a:solidFill>
                  <a:srgbClr val="283D3B"/>
                </a:solidFill>
                <a:latin typeface="Grotesque"/>
              </a:rPr>
              <a:t>Results of 2023 -2024 </a:t>
            </a:r>
          </a:p>
          <a:p>
            <a:pPr algn="l"/>
            <a:r>
              <a:rPr lang="en-US">
                <a:solidFill>
                  <a:srgbClr val="283D3B"/>
                </a:solidFill>
                <a:latin typeface="Grotesque"/>
              </a:rPr>
              <a:t>Nutritional Literacy Survey</a:t>
            </a:r>
          </a:p>
        </p:txBody>
      </p:sp>
      <p:pic>
        <p:nvPicPr>
          <p:cNvPr id="11" name="Picture 10">
            <a:extLst>
              <a:ext uri="{FF2B5EF4-FFF2-40B4-BE49-F238E27FC236}">
                <a16:creationId xmlns:a16="http://schemas.microsoft.com/office/drawing/2014/main" id="{129C6E52-95EA-68B4-8B7B-B670BB8C3B51}"/>
              </a:ext>
            </a:extLst>
          </p:cNvPr>
          <p:cNvPicPr>
            <a:picLocks noChangeAspect="1"/>
          </p:cNvPicPr>
          <p:nvPr/>
        </p:nvPicPr>
        <p:blipFill>
          <a:blip r:embed="rId5"/>
          <a:stretch>
            <a:fillRect/>
          </a:stretch>
        </p:blipFill>
        <p:spPr>
          <a:xfrm>
            <a:off x="825359" y="2029167"/>
            <a:ext cx="4259096" cy="2348533"/>
          </a:xfrm>
          <a:prstGeom prst="rect">
            <a:avLst/>
          </a:prstGeom>
        </p:spPr>
      </p:pic>
      <p:pic>
        <p:nvPicPr>
          <p:cNvPr id="14" name="Picture 13">
            <a:extLst>
              <a:ext uri="{FF2B5EF4-FFF2-40B4-BE49-F238E27FC236}">
                <a16:creationId xmlns:a16="http://schemas.microsoft.com/office/drawing/2014/main" id="{B6127C6D-A2A7-3AAB-85A6-D668C21D1E71}"/>
              </a:ext>
            </a:extLst>
          </p:cNvPr>
          <p:cNvPicPr>
            <a:picLocks noChangeAspect="1"/>
          </p:cNvPicPr>
          <p:nvPr/>
        </p:nvPicPr>
        <p:blipFill>
          <a:blip r:embed="rId6"/>
          <a:stretch>
            <a:fillRect/>
          </a:stretch>
        </p:blipFill>
        <p:spPr>
          <a:xfrm>
            <a:off x="6162716" y="326528"/>
            <a:ext cx="3279457" cy="3772827"/>
          </a:xfrm>
          <a:prstGeom prst="rect">
            <a:avLst/>
          </a:prstGeom>
        </p:spPr>
      </p:pic>
      <p:pic>
        <p:nvPicPr>
          <p:cNvPr id="16" name="Picture 15">
            <a:extLst>
              <a:ext uri="{FF2B5EF4-FFF2-40B4-BE49-F238E27FC236}">
                <a16:creationId xmlns:a16="http://schemas.microsoft.com/office/drawing/2014/main" id="{28D3C311-CE5F-C848-1E56-AF9C8C67CFF8}"/>
              </a:ext>
            </a:extLst>
          </p:cNvPr>
          <p:cNvPicPr>
            <a:picLocks noChangeAspect="1"/>
          </p:cNvPicPr>
          <p:nvPr/>
        </p:nvPicPr>
        <p:blipFill>
          <a:blip r:embed="rId7"/>
          <a:stretch>
            <a:fillRect/>
          </a:stretch>
        </p:blipFill>
        <p:spPr>
          <a:xfrm>
            <a:off x="6156194" y="5193204"/>
            <a:ext cx="3285979" cy="1140748"/>
          </a:xfrm>
          <a:prstGeom prst="rect">
            <a:avLst/>
          </a:prstGeom>
        </p:spPr>
      </p:pic>
      <p:pic>
        <p:nvPicPr>
          <p:cNvPr id="18" name="Picture 17">
            <a:extLst>
              <a:ext uri="{FF2B5EF4-FFF2-40B4-BE49-F238E27FC236}">
                <a16:creationId xmlns:a16="http://schemas.microsoft.com/office/drawing/2014/main" id="{83D77A5A-9586-5911-8945-C21886323958}"/>
              </a:ext>
            </a:extLst>
          </p:cNvPr>
          <p:cNvPicPr>
            <a:picLocks noChangeAspect="1"/>
          </p:cNvPicPr>
          <p:nvPr/>
        </p:nvPicPr>
        <p:blipFill>
          <a:blip r:embed="rId8"/>
          <a:stretch>
            <a:fillRect/>
          </a:stretch>
        </p:blipFill>
        <p:spPr>
          <a:xfrm>
            <a:off x="6162716" y="4041280"/>
            <a:ext cx="3279457" cy="1151924"/>
          </a:xfrm>
          <a:prstGeom prst="rect">
            <a:avLst/>
          </a:prstGeom>
        </p:spPr>
      </p:pic>
      <p:pic>
        <p:nvPicPr>
          <p:cNvPr id="12" name="Graphic 11" descr="Badge 3 with solid fill">
            <a:extLst>
              <a:ext uri="{FF2B5EF4-FFF2-40B4-BE49-F238E27FC236}">
                <a16:creationId xmlns:a16="http://schemas.microsoft.com/office/drawing/2014/main" id="{5BB3A3F3-32BF-848D-BF0F-044C370539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37284" y="112198"/>
            <a:ext cx="1071282" cy="1071282"/>
          </a:xfrm>
          <a:prstGeom prst="rect">
            <a:avLst/>
          </a:prstGeom>
        </p:spPr>
      </p:pic>
    </p:spTree>
    <p:extLst>
      <p:ext uri="{BB962C8B-B14F-4D97-AF65-F5344CB8AC3E}">
        <p14:creationId xmlns:p14="http://schemas.microsoft.com/office/powerpoint/2010/main" val="3486909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7BEA214A-0CA7-EEBC-50CA-14AF4BCF53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F95DB6-6A8F-595C-5DA0-6ED6A35EB026}"/>
              </a:ext>
            </a:extLst>
          </p:cNvPr>
          <p:cNvSpPr>
            <a:spLocks noGrp="1"/>
          </p:cNvSpPr>
          <p:nvPr>
            <p:ph type="ctrTitle"/>
          </p:nvPr>
        </p:nvSpPr>
        <p:spPr>
          <a:xfrm>
            <a:off x="134471" y="2702039"/>
            <a:ext cx="11766176" cy="737352"/>
          </a:xfrm>
        </p:spPr>
        <p:txBody>
          <a:bodyPr vert="horz" lIns="91440" tIns="45720" rIns="91440" bIns="45720" rtlCol="0" anchor="ctr">
            <a:normAutofit fontScale="90000"/>
          </a:bodyPr>
          <a:lstStyle/>
          <a:p>
            <a:r>
              <a:rPr lang="en-US" b="1">
                <a:solidFill>
                  <a:srgbClr val="283D3B"/>
                </a:solidFill>
                <a:latin typeface="Grotesque"/>
              </a:rPr>
              <a:t>Collective Impact on School Food at ASD-W</a:t>
            </a:r>
          </a:p>
        </p:txBody>
      </p:sp>
      <p:pic>
        <p:nvPicPr>
          <p:cNvPr id="5" name="Picture 16" descr="A close up of a logo&#10;&#10;Description automatically generated">
            <a:extLst>
              <a:ext uri="{FF2B5EF4-FFF2-40B4-BE49-F238E27FC236}">
                <a16:creationId xmlns:a16="http://schemas.microsoft.com/office/drawing/2014/main" id="{EAAFEAAB-910D-2FA9-BC51-DBFACC4D7213}"/>
              </a:ext>
            </a:extLst>
          </p:cNvPr>
          <p:cNvPicPr>
            <a:picLocks noChangeAspect="1"/>
          </p:cNvPicPr>
          <p:nvPr/>
        </p:nvPicPr>
        <p:blipFill>
          <a:blip r:embed="rId3"/>
          <a:stretch>
            <a:fillRect/>
          </a:stretch>
        </p:blipFill>
        <p:spPr>
          <a:xfrm>
            <a:off x="9679447" y="5584231"/>
            <a:ext cx="1741078" cy="473530"/>
          </a:xfrm>
          <a:prstGeom prst="rect">
            <a:avLst/>
          </a:prstGeom>
        </p:spPr>
      </p:pic>
      <p:grpSp>
        <p:nvGrpSpPr>
          <p:cNvPr id="11" name="Group 10">
            <a:extLst>
              <a:ext uri="{FF2B5EF4-FFF2-40B4-BE49-F238E27FC236}">
                <a16:creationId xmlns:a16="http://schemas.microsoft.com/office/drawing/2014/main" id="{CA62C886-80BF-40D5-D6B5-78AF7CBCD59D}"/>
              </a:ext>
            </a:extLst>
          </p:cNvPr>
          <p:cNvGrpSpPr/>
          <p:nvPr/>
        </p:nvGrpSpPr>
        <p:grpSpPr>
          <a:xfrm>
            <a:off x="297585" y="243476"/>
            <a:ext cx="392165" cy="83055"/>
            <a:chOff x="297585" y="243476"/>
            <a:chExt cx="392165" cy="83055"/>
          </a:xfrm>
        </p:grpSpPr>
        <p:sp>
          <p:nvSpPr>
            <p:cNvPr id="8" name="Oval 7">
              <a:extLst>
                <a:ext uri="{FF2B5EF4-FFF2-40B4-BE49-F238E27FC236}">
                  <a16:creationId xmlns:a16="http://schemas.microsoft.com/office/drawing/2014/main" id="{0B385150-6720-4963-E32B-B698BD67C39B}"/>
                </a:ext>
              </a:extLst>
            </p:cNvPr>
            <p:cNvSpPr/>
            <p:nvPr/>
          </p:nvSpPr>
          <p:spPr>
            <a:xfrm>
              <a:off x="297585" y="243478"/>
              <a:ext cx="83053" cy="83053"/>
            </a:xfrm>
            <a:prstGeom prst="ellipse">
              <a:avLst/>
            </a:prstGeom>
            <a:solidFill>
              <a:srgbClr val="283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326B1FAA-2CD7-72E7-6EC0-C15DEAD682AF}"/>
                </a:ext>
              </a:extLst>
            </p:cNvPr>
            <p:cNvSpPr/>
            <p:nvPr/>
          </p:nvSpPr>
          <p:spPr>
            <a:xfrm>
              <a:off x="452141" y="243477"/>
              <a:ext cx="83053" cy="83053"/>
            </a:xfrm>
            <a:prstGeom prst="ellipse">
              <a:avLst/>
            </a:prstGeom>
            <a:solidFill>
              <a:srgbClr val="00B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AD2F2F7B-41F3-0C1B-9D69-27E5A2D4BC02}"/>
                </a:ext>
              </a:extLst>
            </p:cNvPr>
            <p:cNvSpPr/>
            <p:nvPr/>
          </p:nvSpPr>
          <p:spPr>
            <a:xfrm>
              <a:off x="606697" y="243476"/>
              <a:ext cx="83053" cy="83053"/>
            </a:xfrm>
            <a:prstGeom prst="ellipse">
              <a:avLst/>
            </a:prstGeom>
            <a:solidFill>
              <a:srgbClr val="FCB91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B912"/>
                </a:solidFill>
                <a:effectLst/>
                <a:uLnTx/>
                <a:uFillTx/>
                <a:latin typeface="Calibri" panose="020F0502020204030204"/>
                <a:ea typeface="+mn-ea"/>
                <a:cs typeface="+mn-cs"/>
              </a:endParaRPr>
            </a:p>
          </p:txBody>
        </p:sp>
      </p:grpSp>
      <p:pic>
        <p:nvPicPr>
          <p:cNvPr id="4" name="Graphic 3" descr="Badge 4 with solid fill">
            <a:extLst>
              <a:ext uri="{FF2B5EF4-FFF2-40B4-BE49-F238E27FC236}">
                <a16:creationId xmlns:a16="http://schemas.microsoft.com/office/drawing/2014/main" id="{8F3AFDBB-9F56-FE0D-2BDB-7807020AC1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60358" y="3439391"/>
            <a:ext cx="1071283" cy="1071283"/>
          </a:xfrm>
          <a:prstGeom prst="rect">
            <a:avLst/>
          </a:prstGeom>
        </p:spPr>
      </p:pic>
    </p:spTree>
    <p:extLst>
      <p:ext uri="{BB962C8B-B14F-4D97-AF65-F5344CB8AC3E}">
        <p14:creationId xmlns:p14="http://schemas.microsoft.com/office/powerpoint/2010/main" val="1431771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A104C-B295-404C-A26B-BDF8A20F73FA}"/>
            </a:ext>
          </a:extLst>
        </p:cNvPr>
        <p:cNvGrpSpPr/>
        <p:nvPr/>
      </p:nvGrpSpPr>
      <p:grpSpPr>
        <a:xfrm>
          <a:off x="0" y="0"/>
          <a:ext cx="0" cy="0"/>
          <a:chOff x="0" y="0"/>
          <a:chExt cx="0" cy="0"/>
        </a:xfrm>
      </p:grpSpPr>
      <p:pic>
        <p:nvPicPr>
          <p:cNvPr id="13" name="Picture 12" descr="A black and white logo&#10;&#10;Description automatically generated">
            <a:extLst>
              <a:ext uri="{FF2B5EF4-FFF2-40B4-BE49-F238E27FC236}">
                <a16:creationId xmlns:a16="http://schemas.microsoft.com/office/drawing/2014/main" id="{678513E3-103B-F8CA-3E35-1EDFCF1156A6}"/>
              </a:ext>
            </a:extLst>
          </p:cNvPr>
          <p:cNvPicPr>
            <a:picLocks noChangeAspect="1"/>
          </p:cNvPicPr>
          <p:nvPr/>
        </p:nvPicPr>
        <p:blipFill>
          <a:blip r:embed="rId3"/>
          <a:stretch>
            <a:fillRect/>
          </a:stretch>
        </p:blipFill>
        <p:spPr>
          <a:xfrm>
            <a:off x="3399020" y="4809479"/>
            <a:ext cx="8969343" cy="2801364"/>
          </a:xfrm>
          <a:prstGeom prst="rect">
            <a:avLst/>
          </a:prstGeom>
        </p:spPr>
      </p:pic>
      <p:grpSp>
        <p:nvGrpSpPr>
          <p:cNvPr id="10" name="Group 9">
            <a:extLst>
              <a:ext uri="{FF2B5EF4-FFF2-40B4-BE49-F238E27FC236}">
                <a16:creationId xmlns:a16="http://schemas.microsoft.com/office/drawing/2014/main" id="{3C3F497E-7735-ACE6-394A-5EAD8EBED8C9}"/>
              </a:ext>
            </a:extLst>
          </p:cNvPr>
          <p:cNvGrpSpPr/>
          <p:nvPr/>
        </p:nvGrpSpPr>
        <p:grpSpPr>
          <a:xfrm>
            <a:off x="297585" y="243476"/>
            <a:ext cx="392165" cy="83055"/>
            <a:chOff x="297585" y="243476"/>
            <a:chExt cx="392165" cy="83055"/>
          </a:xfrm>
        </p:grpSpPr>
        <p:sp>
          <p:nvSpPr>
            <p:cNvPr id="6" name="Oval 5">
              <a:extLst>
                <a:ext uri="{FF2B5EF4-FFF2-40B4-BE49-F238E27FC236}">
                  <a16:creationId xmlns:a16="http://schemas.microsoft.com/office/drawing/2014/main" id="{CE3C05F9-8463-15ED-11B8-132E67DB6FA2}"/>
                </a:ext>
              </a:extLst>
            </p:cNvPr>
            <p:cNvSpPr/>
            <p:nvPr/>
          </p:nvSpPr>
          <p:spPr>
            <a:xfrm>
              <a:off x="297585" y="243478"/>
              <a:ext cx="83053" cy="83053"/>
            </a:xfrm>
            <a:prstGeom prst="ellipse">
              <a:avLst/>
            </a:prstGeom>
            <a:solidFill>
              <a:srgbClr val="283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DA644762-867B-3A3D-F4B2-282DD2AE5D8F}"/>
                </a:ext>
              </a:extLst>
            </p:cNvPr>
            <p:cNvSpPr/>
            <p:nvPr/>
          </p:nvSpPr>
          <p:spPr>
            <a:xfrm>
              <a:off x="452141" y="243477"/>
              <a:ext cx="83053" cy="83053"/>
            </a:xfrm>
            <a:prstGeom prst="ellipse">
              <a:avLst/>
            </a:prstGeom>
            <a:solidFill>
              <a:srgbClr val="00B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11471A28-0B6E-0E8C-A634-3F68863798F6}"/>
                </a:ext>
              </a:extLst>
            </p:cNvPr>
            <p:cNvSpPr/>
            <p:nvPr/>
          </p:nvSpPr>
          <p:spPr>
            <a:xfrm>
              <a:off x="606697" y="243476"/>
              <a:ext cx="83053" cy="83053"/>
            </a:xfrm>
            <a:prstGeom prst="ellipse">
              <a:avLst/>
            </a:prstGeom>
            <a:solidFill>
              <a:srgbClr val="FCB91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B912"/>
                </a:solidFill>
                <a:effectLst/>
                <a:uLnTx/>
                <a:uFillTx/>
                <a:latin typeface="Calibri" panose="020F0502020204030204"/>
                <a:ea typeface="+mn-ea"/>
                <a:cs typeface="+mn-cs"/>
              </a:endParaRPr>
            </a:p>
          </p:txBody>
        </p:sp>
      </p:grpSp>
      <p:pic>
        <p:nvPicPr>
          <p:cNvPr id="5" name="Picture 16" descr="A close up of a logo&#10;&#10;Description automatically generated">
            <a:extLst>
              <a:ext uri="{FF2B5EF4-FFF2-40B4-BE49-F238E27FC236}">
                <a16:creationId xmlns:a16="http://schemas.microsoft.com/office/drawing/2014/main" id="{E088741C-DFFE-554C-ED86-7725D9DB5B8F}"/>
              </a:ext>
            </a:extLst>
          </p:cNvPr>
          <p:cNvPicPr>
            <a:picLocks noChangeAspect="1"/>
          </p:cNvPicPr>
          <p:nvPr/>
        </p:nvPicPr>
        <p:blipFill>
          <a:blip r:embed="rId4"/>
          <a:stretch>
            <a:fillRect/>
          </a:stretch>
        </p:blipFill>
        <p:spPr>
          <a:xfrm>
            <a:off x="9831847" y="5736631"/>
            <a:ext cx="1741078" cy="473530"/>
          </a:xfrm>
          <a:prstGeom prst="rect">
            <a:avLst/>
          </a:prstGeom>
        </p:spPr>
      </p:pic>
      <p:pic>
        <p:nvPicPr>
          <p:cNvPr id="2" name="Graphic 1" descr="Badge 4 with solid fill">
            <a:extLst>
              <a:ext uri="{FF2B5EF4-FFF2-40B4-BE49-F238E27FC236}">
                <a16:creationId xmlns:a16="http://schemas.microsoft.com/office/drawing/2014/main" id="{9E93452A-C2C3-57A8-55AC-FE75931B4F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00626" y="21945"/>
            <a:ext cx="1071283" cy="1071283"/>
          </a:xfrm>
          <a:prstGeom prst="rect">
            <a:avLst/>
          </a:prstGeom>
        </p:spPr>
      </p:pic>
      <p:sp>
        <p:nvSpPr>
          <p:cNvPr id="3" name="TextBox 2">
            <a:extLst>
              <a:ext uri="{FF2B5EF4-FFF2-40B4-BE49-F238E27FC236}">
                <a16:creationId xmlns:a16="http://schemas.microsoft.com/office/drawing/2014/main" id="{CB5863ED-45C0-8A89-6D61-4F026DA34635}"/>
              </a:ext>
            </a:extLst>
          </p:cNvPr>
          <p:cNvSpPr txBox="1"/>
          <p:nvPr/>
        </p:nvSpPr>
        <p:spPr>
          <a:xfrm>
            <a:off x="1102660" y="1426372"/>
            <a:ext cx="8166846" cy="3693319"/>
          </a:xfrm>
          <a:prstGeom prst="rect">
            <a:avLst/>
          </a:prstGeom>
          <a:noFill/>
        </p:spPr>
        <p:txBody>
          <a:bodyPr wrap="square">
            <a:spAutoFit/>
          </a:bodyPr>
          <a:lstStyle/>
          <a:p>
            <a:pPr marL="285750" indent="-285750">
              <a:buFont typeface="Arial" panose="020B0604020202020204" pitchFamily="34" charset="0"/>
              <a:buChar char="•"/>
            </a:pPr>
            <a:r>
              <a:rPr lang="en-US" sz="1800" b="1" dirty="0">
                <a:solidFill>
                  <a:srgbClr val="00B6A8"/>
                </a:solidFill>
                <a:latin typeface="Grotesque"/>
                <a:cs typeface="Latha"/>
              </a:rPr>
              <a:t>Communication throughout the ‘System’ </a:t>
            </a:r>
            <a:r>
              <a:rPr lang="en-US" sz="1800" dirty="0">
                <a:solidFill>
                  <a:srgbClr val="00B6A8"/>
                </a:solidFill>
                <a:latin typeface="Grotesque"/>
                <a:cs typeface="Latha"/>
              </a:rPr>
              <a:t>= best practice/policy adherence</a:t>
            </a:r>
            <a:r>
              <a:rPr lang="en-US" dirty="0">
                <a:solidFill>
                  <a:srgbClr val="00B6A8"/>
                </a:solidFill>
                <a:latin typeface="Grotesque"/>
                <a:cs typeface="Latha"/>
              </a:rPr>
              <a:t>, prevention – ‘getting out of reaction mode’</a:t>
            </a:r>
            <a:br>
              <a:rPr lang="en-US" sz="1800" dirty="0">
                <a:solidFill>
                  <a:srgbClr val="00B6A8"/>
                </a:solidFill>
                <a:latin typeface="Grotesque"/>
                <a:cs typeface="Latha"/>
              </a:rPr>
            </a:br>
            <a:endParaRPr lang="en-US" sz="1800" dirty="0">
              <a:solidFill>
                <a:srgbClr val="00B6A8"/>
              </a:solidFill>
              <a:latin typeface="Grotesque"/>
              <a:cs typeface="Latha"/>
            </a:endParaRPr>
          </a:p>
          <a:p>
            <a:pPr marL="285750" indent="-285750">
              <a:buFont typeface="Arial" panose="020B0604020202020204" pitchFamily="34" charset="0"/>
              <a:buChar char="•"/>
            </a:pPr>
            <a:r>
              <a:rPr lang="en-US" sz="1800" b="1" dirty="0">
                <a:solidFill>
                  <a:srgbClr val="00B6A8"/>
                </a:solidFill>
                <a:latin typeface="Grotesque"/>
                <a:cs typeface="Latha"/>
              </a:rPr>
              <a:t>‘Community Capacity Building &amp; Culture’ </a:t>
            </a:r>
            <a:r>
              <a:rPr lang="en-US" sz="1800" dirty="0">
                <a:solidFill>
                  <a:srgbClr val="00B6A8"/>
                </a:solidFill>
                <a:latin typeface="Grotesque"/>
                <a:cs typeface="Latha"/>
              </a:rPr>
              <a:t>– Getting Engagement and Participation</a:t>
            </a:r>
            <a:br>
              <a:rPr lang="en-US" dirty="0">
                <a:solidFill>
                  <a:srgbClr val="00B6A8"/>
                </a:solidFill>
                <a:latin typeface="Grotesque"/>
                <a:cs typeface="Latha"/>
              </a:rPr>
            </a:br>
            <a:r>
              <a:rPr lang="en-US" dirty="0">
                <a:solidFill>
                  <a:srgbClr val="00B6A8"/>
                </a:solidFill>
                <a:latin typeface="Grotesque"/>
                <a:cs typeface="Latha"/>
              </a:rPr>
              <a:t> </a:t>
            </a:r>
          </a:p>
          <a:p>
            <a:pPr marL="285750" indent="-285750">
              <a:buFont typeface="Arial" panose="020B0604020202020204" pitchFamily="34" charset="0"/>
              <a:buChar char="•"/>
            </a:pPr>
            <a:r>
              <a:rPr lang="en-US" b="1" dirty="0">
                <a:solidFill>
                  <a:srgbClr val="00B6A8"/>
                </a:solidFill>
                <a:latin typeface="Grotesque"/>
                <a:cs typeface="Latha"/>
              </a:rPr>
              <a:t>Data and Measurement- </a:t>
            </a:r>
            <a:r>
              <a:rPr lang="en-US" dirty="0">
                <a:solidFill>
                  <a:srgbClr val="00B6A8"/>
                </a:solidFill>
                <a:latin typeface="Grotesque"/>
                <a:cs typeface="Latha"/>
              </a:rPr>
              <a:t>reporting to funders, feeds into measuring impact and fostering trust/engagement from partners </a:t>
            </a:r>
            <a:br>
              <a:rPr lang="en-US" dirty="0">
                <a:solidFill>
                  <a:srgbClr val="00B6A8"/>
                </a:solidFill>
                <a:latin typeface="Grotesque"/>
                <a:cs typeface="Latha"/>
              </a:rPr>
            </a:br>
            <a:endParaRPr lang="en-US" dirty="0">
              <a:solidFill>
                <a:srgbClr val="00B6A8"/>
              </a:solidFill>
              <a:latin typeface="Grotesque"/>
              <a:cs typeface="Latha"/>
            </a:endParaRPr>
          </a:p>
          <a:p>
            <a:pPr marL="285750" indent="-285750">
              <a:buFont typeface="Arial" panose="020B0604020202020204" pitchFamily="34" charset="0"/>
              <a:buChar char="•"/>
            </a:pPr>
            <a:r>
              <a:rPr lang="en-US" b="1" dirty="0">
                <a:solidFill>
                  <a:srgbClr val="00B6A8"/>
                </a:solidFill>
                <a:latin typeface="Grotesque"/>
                <a:cs typeface="Latha"/>
              </a:rPr>
              <a:t>Defining structure/process – </a:t>
            </a:r>
            <a:r>
              <a:rPr lang="en-US" dirty="0">
                <a:solidFill>
                  <a:srgbClr val="00B6A8"/>
                </a:solidFill>
                <a:latin typeface="Grotesque"/>
                <a:cs typeface="Latha"/>
              </a:rPr>
              <a:t>shared responsibility – who holds all the moving pieces? </a:t>
            </a:r>
            <a:br>
              <a:rPr lang="en-US" b="1" dirty="0">
                <a:solidFill>
                  <a:srgbClr val="00B6A8"/>
                </a:solidFill>
                <a:latin typeface="Grotesque"/>
                <a:cs typeface="Latha"/>
              </a:rPr>
            </a:br>
            <a:endParaRPr lang="en-US" b="1" dirty="0">
              <a:solidFill>
                <a:srgbClr val="00B6A8"/>
              </a:solidFill>
              <a:latin typeface="Grotesque"/>
              <a:cs typeface="Latha"/>
            </a:endParaRPr>
          </a:p>
          <a:p>
            <a:pPr marL="285750" indent="-285750">
              <a:buFont typeface="Arial" panose="020B0604020202020204" pitchFamily="34" charset="0"/>
              <a:buChar char="•"/>
            </a:pPr>
            <a:r>
              <a:rPr lang="en-US" b="1" dirty="0">
                <a:solidFill>
                  <a:srgbClr val="00B6A8"/>
                </a:solidFill>
                <a:latin typeface="Grotesque"/>
                <a:cs typeface="Latha"/>
              </a:rPr>
              <a:t>‘Guiding Star’ </a:t>
            </a:r>
            <a:r>
              <a:rPr lang="en-US" dirty="0">
                <a:solidFill>
                  <a:srgbClr val="00B6A8"/>
                </a:solidFill>
                <a:latin typeface="Grotesque"/>
                <a:cs typeface="Latha"/>
              </a:rPr>
              <a:t>– ASD-W Vision for School Food</a:t>
            </a:r>
          </a:p>
        </p:txBody>
      </p:sp>
      <p:pic>
        <p:nvPicPr>
          <p:cNvPr id="14" name="Picture 13">
            <a:extLst>
              <a:ext uri="{FF2B5EF4-FFF2-40B4-BE49-F238E27FC236}">
                <a16:creationId xmlns:a16="http://schemas.microsoft.com/office/drawing/2014/main" id="{5754F99F-3CE9-5F63-E046-7E5848AB1DD4}"/>
              </a:ext>
            </a:extLst>
          </p:cNvPr>
          <p:cNvPicPr>
            <a:picLocks noChangeAspect="1"/>
          </p:cNvPicPr>
          <p:nvPr/>
        </p:nvPicPr>
        <p:blipFill>
          <a:blip r:embed="rId7"/>
          <a:stretch>
            <a:fillRect/>
          </a:stretch>
        </p:blipFill>
        <p:spPr>
          <a:xfrm>
            <a:off x="9407933" y="1426372"/>
            <a:ext cx="2420401" cy="810959"/>
          </a:xfrm>
          <a:prstGeom prst="rect">
            <a:avLst/>
          </a:prstGeom>
        </p:spPr>
      </p:pic>
    </p:spTree>
    <p:extLst>
      <p:ext uri="{BB962C8B-B14F-4D97-AF65-F5344CB8AC3E}">
        <p14:creationId xmlns:p14="http://schemas.microsoft.com/office/powerpoint/2010/main" val="2300417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4524AC05-B140-7C71-9424-5B619F46D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37073-8CAB-97D4-AEDE-78C7621F4869}"/>
              </a:ext>
            </a:extLst>
          </p:cNvPr>
          <p:cNvSpPr>
            <a:spLocks noGrp="1"/>
          </p:cNvSpPr>
          <p:nvPr>
            <p:ph type="ctrTitle"/>
          </p:nvPr>
        </p:nvSpPr>
        <p:spPr>
          <a:xfrm>
            <a:off x="134471" y="2702039"/>
            <a:ext cx="11766176" cy="737352"/>
          </a:xfrm>
        </p:spPr>
        <p:txBody>
          <a:bodyPr vert="horz" lIns="91440" tIns="45720" rIns="91440" bIns="45720" rtlCol="0" anchor="ctr">
            <a:normAutofit/>
          </a:bodyPr>
          <a:lstStyle/>
          <a:p>
            <a:r>
              <a:rPr lang="en-US" b="1">
                <a:solidFill>
                  <a:srgbClr val="283D3B"/>
                </a:solidFill>
                <a:latin typeface="Grotesque"/>
              </a:rPr>
              <a:t>Food for Thought</a:t>
            </a:r>
          </a:p>
        </p:txBody>
      </p:sp>
      <p:pic>
        <p:nvPicPr>
          <p:cNvPr id="5" name="Picture 16" descr="A close up of a logo&#10;&#10;Description automatically generated">
            <a:extLst>
              <a:ext uri="{FF2B5EF4-FFF2-40B4-BE49-F238E27FC236}">
                <a16:creationId xmlns:a16="http://schemas.microsoft.com/office/drawing/2014/main" id="{4271C69D-736B-BA94-6528-EB0CCEA0A514}"/>
              </a:ext>
            </a:extLst>
          </p:cNvPr>
          <p:cNvPicPr>
            <a:picLocks noChangeAspect="1"/>
          </p:cNvPicPr>
          <p:nvPr/>
        </p:nvPicPr>
        <p:blipFill>
          <a:blip r:embed="rId3"/>
          <a:stretch>
            <a:fillRect/>
          </a:stretch>
        </p:blipFill>
        <p:spPr>
          <a:xfrm>
            <a:off x="9679447" y="5584231"/>
            <a:ext cx="1741078" cy="473530"/>
          </a:xfrm>
          <a:prstGeom prst="rect">
            <a:avLst/>
          </a:prstGeom>
        </p:spPr>
      </p:pic>
      <p:grpSp>
        <p:nvGrpSpPr>
          <p:cNvPr id="11" name="Group 10">
            <a:extLst>
              <a:ext uri="{FF2B5EF4-FFF2-40B4-BE49-F238E27FC236}">
                <a16:creationId xmlns:a16="http://schemas.microsoft.com/office/drawing/2014/main" id="{9AFB4230-3795-05D5-BF30-DDCE7D8E049A}"/>
              </a:ext>
            </a:extLst>
          </p:cNvPr>
          <p:cNvGrpSpPr/>
          <p:nvPr/>
        </p:nvGrpSpPr>
        <p:grpSpPr>
          <a:xfrm>
            <a:off x="297585" y="243476"/>
            <a:ext cx="392165" cy="83055"/>
            <a:chOff x="297585" y="243476"/>
            <a:chExt cx="392165" cy="83055"/>
          </a:xfrm>
        </p:grpSpPr>
        <p:sp>
          <p:nvSpPr>
            <p:cNvPr id="8" name="Oval 7">
              <a:extLst>
                <a:ext uri="{FF2B5EF4-FFF2-40B4-BE49-F238E27FC236}">
                  <a16:creationId xmlns:a16="http://schemas.microsoft.com/office/drawing/2014/main" id="{5C3CE9CB-AF32-997E-CEA7-AE2B9877A6BC}"/>
                </a:ext>
              </a:extLst>
            </p:cNvPr>
            <p:cNvSpPr/>
            <p:nvPr/>
          </p:nvSpPr>
          <p:spPr>
            <a:xfrm>
              <a:off x="297585" y="243478"/>
              <a:ext cx="83053" cy="83053"/>
            </a:xfrm>
            <a:prstGeom prst="ellipse">
              <a:avLst/>
            </a:prstGeom>
            <a:solidFill>
              <a:srgbClr val="283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52DE49B1-FF64-86F9-7E57-15E17A5F4368}"/>
                </a:ext>
              </a:extLst>
            </p:cNvPr>
            <p:cNvSpPr/>
            <p:nvPr/>
          </p:nvSpPr>
          <p:spPr>
            <a:xfrm>
              <a:off x="452141" y="243477"/>
              <a:ext cx="83053" cy="83053"/>
            </a:xfrm>
            <a:prstGeom prst="ellipse">
              <a:avLst/>
            </a:prstGeom>
            <a:solidFill>
              <a:srgbClr val="00B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9CF3254A-8421-7F4B-C125-B2D0501E5595}"/>
                </a:ext>
              </a:extLst>
            </p:cNvPr>
            <p:cNvSpPr/>
            <p:nvPr/>
          </p:nvSpPr>
          <p:spPr>
            <a:xfrm>
              <a:off x="606697" y="243476"/>
              <a:ext cx="83053" cy="83053"/>
            </a:xfrm>
            <a:prstGeom prst="ellipse">
              <a:avLst/>
            </a:prstGeom>
            <a:solidFill>
              <a:srgbClr val="FCB91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B912"/>
                </a:solidFill>
                <a:effectLst/>
                <a:uLnTx/>
                <a:uFillTx/>
                <a:latin typeface="Calibri" panose="020F0502020204030204"/>
                <a:ea typeface="+mn-ea"/>
                <a:cs typeface="+mn-cs"/>
              </a:endParaRPr>
            </a:p>
          </p:txBody>
        </p:sp>
      </p:grpSp>
      <p:pic>
        <p:nvPicPr>
          <p:cNvPr id="6" name="Graphic 5" descr="Badge 5 with solid fill">
            <a:extLst>
              <a:ext uri="{FF2B5EF4-FFF2-40B4-BE49-F238E27FC236}">
                <a16:creationId xmlns:a16="http://schemas.microsoft.com/office/drawing/2014/main" id="{E7221446-6B63-C68F-A71B-A514F1731C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0199" y="3364000"/>
            <a:ext cx="1129553" cy="1129553"/>
          </a:xfrm>
          <a:prstGeom prst="rect">
            <a:avLst/>
          </a:prstGeom>
        </p:spPr>
      </p:pic>
    </p:spTree>
    <p:extLst>
      <p:ext uri="{BB962C8B-B14F-4D97-AF65-F5344CB8AC3E}">
        <p14:creationId xmlns:p14="http://schemas.microsoft.com/office/powerpoint/2010/main" val="3083752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B04810BF-30B6-4C8D-5C80-26CA469F3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FC6EF7-9B73-13E1-48FE-8672787F05E6}"/>
              </a:ext>
            </a:extLst>
          </p:cNvPr>
          <p:cNvSpPr>
            <a:spLocks noGrp="1"/>
          </p:cNvSpPr>
          <p:nvPr>
            <p:ph type="ctrTitle"/>
          </p:nvPr>
        </p:nvSpPr>
        <p:spPr>
          <a:xfrm>
            <a:off x="887504" y="1183470"/>
            <a:ext cx="8650409" cy="737352"/>
          </a:xfrm>
        </p:spPr>
        <p:txBody>
          <a:bodyPr vert="horz" lIns="91440" tIns="45720" rIns="91440" bIns="45720" rtlCol="0" anchor="ctr">
            <a:normAutofit/>
          </a:bodyPr>
          <a:lstStyle/>
          <a:p>
            <a:pPr algn="l"/>
            <a:r>
              <a:rPr lang="en-US" b="1">
                <a:solidFill>
                  <a:srgbClr val="283D3B"/>
                </a:solidFill>
                <a:latin typeface="Grotesque"/>
              </a:rPr>
              <a:t>Overview</a:t>
            </a:r>
          </a:p>
        </p:txBody>
      </p:sp>
      <p:pic>
        <p:nvPicPr>
          <p:cNvPr id="5" name="Picture 16" descr="A close up of a logo&#10;&#10;Description automatically generated">
            <a:extLst>
              <a:ext uri="{FF2B5EF4-FFF2-40B4-BE49-F238E27FC236}">
                <a16:creationId xmlns:a16="http://schemas.microsoft.com/office/drawing/2014/main" id="{9762D956-3A0A-B1FE-744B-1F7C6C1974ED}"/>
              </a:ext>
            </a:extLst>
          </p:cNvPr>
          <p:cNvPicPr>
            <a:picLocks noChangeAspect="1"/>
          </p:cNvPicPr>
          <p:nvPr/>
        </p:nvPicPr>
        <p:blipFill>
          <a:blip r:embed="rId4"/>
          <a:stretch>
            <a:fillRect/>
          </a:stretch>
        </p:blipFill>
        <p:spPr>
          <a:xfrm>
            <a:off x="9679447" y="5584231"/>
            <a:ext cx="1741078" cy="473530"/>
          </a:xfrm>
          <a:prstGeom prst="rect">
            <a:avLst/>
          </a:prstGeom>
        </p:spPr>
      </p:pic>
      <p:grpSp>
        <p:nvGrpSpPr>
          <p:cNvPr id="11" name="Group 10">
            <a:extLst>
              <a:ext uri="{FF2B5EF4-FFF2-40B4-BE49-F238E27FC236}">
                <a16:creationId xmlns:a16="http://schemas.microsoft.com/office/drawing/2014/main" id="{7192D36F-640B-7AC2-BFC2-A69987247459}"/>
              </a:ext>
            </a:extLst>
          </p:cNvPr>
          <p:cNvGrpSpPr/>
          <p:nvPr/>
        </p:nvGrpSpPr>
        <p:grpSpPr>
          <a:xfrm>
            <a:off x="297585" y="243476"/>
            <a:ext cx="392165" cy="83055"/>
            <a:chOff x="297585" y="243476"/>
            <a:chExt cx="392165" cy="83055"/>
          </a:xfrm>
        </p:grpSpPr>
        <p:sp>
          <p:nvSpPr>
            <p:cNvPr id="8" name="Oval 7">
              <a:extLst>
                <a:ext uri="{FF2B5EF4-FFF2-40B4-BE49-F238E27FC236}">
                  <a16:creationId xmlns:a16="http://schemas.microsoft.com/office/drawing/2014/main" id="{63D43FF6-5B3F-21DC-A1B2-8DDCD2430032}"/>
                </a:ext>
              </a:extLst>
            </p:cNvPr>
            <p:cNvSpPr/>
            <p:nvPr/>
          </p:nvSpPr>
          <p:spPr>
            <a:xfrm>
              <a:off x="297585" y="243478"/>
              <a:ext cx="83053" cy="83053"/>
            </a:xfrm>
            <a:prstGeom prst="ellipse">
              <a:avLst/>
            </a:prstGeom>
            <a:solidFill>
              <a:srgbClr val="283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2DA57F90-2E77-A5FA-A271-08A596A25815}"/>
                </a:ext>
              </a:extLst>
            </p:cNvPr>
            <p:cNvSpPr/>
            <p:nvPr/>
          </p:nvSpPr>
          <p:spPr>
            <a:xfrm>
              <a:off x="452141" y="243477"/>
              <a:ext cx="83053" cy="83053"/>
            </a:xfrm>
            <a:prstGeom prst="ellipse">
              <a:avLst/>
            </a:prstGeom>
            <a:solidFill>
              <a:srgbClr val="00B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232F5A7C-5D64-631F-F851-18C87ABD5A0D}"/>
                </a:ext>
              </a:extLst>
            </p:cNvPr>
            <p:cNvSpPr/>
            <p:nvPr/>
          </p:nvSpPr>
          <p:spPr>
            <a:xfrm>
              <a:off x="606697" y="243476"/>
              <a:ext cx="83053" cy="83053"/>
            </a:xfrm>
            <a:prstGeom prst="ellipse">
              <a:avLst/>
            </a:prstGeom>
            <a:solidFill>
              <a:srgbClr val="FCB91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B912"/>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F4B2077D-95B3-0C9F-9812-86E97A66A627}"/>
              </a:ext>
            </a:extLst>
          </p:cNvPr>
          <p:cNvSpPr txBox="1"/>
          <p:nvPr/>
        </p:nvSpPr>
        <p:spPr>
          <a:xfrm>
            <a:off x="1667434" y="2136338"/>
            <a:ext cx="5614145" cy="258532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Topic of School Food &amp; Current Events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Current State of School Food at ASD-W</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Desired Long-Term Outcomes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Collective Impact on School Food at ASD-W</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Food For Thought – Discussion</a:t>
            </a:r>
          </a:p>
        </p:txBody>
      </p:sp>
      <p:pic>
        <p:nvPicPr>
          <p:cNvPr id="6" name="Graphic 5" descr="Badge 1 with solid fill">
            <a:extLst>
              <a:ext uri="{FF2B5EF4-FFF2-40B4-BE49-F238E27FC236}">
                <a16:creationId xmlns:a16="http://schemas.microsoft.com/office/drawing/2014/main" id="{967C9F2B-5ECE-8421-5579-207854FA08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8473" y="2123588"/>
            <a:ext cx="461678" cy="461678"/>
          </a:xfrm>
          <a:prstGeom prst="rect">
            <a:avLst/>
          </a:prstGeom>
        </p:spPr>
      </p:pic>
      <p:pic>
        <p:nvPicPr>
          <p:cNvPr id="7" name="Graphic 6" descr="Badge with solid fill">
            <a:extLst>
              <a:ext uri="{FF2B5EF4-FFF2-40B4-BE49-F238E27FC236}">
                <a16:creationId xmlns:a16="http://schemas.microsoft.com/office/drawing/2014/main" id="{3B2FD288-9413-D7D2-9D1A-9F4815A374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28473" y="2677412"/>
            <a:ext cx="464541" cy="464541"/>
          </a:xfrm>
          <a:prstGeom prst="rect">
            <a:avLst/>
          </a:prstGeom>
        </p:spPr>
      </p:pic>
      <p:pic>
        <p:nvPicPr>
          <p:cNvPr id="12" name="Graphic 11" descr="Badge 3 with solid fill">
            <a:extLst>
              <a:ext uri="{FF2B5EF4-FFF2-40B4-BE49-F238E27FC236}">
                <a16:creationId xmlns:a16="http://schemas.microsoft.com/office/drawing/2014/main" id="{310791C4-F9CB-DADC-18B8-7055BEBC579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33264" y="3211791"/>
            <a:ext cx="461678" cy="461678"/>
          </a:xfrm>
          <a:prstGeom prst="rect">
            <a:avLst/>
          </a:prstGeom>
        </p:spPr>
      </p:pic>
      <p:pic>
        <p:nvPicPr>
          <p:cNvPr id="13" name="Graphic 12" descr="Badge 4 with solid fill">
            <a:extLst>
              <a:ext uri="{FF2B5EF4-FFF2-40B4-BE49-F238E27FC236}">
                <a16:creationId xmlns:a16="http://schemas.microsoft.com/office/drawing/2014/main" id="{1676CAA3-69EF-74AE-ADA5-15AEBD8E36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28473" y="3768478"/>
            <a:ext cx="461679" cy="461679"/>
          </a:xfrm>
          <a:prstGeom prst="rect">
            <a:avLst/>
          </a:prstGeom>
        </p:spPr>
      </p:pic>
      <p:pic>
        <p:nvPicPr>
          <p:cNvPr id="14" name="Graphic 13" descr="Badge 5 with solid fill">
            <a:extLst>
              <a:ext uri="{FF2B5EF4-FFF2-40B4-BE49-F238E27FC236}">
                <a16:creationId xmlns:a16="http://schemas.microsoft.com/office/drawing/2014/main" id="{1D292049-9247-3BE5-3E01-CE055E9C968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28473" y="4325166"/>
            <a:ext cx="473531" cy="473531"/>
          </a:xfrm>
          <a:prstGeom prst="rect">
            <a:avLst/>
          </a:prstGeom>
        </p:spPr>
      </p:pic>
    </p:spTree>
    <p:extLst>
      <p:ext uri="{BB962C8B-B14F-4D97-AF65-F5344CB8AC3E}">
        <p14:creationId xmlns:p14="http://schemas.microsoft.com/office/powerpoint/2010/main" val="3190241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0252B-DAF5-73E2-99C9-D9F18755521B}"/>
            </a:ext>
          </a:extLst>
        </p:cNvPr>
        <p:cNvGrpSpPr/>
        <p:nvPr/>
      </p:nvGrpSpPr>
      <p:grpSpPr>
        <a:xfrm>
          <a:off x="0" y="0"/>
          <a:ext cx="0" cy="0"/>
          <a:chOff x="0" y="0"/>
          <a:chExt cx="0" cy="0"/>
        </a:xfrm>
      </p:grpSpPr>
      <p:pic>
        <p:nvPicPr>
          <p:cNvPr id="13" name="Picture 12" descr="A black and white logo&#10;&#10;Description automatically generated">
            <a:extLst>
              <a:ext uri="{FF2B5EF4-FFF2-40B4-BE49-F238E27FC236}">
                <a16:creationId xmlns:a16="http://schemas.microsoft.com/office/drawing/2014/main" id="{D38F80D6-A2DF-D2E6-3345-BBDED96C3E5B}"/>
              </a:ext>
            </a:extLst>
          </p:cNvPr>
          <p:cNvPicPr>
            <a:picLocks noChangeAspect="1"/>
          </p:cNvPicPr>
          <p:nvPr/>
        </p:nvPicPr>
        <p:blipFill>
          <a:blip r:embed="rId3"/>
          <a:stretch>
            <a:fillRect/>
          </a:stretch>
        </p:blipFill>
        <p:spPr>
          <a:xfrm>
            <a:off x="3399020" y="4809479"/>
            <a:ext cx="8969343" cy="2801364"/>
          </a:xfrm>
          <a:prstGeom prst="rect">
            <a:avLst/>
          </a:prstGeom>
        </p:spPr>
      </p:pic>
      <p:grpSp>
        <p:nvGrpSpPr>
          <p:cNvPr id="10" name="Group 9">
            <a:extLst>
              <a:ext uri="{FF2B5EF4-FFF2-40B4-BE49-F238E27FC236}">
                <a16:creationId xmlns:a16="http://schemas.microsoft.com/office/drawing/2014/main" id="{B82674C0-5266-8A18-4F35-E89663731A9D}"/>
              </a:ext>
            </a:extLst>
          </p:cNvPr>
          <p:cNvGrpSpPr/>
          <p:nvPr/>
        </p:nvGrpSpPr>
        <p:grpSpPr>
          <a:xfrm>
            <a:off x="297585" y="243476"/>
            <a:ext cx="392165" cy="83055"/>
            <a:chOff x="297585" y="243476"/>
            <a:chExt cx="392165" cy="83055"/>
          </a:xfrm>
        </p:grpSpPr>
        <p:sp>
          <p:nvSpPr>
            <p:cNvPr id="6" name="Oval 5">
              <a:extLst>
                <a:ext uri="{FF2B5EF4-FFF2-40B4-BE49-F238E27FC236}">
                  <a16:creationId xmlns:a16="http://schemas.microsoft.com/office/drawing/2014/main" id="{FF4F9088-09AC-E84E-60BE-68680F0B3760}"/>
                </a:ext>
              </a:extLst>
            </p:cNvPr>
            <p:cNvSpPr/>
            <p:nvPr/>
          </p:nvSpPr>
          <p:spPr>
            <a:xfrm>
              <a:off x="297585" y="243478"/>
              <a:ext cx="83053" cy="83053"/>
            </a:xfrm>
            <a:prstGeom prst="ellipse">
              <a:avLst/>
            </a:prstGeom>
            <a:solidFill>
              <a:srgbClr val="283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1500841-95A6-29E9-911E-292E843A9CD5}"/>
                </a:ext>
              </a:extLst>
            </p:cNvPr>
            <p:cNvSpPr/>
            <p:nvPr/>
          </p:nvSpPr>
          <p:spPr>
            <a:xfrm>
              <a:off x="452141" y="243477"/>
              <a:ext cx="83053" cy="83053"/>
            </a:xfrm>
            <a:prstGeom prst="ellipse">
              <a:avLst/>
            </a:prstGeom>
            <a:solidFill>
              <a:srgbClr val="00B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EC63BB7-5F19-A091-4E88-FBDBDC63FCC8}"/>
                </a:ext>
              </a:extLst>
            </p:cNvPr>
            <p:cNvSpPr/>
            <p:nvPr/>
          </p:nvSpPr>
          <p:spPr>
            <a:xfrm>
              <a:off x="606697" y="243476"/>
              <a:ext cx="83053" cy="83053"/>
            </a:xfrm>
            <a:prstGeom prst="ellipse">
              <a:avLst/>
            </a:prstGeom>
            <a:solidFill>
              <a:srgbClr val="FCB91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CB912"/>
                </a:solidFill>
              </a:endParaRPr>
            </a:p>
          </p:txBody>
        </p:sp>
      </p:grpSp>
      <p:pic>
        <p:nvPicPr>
          <p:cNvPr id="5" name="Picture 16" descr="A close up of a logo&#10;&#10;Description automatically generated">
            <a:extLst>
              <a:ext uri="{FF2B5EF4-FFF2-40B4-BE49-F238E27FC236}">
                <a16:creationId xmlns:a16="http://schemas.microsoft.com/office/drawing/2014/main" id="{5A455446-10EE-BC8F-F250-83A4CF1A9493}"/>
              </a:ext>
            </a:extLst>
          </p:cNvPr>
          <p:cNvPicPr>
            <a:picLocks noChangeAspect="1"/>
          </p:cNvPicPr>
          <p:nvPr/>
        </p:nvPicPr>
        <p:blipFill>
          <a:blip r:embed="rId4"/>
          <a:stretch>
            <a:fillRect/>
          </a:stretch>
        </p:blipFill>
        <p:spPr>
          <a:xfrm>
            <a:off x="9859250" y="4372177"/>
            <a:ext cx="1741078" cy="473530"/>
          </a:xfrm>
          <a:prstGeom prst="rect">
            <a:avLst/>
          </a:prstGeom>
        </p:spPr>
      </p:pic>
      <p:sp>
        <p:nvSpPr>
          <p:cNvPr id="3" name="TextBox 2">
            <a:extLst>
              <a:ext uri="{FF2B5EF4-FFF2-40B4-BE49-F238E27FC236}">
                <a16:creationId xmlns:a16="http://schemas.microsoft.com/office/drawing/2014/main" id="{DB0F8009-0047-5796-B711-A4D4D5D1AEE4}"/>
              </a:ext>
            </a:extLst>
          </p:cNvPr>
          <p:cNvSpPr txBox="1"/>
          <p:nvPr/>
        </p:nvSpPr>
        <p:spPr>
          <a:xfrm>
            <a:off x="339111" y="1401534"/>
            <a:ext cx="8934812" cy="2308324"/>
          </a:xfrm>
          <a:prstGeom prst="rect">
            <a:avLst/>
          </a:prstGeom>
          <a:noFill/>
        </p:spPr>
        <p:txBody>
          <a:bodyPr wrap="square" rtlCol="0">
            <a:spAutoFit/>
          </a:bodyPr>
          <a:lstStyle/>
          <a:p>
            <a:r>
              <a:rPr lang="en-US" sz="1600" b="0" i="0" dirty="0">
                <a:solidFill>
                  <a:srgbClr val="333333"/>
                </a:solidFill>
                <a:effectLst/>
                <a:latin typeface="Noto Sans" panose="020B0502040504020204" pitchFamily="34" charset="0"/>
              </a:rPr>
              <a:t>Government of Canada will invest approximately $11.2 million over the next three years to expand and enhance access to school food programs in New Brunswick to feed more kids. Enhancements will include:</a:t>
            </a:r>
          </a:p>
          <a:p>
            <a:pPr marL="285750" indent="-285750">
              <a:buFontTx/>
              <a:buChar char="-"/>
            </a:pPr>
            <a:r>
              <a:rPr lang="en-US" sz="1600" b="0" i="0" dirty="0">
                <a:solidFill>
                  <a:srgbClr val="333333"/>
                </a:solidFill>
                <a:effectLst/>
                <a:latin typeface="Noto Sans" panose="020B0502040504020204" pitchFamily="34" charset="0"/>
              </a:rPr>
              <a:t>purchasing new kitchen equipment</a:t>
            </a:r>
          </a:p>
          <a:p>
            <a:pPr marL="285750" indent="-285750">
              <a:buFontTx/>
              <a:buChar char="-"/>
            </a:pPr>
            <a:r>
              <a:rPr lang="en-US" sz="1600" b="0" i="0" dirty="0">
                <a:solidFill>
                  <a:srgbClr val="333333"/>
                </a:solidFill>
                <a:effectLst/>
                <a:latin typeface="Noto Sans" panose="020B0502040504020204" pitchFamily="34" charset="0"/>
              </a:rPr>
              <a:t>hiring regional program coordinators,</a:t>
            </a:r>
          </a:p>
          <a:p>
            <a:pPr marL="285750" indent="-285750">
              <a:buFontTx/>
              <a:buChar char="-"/>
            </a:pPr>
            <a:r>
              <a:rPr lang="en-US" sz="1600" b="0" i="0" dirty="0">
                <a:solidFill>
                  <a:srgbClr val="333333"/>
                </a:solidFill>
                <a:effectLst/>
                <a:latin typeface="Noto Sans" panose="020B0502040504020204" pitchFamily="34" charset="0"/>
              </a:rPr>
              <a:t>developing new program guidelines. </a:t>
            </a:r>
          </a:p>
          <a:p>
            <a:pPr marL="285750" indent="-285750">
              <a:buFontTx/>
              <a:buChar char="-"/>
            </a:pPr>
            <a:r>
              <a:rPr lang="en-US" sz="1600" b="0" i="0" dirty="0">
                <a:solidFill>
                  <a:srgbClr val="333333"/>
                </a:solidFill>
                <a:effectLst/>
                <a:latin typeface="Noto Sans" panose="020B0502040504020204" pitchFamily="34" charset="0"/>
              </a:rPr>
              <a:t>Expansion will also include planning for the creation of a province-wide pay-what-you-can lunch program to be launched in future years.</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123B040-E463-16B7-52B2-12D96BFDD144}"/>
              </a:ext>
            </a:extLst>
          </p:cNvPr>
          <p:cNvSpPr txBox="1">
            <a:spLocks/>
          </p:cNvSpPr>
          <p:nvPr/>
        </p:nvSpPr>
        <p:spPr>
          <a:xfrm>
            <a:off x="277204" y="615391"/>
            <a:ext cx="10958068" cy="7666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l"/>
            <a:r>
              <a:rPr lang="en-US" dirty="0">
                <a:solidFill>
                  <a:srgbClr val="283D3B"/>
                </a:solidFill>
                <a:latin typeface="Grotesque"/>
              </a:rPr>
              <a:t>Where are we today?</a:t>
            </a:r>
          </a:p>
        </p:txBody>
      </p:sp>
      <p:pic>
        <p:nvPicPr>
          <p:cNvPr id="2" name="Graphic 1" descr="Badge 1 with solid fill">
            <a:extLst>
              <a:ext uri="{FF2B5EF4-FFF2-40B4-BE49-F238E27FC236}">
                <a16:creationId xmlns:a16="http://schemas.microsoft.com/office/drawing/2014/main" id="{31B5F423-24ED-5D0D-5C06-7D9BBB1DA3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77281" y="-63453"/>
            <a:ext cx="1246095" cy="1246095"/>
          </a:xfrm>
          <a:prstGeom prst="rect">
            <a:avLst/>
          </a:prstGeom>
        </p:spPr>
      </p:pic>
      <p:sp>
        <p:nvSpPr>
          <p:cNvPr id="4" name="TextBox 3">
            <a:extLst>
              <a:ext uri="{FF2B5EF4-FFF2-40B4-BE49-F238E27FC236}">
                <a16:creationId xmlns:a16="http://schemas.microsoft.com/office/drawing/2014/main" id="{88BBF7A4-C239-2341-5FDA-723CD797DEB6}"/>
              </a:ext>
            </a:extLst>
          </p:cNvPr>
          <p:cNvSpPr txBox="1"/>
          <p:nvPr/>
        </p:nvSpPr>
        <p:spPr>
          <a:xfrm>
            <a:off x="1383436" y="4187290"/>
            <a:ext cx="11056214" cy="2554545"/>
          </a:xfrm>
          <a:prstGeom prst="rect">
            <a:avLst/>
          </a:prstGeom>
          <a:noFill/>
        </p:spPr>
        <p:txBody>
          <a:bodyPr wrap="square" rtlCol="0">
            <a:spAutoFit/>
          </a:bodyPr>
          <a:lstStyle/>
          <a:p>
            <a:r>
              <a:rPr lang="en-US" sz="1600" b="1" i="0" dirty="0">
                <a:solidFill>
                  <a:srgbClr val="333333"/>
                </a:solidFill>
                <a:effectLst/>
                <a:latin typeface="Noto Sans" panose="020B0502040504020204" pitchFamily="34" charset="0"/>
              </a:rPr>
              <a:t>Community Engagement Coordinator – Operations</a:t>
            </a:r>
          </a:p>
          <a:p>
            <a:pPr marL="285750" indent="-285750">
              <a:buFontTx/>
              <a:buChar char="-"/>
            </a:pPr>
            <a:r>
              <a:rPr lang="en-US" sz="1600" dirty="0">
                <a:solidFill>
                  <a:srgbClr val="333333"/>
                </a:solidFill>
                <a:latin typeface="Noto Sans" panose="020B0502040504020204" pitchFamily="34" charset="0"/>
                <a:cs typeface="Arial" panose="020B0604020202020204" pitchFamily="34" charset="0"/>
              </a:rPr>
              <a:t>Provided a summary of cafeterias and equipment needs to EECD</a:t>
            </a:r>
          </a:p>
          <a:p>
            <a:pPr marL="285750" indent="-285750">
              <a:buFontTx/>
              <a:buChar char="-"/>
            </a:pPr>
            <a:r>
              <a:rPr lang="en-US" sz="1600" dirty="0">
                <a:solidFill>
                  <a:srgbClr val="333333"/>
                </a:solidFill>
                <a:latin typeface="Noto Sans" panose="020B0502040504020204" pitchFamily="34" charset="0"/>
                <a:cs typeface="Arial" panose="020B0604020202020204" pitchFamily="34" charset="0"/>
              </a:rPr>
              <a:t>Working with FDA to onboard remaining 9 schools in our district</a:t>
            </a:r>
          </a:p>
          <a:p>
            <a:pPr marL="285750" indent="-285750">
              <a:buFontTx/>
              <a:buChar char="-"/>
            </a:pPr>
            <a:r>
              <a:rPr lang="en-US" sz="1600" dirty="0">
                <a:solidFill>
                  <a:srgbClr val="333333"/>
                </a:solidFill>
                <a:latin typeface="Noto Sans" panose="020B0502040504020204" pitchFamily="34" charset="0"/>
                <a:cs typeface="Arial" panose="020B0604020202020204" pitchFamily="34" charset="0"/>
              </a:rPr>
              <a:t>EECD has posted for 2 School Food Program Leads</a:t>
            </a:r>
          </a:p>
          <a:p>
            <a:pPr marL="285750" indent="-285750">
              <a:buFontTx/>
              <a:buChar char="-"/>
            </a:pPr>
            <a:r>
              <a:rPr lang="en-US" sz="1600" dirty="0">
                <a:solidFill>
                  <a:srgbClr val="333333"/>
                </a:solidFill>
                <a:latin typeface="Noto Sans" panose="020B0502040504020204" pitchFamily="34" charset="0"/>
                <a:cs typeface="Arial" panose="020B0604020202020204" pitchFamily="34" charset="0"/>
              </a:rPr>
              <a:t>No updates on District resources to manage School Food to date</a:t>
            </a:r>
          </a:p>
          <a:p>
            <a:pPr marL="285750" indent="-285750">
              <a:buFontTx/>
              <a:buChar char="-"/>
            </a:pPr>
            <a:r>
              <a:rPr lang="en-US" sz="1600" dirty="0">
                <a:solidFill>
                  <a:srgbClr val="333333"/>
                </a:solidFill>
                <a:latin typeface="Noto Sans" panose="020B0502040504020204" pitchFamily="34" charset="0"/>
                <a:cs typeface="Arial" panose="020B0604020202020204" pitchFamily="34" charset="0"/>
              </a:rPr>
              <a:t>Continue to find funding and community partnerships that can support our needs</a:t>
            </a:r>
            <a:br>
              <a:rPr lang="en-US" sz="1600" dirty="0">
                <a:solidFill>
                  <a:srgbClr val="333333"/>
                </a:solidFill>
                <a:latin typeface="Noto Sans" panose="020B0502040504020204" pitchFamily="34" charset="0"/>
                <a:cs typeface="Arial" panose="020B0604020202020204" pitchFamily="34" charset="0"/>
              </a:rPr>
            </a:br>
            <a:r>
              <a:rPr lang="en-US" sz="1600" dirty="0">
                <a:solidFill>
                  <a:srgbClr val="333333"/>
                </a:solidFill>
                <a:latin typeface="Noto Sans" panose="020B0502040504020204" pitchFamily="34" charset="0"/>
                <a:cs typeface="Arial" panose="020B0604020202020204" pitchFamily="34" charset="0"/>
              </a:rPr>
              <a:t>(aging equipment, food safety licensing, access to appropriate storage, volunteers)</a:t>
            </a:r>
          </a:p>
          <a:p>
            <a:pPr marL="285750" indent="-285750">
              <a:buFontTx/>
              <a:buChar char="-"/>
            </a:pPr>
            <a:r>
              <a:rPr lang="en-US" sz="1600" dirty="0">
                <a:solidFill>
                  <a:srgbClr val="333333"/>
                </a:solidFill>
                <a:latin typeface="Noto Sans" panose="020B0502040504020204" pitchFamily="34" charset="0"/>
                <a:cs typeface="Arial" panose="020B0604020202020204" pitchFamily="34" charset="0"/>
              </a:rPr>
              <a:t>Active participation at NB School Food Coalition Table</a:t>
            </a:r>
          </a:p>
          <a:p>
            <a:pPr marL="285750" indent="-285750">
              <a:buFontTx/>
              <a:buChar char="-"/>
            </a:pPr>
            <a:r>
              <a:rPr lang="en-US" sz="1600" dirty="0">
                <a:solidFill>
                  <a:srgbClr val="333333"/>
                </a:solidFill>
                <a:latin typeface="Noto Sans" panose="020B0502040504020204" pitchFamily="34" charset="0"/>
                <a:cs typeface="Arial" panose="020B0604020202020204" pitchFamily="34" charset="0"/>
              </a:rPr>
              <a:t>Active participant with the School Food &amp; Allergies Working Group (Atlantic School Food Champions)</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pic>
        <p:nvPicPr>
          <p:cNvPr id="7" name="Picture 6" descr="where s waldo hat clipart 10 free Cliparts | Download images on ...">
            <a:extLst>
              <a:ext uri="{FF2B5EF4-FFF2-40B4-BE49-F238E27FC236}">
                <a16:creationId xmlns:a16="http://schemas.microsoft.com/office/drawing/2014/main" id="{08A9D668-A546-9A46-0AD6-570FF5AF05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019266"/>
            <a:ext cx="1395291" cy="16528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rintable Canadian Flag">
            <a:extLst>
              <a:ext uri="{FF2B5EF4-FFF2-40B4-BE49-F238E27FC236}">
                <a16:creationId xmlns:a16="http://schemas.microsoft.com/office/drawing/2014/main" id="{3D90FA38-EFD3-36DE-176E-26B4774614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94963" y="1484399"/>
            <a:ext cx="1752600" cy="9753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Flag of New Brunswick | Symbolism, Meaning &amp; History | Britannica">
            <a:extLst>
              <a:ext uri="{FF2B5EF4-FFF2-40B4-BE49-F238E27FC236}">
                <a16:creationId xmlns:a16="http://schemas.microsoft.com/office/drawing/2014/main" id="{6B0B552B-163A-824D-0CBE-494FB3DD2F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94963" y="2713185"/>
            <a:ext cx="1745961" cy="111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8414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89CA7-5798-3349-871A-9855ED4C143C}"/>
            </a:ext>
          </a:extLst>
        </p:cNvPr>
        <p:cNvGrpSpPr/>
        <p:nvPr/>
      </p:nvGrpSpPr>
      <p:grpSpPr>
        <a:xfrm>
          <a:off x="0" y="0"/>
          <a:ext cx="0" cy="0"/>
          <a:chOff x="0" y="0"/>
          <a:chExt cx="0" cy="0"/>
        </a:xfrm>
      </p:grpSpPr>
      <p:pic>
        <p:nvPicPr>
          <p:cNvPr id="13" name="Picture 12" descr="A black and white logo&#10;&#10;Description automatically generated">
            <a:extLst>
              <a:ext uri="{FF2B5EF4-FFF2-40B4-BE49-F238E27FC236}">
                <a16:creationId xmlns:a16="http://schemas.microsoft.com/office/drawing/2014/main" id="{458E0ECB-45A1-0B7B-8CBF-5F3871E32712}"/>
              </a:ext>
            </a:extLst>
          </p:cNvPr>
          <p:cNvPicPr>
            <a:picLocks noChangeAspect="1"/>
          </p:cNvPicPr>
          <p:nvPr/>
        </p:nvPicPr>
        <p:blipFill>
          <a:blip r:embed="rId3"/>
          <a:stretch>
            <a:fillRect/>
          </a:stretch>
        </p:blipFill>
        <p:spPr>
          <a:xfrm>
            <a:off x="3399020" y="4809479"/>
            <a:ext cx="8969343" cy="2801364"/>
          </a:xfrm>
          <a:prstGeom prst="rect">
            <a:avLst/>
          </a:prstGeom>
        </p:spPr>
      </p:pic>
      <p:sp>
        <p:nvSpPr>
          <p:cNvPr id="2" name="Title 1">
            <a:extLst>
              <a:ext uri="{FF2B5EF4-FFF2-40B4-BE49-F238E27FC236}">
                <a16:creationId xmlns:a16="http://schemas.microsoft.com/office/drawing/2014/main" id="{806E64E8-A956-1611-9329-EFEE41752495}"/>
              </a:ext>
            </a:extLst>
          </p:cNvPr>
          <p:cNvSpPr>
            <a:spLocks noGrp="1"/>
          </p:cNvSpPr>
          <p:nvPr>
            <p:ph type="ctrTitle"/>
          </p:nvPr>
        </p:nvSpPr>
        <p:spPr>
          <a:xfrm>
            <a:off x="689750" y="496512"/>
            <a:ext cx="10482776" cy="766699"/>
          </a:xfrm>
        </p:spPr>
        <p:txBody>
          <a:bodyPr>
            <a:noAutofit/>
          </a:bodyPr>
          <a:lstStyle/>
          <a:p>
            <a:pPr algn="l"/>
            <a:r>
              <a:rPr lang="en-US" sz="3200" b="1" dirty="0">
                <a:solidFill>
                  <a:srgbClr val="283D3B"/>
                </a:solidFill>
                <a:latin typeface="Grotesque"/>
              </a:rPr>
              <a:t>Leveraging our Assets as a District</a:t>
            </a:r>
          </a:p>
        </p:txBody>
      </p:sp>
      <p:grpSp>
        <p:nvGrpSpPr>
          <p:cNvPr id="10" name="Group 9">
            <a:extLst>
              <a:ext uri="{FF2B5EF4-FFF2-40B4-BE49-F238E27FC236}">
                <a16:creationId xmlns:a16="http://schemas.microsoft.com/office/drawing/2014/main" id="{77DB6908-D1F1-6225-AFE9-605EDCF1CE0A}"/>
              </a:ext>
            </a:extLst>
          </p:cNvPr>
          <p:cNvGrpSpPr/>
          <p:nvPr/>
        </p:nvGrpSpPr>
        <p:grpSpPr>
          <a:xfrm>
            <a:off x="297585" y="243476"/>
            <a:ext cx="392165" cy="83055"/>
            <a:chOff x="297585" y="243476"/>
            <a:chExt cx="392165" cy="83055"/>
          </a:xfrm>
        </p:grpSpPr>
        <p:sp>
          <p:nvSpPr>
            <p:cNvPr id="6" name="Oval 5">
              <a:extLst>
                <a:ext uri="{FF2B5EF4-FFF2-40B4-BE49-F238E27FC236}">
                  <a16:creationId xmlns:a16="http://schemas.microsoft.com/office/drawing/2014/main" id="{11C62942-B834-9F4A-1CE2-E819C5DF591A}"/>
                </a:ext>
              </a:extLst>
            </p:cNvPr>
            <p:cNvSpPr/>
            <p:nvPr/>
          </p:nvSpPr>
          <p:spPr>
            <a:xfrm>
              <a:off x="297585" y="243478"/>
              <a:ext cx="83053" cy="83053"/>
            </a:xfrm>
            <a:prstGeom prst="ellipse">
              <a:avLst/>
            </a:prstGeom>
            <a:solidFill>
              <a:srgbClr val="283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3501FDD-3E0F-FA51-CDFD-43BF42273F81}"/>
                </a:ext>
              </a:extLst>
            </p:cNvPr>
            <p:cNvSpPr/>
            <p:nvPr/>
          </p:nvSpPr>
          <p:spPr>
            <a:xfrm>
              <a:off x="452141" y="243477"/>
              <a:ext cx="83053" cy="83053"/>
            </a:xfrm>
            <a:prstGeom prst="ellipse">
              <a:avLst/>
            </a:prstGeom>
            <a:solidFill>
              <a:srgbClr val="00B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B477F26-839B-305B-5F90-444627EFA079}"/>
                </a:ext>
              </a:extLst>
            </p:cNvPr>
            <p:cNvSpPr/>
            <p:nvPr/>
          </p:nvSpPr>
          <p:spPr>
            <a:xfrm>
              <a:off x="606697" y="243476"/>
              <a:ext cx="83053" cy="83053"/>
            </a:xfrm>
            <a:prstGeom prst="ellipse">
              <a:avLst/>
            </a:prstGeom>
            <a:solidFill>
              <a:srgbClr val="FCB91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CB912"/>
                </a:solidFill>
              </a:endParaRPr>
            </a:p>
          </p:txBody>
        </p:sp>
      </p:grpSp>
      <p:pic>
        <p:nvPicPr>
          <p:cNvPr id="5" name="Picture 16" descr="A close up of a logo&#10;&#10;Description automatically generated">
            <a:extLst>
              <a:ext uri="{FF2B5EF4-FFF2-40B4-BE49-F238E27FC236}">
                <a16:creationId xmlns:a16="http://schemas.microsoft.com/office/drawing/2014/main" id="{0C3B113E-20AC-5836-9DF8-439D5194060E}"/>
              </a:ext>
            </a:extLst>
          </p:cNvPr>
          <p:cNvPicPr>
            <a:picLocks noChangeAspect="1"/>
          </p:cNvPicPr>
          <p:nvPr/>
        </p:nvPicPr>
        <p:blipFill>
          <a:blip r:embed="rId4"/>
          <a:stretch>
            <a:fillRect/>
          </a:stretch>
        </p:blipFill>
        <p:spPr>
          <a:xfrm>
            <a:off x="9831847" y="5736631"/>
            <a:ext cx="1741078" cy="473530"/>
          </a:xfrm>
          <a:prstGeom prst="rect">
            <a:avLst/>
          </a:prstGeom>
        </p:spPr>
      </p:pic>
      <p:pic>
        <p:nvPicPr>
          <p:cNvPr id="3" name="Graphic 2" descr="Badge 5 with solid fill">
            <a:extLst>
              <a:ext uri="{FF2B5EF4-FFF2-40B4-BE49-F238E27FC236}">
                <a16:creationId xmlns:a16="http://schemas.microsoft.com/office/drawing/2014/main" id="{BFE863C3-ED31-212B-39D7-4C1A537174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51898" y="133658"/>
            <a:ext cx="1129553" cy="1129553"/>
          </a:xfrm>
          <a:prstGeom prst="rect">
            <a:avLst/>
          </a:prstGeom>
        </p:spPr>
      </p:pic>
      <p:sp>
        <p:nvSpPr>
          <p:cNvPr id="7" name="TextBox 6">
            <a:extLst>
              <a:ext uri="{FF2B5EF4-FFF2-40B4-BE49-F238E27FC236}">
                <a16:creationId xmlns:a16="http://schemas.microsoft.com/office/drawing/2014/main" id="{EDB63F96-8787-B2DB-A274-BFBB55C9DE0F}"/>
              </a:ext>
            </a:extLst>
          </p:cNvPr>
          <p:cNvSpPr txBox="1"/>
          <p:nvPr/>
        </p:nvSpPr>
        <p:spPr>
          <a:xfrm>
            <a:off x="805885" y="1433194"/>
            <a:ext cx="10953724" cy="4154984"/>
          </a:xfrm>
          <a:prstGeom prst="rect">
            <a:avLst/>
          </a:prstGeom>
          <a:noFill/>
        </p:spPr>
        <p:txBody>
          <a:bodyPr wrap="square">
            <a:spAutoFit/>
          </a:bodyPr>
          <a:lstStyle/>
          <a:p>
            <a:r>
              <a:rPr lang="en-US" sz="2800" b="1" dirty="0">
                <a:solidFill>
                  <a:srgbClr val="00B6A8"/>
                </a:solidFill>
                <a:latin typeface="Grotesque"/>
                <a:cs typeface="Latha"/>
              </a:rPr>
              <a:t>How might we best align, support and collaborate with our school food champions so we can build a shared vision on school food at ASD-W?  </a:t>
            </a:r>
          </a:p>
          <a:p>
            <a:endParaRPr lang="en-US" dirty="0">
              <a:solidFill>
                <a:srgbClr val="00B6A8"/>
              </a:solidFill>
              <a:latin typeface="Grotesque"/>
              <a:cs typeface="Latha"/>
            </a:endParaRPr>
          </a:p>
          <a:p>
            <a:endParaRPr lang="en-US" dirty="0">
              <a:solidFill>
                <a:srgbClr val="00B6A8"/>
              </a:solidFill>
              <a:latin typeface="Grotesque"/>
              <a:cs typeface="Latha"/>
            </a:endParaRPr>
          </a:p>
          <a:p>
            <a:r>
              <a:rPr lang="en-US" b="1" u="sng" dirty="0">
                <a:solidFill>
                  <a:srgbClr val="00B6A8"/>
                </a:solidFill>
                <a:latin typeface="Grotesque"/>
                <a:cs typeface="Latha"/>
              </a:rPr>
              <a:t>Ideas discussed to date:</a:t>
            </a:r>
          </a:p>
          <a:p>
            <a:pPr marL="285750" indent="-285750">
              <a:buFont typeface="Wingdings" panose="05000000000000000000" pitchFamily="2" charset="2"/>
              <a:buChar char="à"/>
            </a:pPr>
            <a:r>
              <a:rPr lang="en-US" b="1" i="1" dirty="0">
                <a:solidFill>
                  <a:srgbClr val="FCB912"/>
                </a:solidFill>
                <a:latin typeface="Grotesque"/>
                <a:cs typeface="Latha"/>
              </a:rPr>
              <a:t>ASD-W School Food Champions Network</a:t>
            </a:r>
          </a:p>
          <a:p>
            <a:r>
              <a:rPr lang="en-US" dirty="0">
                <a:solidFill>
                  <a:srgbClr val="00B6A8"/>
                </a:solidFill>
                <a:latin typeface="Grotesque"/>
                <a:cs typeface="Latha"/>
                <a:sym typeface="Wingdings" panose="05000000000000000000" pitchFamily="2" charset="2"/>
              </a:rPr>
              <a:t> </a:t>
            </a:r>
            <a:r>
              <a:rPr lang="en-US" dirty="0">
                <a:solidFill>
                  <a:srgbClr val="00B6A8"/>
                </a:solidFill>
                <a:latin typeface="Grotesque"/>
                <a:cs typeface="Latha"/>
              </a:rPr>
              <a:t>ASD-W School Food Task Force </a:t>
            </a:r>
            <a:endParaRPr lang="en-US" b="1" dirty="0">
              <a:solidFill>
                <a:srgbClr val="00B6A8"/>
              </a:solidFill>
              <a:latin typeface="Grotesque"/>
              <a:cs typeface="Latha"/>
            </a:endParaRPr>
          </a:p>
          <a:p>
            <a:r>
              <a:rPr lang="en-US" dirty="0">
                <a:solidFill>
                  <a:srgbClr val="00B6A8"/>
                </a:solidFill>
                <a:latin typeface="Grotesque"/>
                <a:cs typeface="Latha"/>
                <a:sym typeface="Wingdings" panose="05000000000000000000" pitchFamily="2" charset="2"/>
              </a:rPr>
              <a:t> </a:t>
            </a:r>
            <a:r>
              <a:rPr lang="en-US" dirty="0">
                <a:solidFill>
                  <a:srgbClr val="00B6A8"/>
                </a:solidFill>
                <a:latin typeface="Grotesque"/>
                <a:cs typeface="Latha"/>
              </a:rPr>
              <a:t>District Wide Visioning Exercise  </a:t>
            </a:r>
          </a:p>
          <a:p>
            <a:endParaRPr lang="en-US" dirty="0">
              <a:solidFill>
                <a:srgbClr val="00B6A8"/>
              </a:solidFill>
              <a:latin typeface="Grotesque"/>
              <a:cs typeface="Latha"/>
            </a:endParaRPr>
          </a:p>
          <a:p>
            <a:r>
              <a:rPr lang="en-US" b="1" u="sng" dirty="0">
                <a:solidFill>
                  <a:srgbClr val="00B6A8"/>
                </a:solidFill>
                <a:latin typeface="Grotesque"/>
                <a:cs typeface="Latha"/>
              </a:rPr>
              <a:t>Projects on the go related to this work:</a:t>
            </a:r>
          </a:p>
          <a:p>
            <a:r>
              <a:rPr lang="en-US" dirty="0">
                <a:solidFill>
                  <a:srgbClr val="00B6A8"/>
                </a:solidFill>
                <a:latin typeface="Grotesque"/>
                <a:cs typeface="Latha"/>
                <a:sym typeface="Wingdings" panose="05000000000000000000" pitchFamily="2" charset="2"/>
              </a:rPr>
              <a:t> </a:t>
            </a:r>
            <a:r>
              <a:rPr lang="en-US" dirty="0">
                <a:solidFill>
                  <a:srgbClr val="00B6A8"/>
                </a:solidFill>
                <a:latin typeface="Grotesque"/>
                <a:cs typeface="Latha"/>
              </a:rPr>
              <a:t>External funding ($16,666 from ESIC) to help build a network of School Food Champions at ASD-W</a:t>
            </a:r>
          </a:p>
          <a:p>
            <a:r>
              <a:rPr lang="en-US" dirty="0">
                <a:solidFill>
                  <a:srgbClr val="00B6A8"/>
                </a:solidFill>
                <a:latin typeface="Grotesque"/>
                <a:cs typeface="Latha"/>
                <a:sym typeface="Wingdings" panose="05000000000000000000" pitchFamily="2" charset="2"/>
              </a:rPr>
              <a:t> </a:t>
            </a:r>
            <a:r>
              <a:rPr lang="en-US" dirty="0">
                <a:solidFill>
                  <a:srgbClr val="00B6A8"/>
                </a:solidFill>
                <a:latin typeface="Grotesque"/>
                <a:cs typeface="Latha"/>
              </a:rPr>
              <a:t>Capital Region Food Council – part of building a regional voice for food security </a:t>
            </a:r>
          </a:p>
        </p:txBody>
      </p:sp>
    </p:spTree>
    <p:extLst>
      <p:ext uri="{BB962C8B-B14F-4D97-AF65-F5344CB8AC3E}">
        <p14:creationId xmlns:p14="http://schemas.microsoft.com/office/powerpoint/2010/main" val="3626485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46987-8BD8-6A10-0576-9142A494C2DC}"/>
            </a:ext>
          </a:extLst>
        </p:cNvPr>
        <p:cNvGrpSpPr/>
        <p:nvPr/>
      </p:nvGrpSpPr>
      <p:grpSpPr>
        <a:xfrm>
          <a:off x="0" y="0"/>
          <a:ext cx="0" cy="0"/>
          <a:chOff x="0" y="0"/>
          <a:chExt cx="0" cy="0"/>
        </a:xfrm>
      </p:grpSpPr>
      <p:pic>
        <p:nvPicPr>
          <p:cNvPr id="13" name="Picture 12" descr="A black and white logo&#10;&#10;Description automatically generated">
            <a:extLst>
              <a:ext uri="{FF2B5EF4-FFF2-40B4-BE49-F238E27FC236}">
                <a16:creationId xmlns:a16="http://schemas.microsoft.com/office/drawing/2014/main" id="{9D0A8C17-281C-2D73-4F3D-ECCBA024B054}"/>
              </a:ext>
            </a:extLst>
          </p:cNvPr>
          <p:cNvPicPr>
            <a:picLocks noChangeAspect="1"/>
          </p:cNvPicPr>
          <p:nvPr/>
        </p:nvPicPr>
        <p:blipFill>
          <a:blip r:embed="rId3"/>
          <a:stretch>
            <a:fillRect/>
          </a:stretch>
        </p:blipFill>
        <p:spPr>
          <a:xfrm>
            <a:off x="3399020" y="4809479"/>
            <a:ext cx="8969343" cy="2801364"/>
          </a:xfrm>
          <a:prstGeom prst="rect">
            <a:avLst/>
          </a:prstGeom>
        </p:spPr>
      </p:pic>
      <p:sp>
        <p:nvSpPr>
          <p:cNvPr id="2" name="Title 1">
            <a:extLst>
              <a:ext uri="{FF2B5EF4-FFF2-40B4-BE49-F238E27FC236}">
                <a16:creationId xmlns:a16="http://schemas.microsoft.com/office/drawing/2014/main" id="{B86B9D28-D24B-54A7-42ED-4946675DD6D5}"/>
              </a:ext>
            </a:extLst>
          </p:cNvPr>
          <p:cNvSpPr>
            <a:spLocks noGrp="1"/>
          </p:cNvSpPr>
          <p:nvPr>
            <p:ph type="ctrTitle"/>
          </p:nvPr>
        </p:nvSpPr>
        <p:spPr>
          <a:xfrm>
            <a:off x="689750" y="879861"/>
            <a:ext cx="10482776" cy="766699"/>
          </a:xfrm>
        </p:spPr>
        <p:txBody>
          <a:bodyPr>
            <a:noAutofit/>
          </a:bodyPr>
          <a:lstStyle/>
          <a:p>
            <a:pPr algn="l"/>
            <a:r>
              <a:rPr lang="en-US" sz="3200" b="1">
                <a:solidFill>
                  <a:srgbClr val="283D3B"/>
                </a:solidFill>
                <a:latin typeface="Grotesque"/>
              </a:rPr>
              <a:t>Food for Thought</a:t>
            </a:r>
          </a:p>
        </p:txBody>
      </p:sp>
      <p:grpSp>
        <p:nvGrpSpPr>
          <p:cNvPr id="10" name="Group 9">
            <a:extLst>
              <a:ext uri="{FF2B5EF4-FFF2-40B4-BE49-F238E27FC236}">
                <a16:creationId xmlns:a16="http://schemas.microsoft.com/office/drawing/2014/main" id="{985EA524-8E2E-8649-7E4F-82541B9A6DEB}"/>
              </a:ext>
            </a:extLst>
          </p:cNvPr>
          <p:cNvGrpSpPr/>
          <p:nvPr/>
        </p:nvGrpSpPr>
        <p:grpSpPr>
          <a:xfrm>
            <a:off x="297585" y="243476"/>
            <a:ext cx="392165" cy="83055"/>
            <a:chOff x="297585" y="243476"/>
            <a:chExt cx="392165" cy="83055"/>
          </a:xfrm>
        </p:grpSpPr>
        <p:sp>
          <p:nvSpPr>
            <p:cNvPr id="6" name="Oval 5">
              <a:extLst>
                <a:ext uri="{FF2B5EF4-FFF2-40B4-BE49-F238E27FC236}">
                  <a16:creationId xmlns:a16="http://schemas.microsoft.com/office/drawing/2014/main" id="{E1D27D0A-DE69-F8EF-D998-684535D628E5}"/>
                </a:ext>
              </a:extLst>
            </p:cNvPr>
            <p:cNvSpPr/>
            <p:nvPr/>
          </p:nvSpPr>
          <p:spPr>
            <a:xfrm>
              <a:off x="297585" y="243478"/>
              <a:ext cx="83053" cy="83053"/>
            </a:xfrm>
            <a:prstGeom prst="ellipse">
              <a:avLst/>
            </a:prstGeom>
            <a:solidFill>
              <a:srgbClr val="283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41076D1-1C63-F69C-13A5-E7F371E498A4}"/>
                </a:ext>
              </a:extLst>
            </p:cNvPr>
            <p:cNvSpPr/>
            <p:nvPr/>
          </p:nvSpPr>
          <p:spPr>
            <a:xfrm>
              <a:off x="452141" y="243477"/>
              <a:ext cx="83053" cy="83053"/>
            </a:xfrm>
            <a:prstGeom prst="ellipse">
              <a:avLst/>
            </a:prstGeom>
            <a:solidFill>
              <a:srgbClr val="00B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64CC2B0-CFD7-5CF7-6796-F7BE33FBC1FE}"/>
                </a:ext>
              </a:extLst>
            </p:cNvPr>
            <p:cNvSpPr/>
            <p:nvPr/>
          </p:nvSpPr>
          <p:spPr>
            <a:xfrm>
              <a:off x="606697" y="243476"/>
              <a:ext cx="83053" cy="83053"/>
            </a:xfrm>
            <a:prstGeom prst="ellipse">
              <a:avLst/>
            </a:prstGeom>
            <a:solidFill>
              <a:srgbClr val="FCB91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CB912"/>
                </a:solidFill>
              </a:endParaRPr>
            </a:p>
          </p:txBody>
        </p:sp>
      </p:grpSp>
      <p:pic>
        <p:nvPicPr>
          <p:cNvPr id="5" name="Picture 16" descr="A close up of a logo&#10;&#10;Description automatically generated">
            <a:extLst>
              <a:ext uri="{FF2B5EF4-FFF2-40B4-BE49-F238E27FC236}">
                <a16:creationId xmlns:a16="http://schemas.microsoft.com/office/drawing/2014/main" id="{1C54E7D8-5088-8000-DA3B-61EABC84BA01}"/>
              </a:ext>
            </a:extLst>
          </p:cNvPr>
          <p:cNvPicPr>
            <a:picLocks noChangeAspect="1"/>
          </p:cNvPicPr>
          <p:nvPr/>
        </p:nvPicPr>
        <p:blipFill>
          <a:blip r:embed="rId4"/>
          <a:stretch>
            <a:fillRect/>
          </a:stretch>
        </p:blipFill>
        <p:spPr>
          <a:xfrm>
            <a:off x="9831847" y="5736631"/>
            <a:ext cx="1741078" cy="473530"/>
          </a:xfrm>
          <a:prstGeom prst="rect">
            <a:avLst/>
          </a:prstGeom>
        </p:spPr>
      </p:pic>
      <p:pic>
        <p:nvPicPr>
          <p:cNvPr id="1026" name="Picture 2">
            <a:extLst>
              <a:ext uri="{FF2B5EF4-FFF2-40B4-BE49-F238E27FC236}">
                <a16:creationId xmlns:a16="http://schemas.microsoft.com/office/drawing/2014/main" id="{75371299-6F9E-DF03-81D6-0AC213EFC1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1863" y="879861"/>
            <a:ext cx="5069984" cy="48302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BB5899-D972-1C00-17FA-7C9FAA6B8101}"/>
              </a:ext>
            </a:extLst>
          </p:cNvPr>
          <p:cNvSpPr txBox="1"/>
          <p:nvPr/>
        </p:nvSpPr>
        <p:spPr>
          <a:xfrm>
            <a:off x="1191834" y="1889191"/>
            <a:ext cx="2207008" cy="2677656"/>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Questions?</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Reflections?</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Ideas? </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Thoughts? </a:t>
            </a:r>
          </a:p>
        </p:txBody>
      </p:sp>
      <p:pic>
        <p:nvPicPr>
          <p:cNvPr id="3" name="Graphic 2" descr="Badge 5 with solid fill">
            <a:extLst>
              <a:ext uri="{FF2B5EF4-FFF2-40B4-BE49-F238E27FC236}">
                <a16:creationId xmlns:a16="http://schemas.microsoft.com/office/drawing/2014/main" id="{489E6673-2697-69C7-6231-72F1897056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51898" y="133658"/>
            <a:ext cx="1129553" cy="1129553"/>
          </a:xfrm>
          <a:prstGeom prst="rect">
            <a:avLst/>
          </a:prstGeom>
        </p:spPr>
      </p:pic>
    </p:spTree>
    <p:extLst>
      <p:ext uri="{BB962C8B-B14F-4D97-AF65-F5344CB8AC3E}">
        <p14:creationId xmlns:p14="http://schemas.microsoft.com/office/powerpoint/2010/main" val="1399285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8E46-F817-C924-2072-26ED1A81E153}"/>
              </a:ext>
            </a:extLst>
          </p:cNvPr>
          <p:cNvSpPr>
            <a:spLocks noGrp="1"/>
          </p:cNvSpPr>
          <p:nvPr>
            <p:ph type="ctrTitle"/>
          </p:nvPr>
        </p:nvSpPr>
        <p:spPr>
          <a:xfrm>
            <a:off x="739587" y="1271653"/>
            <a:ext cx="10824883" cy="2387600"/>
          </a:xfrm>
        </p:spPr>
        <p:txBody>
          <a:bodyPr/>
          <a:lstStyle/>
          <a:p>
            <a:r>
              <a:rPr lang="en-US" b="1">
                <a:solidFill>
                  <a:srgbClr val="FCB912"/>
                </a:solidFill>
                <a:latin typeface="Grotesque"/>
              </a:rPr>
              <a:t>THANK YOU -  WOLIWON - MERCI</a:t>
            </a:r>
            <a:endParaRPr lang="en-US">
              <a:solidFill>
                <a:srgbClr val="FCB912"/>
              </a:solidFill>
              <a:latin typeface="Grotesque"/>
            </a:endParaRPr>
          </a:p>
        </p:txBody>
      </p:sp>
      <p:sp>
        <p:nvSpPr>
          <p:cNvPr id="3" name="Subtitle 2">
            <a:extLst>
              <a:ext uri="{FF2B5EF4-FFF2-40B4-BE49-F238E27FC236}">
                <a16:creationId xmlns:a16="http://schemas.microsoft.com/office/drawing/2014/main" id="{354D881E-F2EE-045E-C161-CC8D39435112}"/>
              </a:ext>
            </a:extLst>
          </p:cNvPr>
          <p:cNvSpPr>
            <a:spLocks noGrp="1"/>
          </p:cNvSpPr>
          <p:nvPr>
            <p:ph type="subTitle" idx="1"/>
          </p:nvPr>
        </p:nvSpPr>
        <p:spPr/>
        <p:txBody>
          <a:bodyPr vert="horz" lIns="91440" tIns="45720" rIns="91440" bIns="45720" rtlCol="0" anchor="t">
            <a:normAutofit/>
          </a:bodyPr>
          <a:lstStyle/>
          <a:p>
            <a:r>
              <a:rPr lang="en-US" sz="2000">
                <a:ea typeface="+mn-lt"/>
                <a:cs typeface="+mn-lt"/>
              </a:rPr>
              <a:t>Contact</a:t>
            </a:r>
          </a:p>
          <a:p>
            <a:r>
              <a:rPr lang="en-US" sz="2000"/>
              <a:t>Karrie Bedford | </a:t>
            </a:r>
            <a:r>
              <a:rPr lang="en-US" sz="2000">
                <a:hlinkClick r:id="rId4">
                  <a:extLst>
                    <a:ext uri="{A12FA001-AC4F-418D-AE19-62706E023703}">
                      <ahyp:hlinkClr xmlns:ahyp="http://schemas.microsoft.com/office/drawing/2018/hyperlinkcolor" val="tx"/>
                    </a:ext>
                  </a:extLst>
                </a:hlinkClick>
              </a:rPr>
              <a:t>Karrie.Bedford@nbed.nb.ca</a:t>
            </a:r>
            <a:r>
              <a:rPr lang="en-US" sz="2000"/>
              <a:t> | 506.259.5905</a:t>
            </a:r>
          </a:p>
        </p:txBody>
      </p:sp>
    </p:spTree>
    <p:extLst>
      <p:ext uri="{BB962C8B-B14F-4D97-AF65-F5344CB8AC3E}">
        <p14:creationId xmlns:p14="http://schemas.microsoft.com/office/powerpoint/2010/main" val="2494721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E3D6B-787D-9831-D451-69C8F60DE9AD}"/>
            </a:ext>
          </a:extLst>
        </p:cNvPr>
        <p:cNvGrpSpPr/>
        <p:nvPr/>
      </p:nvGrpSpPr>
      <p:grpSpPr>
        <a:xfrm>
          <a:off x="0" y="0"/>
          <a:ext cx="0" cy="0"/>
          <a:chOff x="0" y="0"/>
          <a:chExt cx="0" cy="0"/>
        </a:xfrm>
      </p:grpSpPr>
      <p:pic>
        <p:nvPicPr>
          <p:cNvPr id="13" name="Picture 12" descr="A black and white logo&#10;&#10;Description automatically generated">
            <a:extLst>
              <a:ext uri="{FF2B5EF4-FFF2-40B4-BE49-F238E27FC236}">
                <a16:creationId xmlns:a16="http://schemas.microsoft.com/office/drawing/2014/main" id="{D43A9026-64B6-A92F-1FB7-D1227007087E}"/>
              </a:ext>
            </a:extLst>
          </p:cNvPr>
          <p:cNvPicPr>
            <a:picLocks noChangeAspect="1"/>
          </p:cNvPicPr>
          <p:nvPr/>
        </p:nvPicPr>
        <p:blipFill>
          <a:blip r:embed="rId3"/>
          <a:stretch>
            <a:fillRect/>
          </a:stretch>
        </p:blipFill>
        <p:spPr>
          <a:xfrm>
            <a:off x="3399020" y="4809479"/>
            <a:ext cx="8969343" cy="2801364"/>
          </a:xfrm>
          <a:prstGeom prst="rect">
            <a:avLst/>
          </a:prstGeom>
        </p:spPr>
      </p:pic>
      <p:sp>
        <p:nvSpPr>
          <p:cNvPr id="2" name="Title 1">
            <a:extLst>
              <a:ext uri="{FF2B5EF4-FFF2-40B4-BE49-F238E27FC236}">
                <a16:creationId xmlns:a16="http://schemas.microsoft.com/office/drawing/2014/main" id="{04A36D8D-57D3-D82F-C432-72CF3599834A}"/>
              </a:ext>
            </a:extLst>
          </p:cNvPr>
          <p:cNvSpPr>
            <a:spLocks noGrp="1"/>
          </p:cNvSpPr>
          <p:nvPr>
            <p:ph type="ctrTitle"/>
          </p:nvPr>
        </p:nvSpPr>
        <p:spPr>
          <a:xfrm>
            <a:off x="214458" y="419224"/>
            <a:ext cx="10958068" cy="766699"/>
          </a:xfrm>
        </p:spPr>
        <p:txBody>
          <a:bodyPr>
            <a:noAutofit/>
          </a:bodyPr>
          <a:lstStyle/>
          <a:p>
            <a:pPr algn="l"/>
            <a:r>
              <a:rPr lang="en-US" sz="2400" b="1" dirty="0">
                <a:solidFill>
                  <a:srgbClr val="283D3B"/>
                </a:solidFill>
                <a:latin typeface="Grotesque"/>
              </a:rPr>
              <a:t>Disclaimer/Disclosure/ Warning</a:t>
            </a:r>
          </a:p>
        </p:txBody>
      </p:sp>
      <p:grpSp>
        <p:nvGrpSpPr>
          <p:cNvPr id="10" name="Group 9">
            <a:extLst>
              <a:ext uri="{FF2B5EF4-FFF2-40B4-BE49-F238E27FC236}">
                <a16:creationId xmlns:a16="http://schemas.microsoft.com/office/drawing/2014/main" id="{55F78BAE-0619-4666-E085-96105C91D114}"/>
              </a:ext>
            </a:extLst>
          </p:cNvPr>
          <p:cNvGrpSpPr/>
          <p:nvPr/>
        </p:nvGrpSpPr>
        <p:grpSpPr>
          <a:xfrm>
            <a:off x="297585" y="243476"/>
            <a:ext cx="392165" cy="83055"/>
            <a:chOff x="297585" y="243476"/>
            <a:chExt cx="392165" cy="83055"/>
          </a:xfrm>
        </p:grpSpPr>
        <p:sp>
          <p:nvSpPr>
            <p:cNvPr id="6" name="Oval 5">
              <a:extLst>
                <a:ext uri="{FF2B5EF4-FFF2-40B4-BE49-F238E27FC236}">
                  <a16:creationId xmlns:a16="http://schemas.microsoft.com/office/drawing/2014/main" id="{2BB63E1E-F391-9739-ADEB-26E240862D85}"/>
                </a:ext>
              </a:extLst>
            </p:cNvPr>
            <p:cNvSpPr/>
            <p:nvPr/>
          </p:nvSpPr>
          <p:spPr>
            <a:xfrm>
              <a:off x="297585" y="243478"/>
              <a:ext cx="83053" cy="83053"/>
            </a:xfrm>
            <a:prstGeom prst="ellipse">
              <a:avLst/>
            </a:prstGeom>
            <a:solidFill>
              <a:srgbClr val="283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2220102-37D4-7178-D827-AAD0E0D9C4E1}"/>
                </a:ext>
              </a:extLst>
            </p:cNvPr>
            <p:cNvSpPr/>
            <p:nvPr/>
          </p:nvSpPr>
          <p:spPr>
            <a:xfrm>
              <a:off x="452141" y="243477"/>
              <a:ext cx="83053" cy="83053"/>
            </a:xfrm>
            <a:prstGeom prst="ellipse">
              <a:avLst/>
            </a:prstGeom>
            <a:solidFill>
              <a:srgbClr val="00B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B1A1976-2F84-2EF8-72AE-206127FE584D}"/>
                </a:ext>
              </a:extLst>
            </p:cNvPr>
            <p:cNvSpPr/>
            <p:nvPr/>
          </p:nvSpPr>
          <p:spPr>
            <a:xfrm>
              <a:off x="606697" y="243476"/>
              <a:ext cx="83053" cy="83053"/>
            </a:xfrm>
            <a:prstGeom prst="ellipse">
              <a:avLst/>
            </a:prstGeom>
            <a:solidFill>
              <a:srgbClr val="FCB91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CB912"/>
                </a:solidFill>
              </a:endParaRPr>
            </a:p>
          </p:txBody>
        </p:sp>
      </p:grpSp>
      <p:pic>
        <p:nvPicPr>
          <p:cNvPr id="5" name="Picture 16" descr="A close up of a logo&#10;&#10;Description automatically generated">
            <a:extLst>
              <a:ext uri="{FF2B5EF4-FFF2-40B4-BE49-F238E27FC236}">
                <a16:creationId xmlns:a16="http://schemas.microsoft.com/office/drawing/2014/main" id="{143AA2D9-21C7-3D2A-D608-EB10B5DC3646}"/>
              </a:ext>
            </a:extLst>
          </p:cNvPr>
          <p:cNvPicPr>
            <a:picLocks noChangeAspect="1"/>
          </p:cNvPicPr>
          <p:nvPr/>
        </p:nvPicPr>
        <p:blipFill>
          <a:blip r:embed="rId4"/>
          <a:stretch>
            <a:fillRect/>
          </a:stretch>
        </p:blipFill>
        <p:spPr>
          <a:xfrm>
            <a:off x="9831847" y="5736631"/>
            <a:ext cx="1741078" cy="473530"/>
          </a:xfrm>
          <a:prstGeom prst="rect">
            <a:avLst/>
          </a:prstGeom>
        </p:spPr>
      </p:pic>
      <p:pic>
        <p:nvPicPr>
          <p:cNvPr id="1026" name="Picture 2">
            <a:extLst>
              <a:ext uri="{FF2B5EF4-FFF2-40B4-BE49-F238E27FC236}">
                <a16:creationId xmlns:a16="http://schemas.microsoft.com/office/drawing/2014/main" id="{97812ACD-277A-F1D7-DB16-4EAA9925E9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3041" y="419224"/>
            <a:ext cx="6184501" cy="58920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06A2330-C1D0-3FEC-51BC-1FA4D030D36B}"/>
              </a:ext>
            </a:extLst>
          </p:cNvPr>
          <p:cNvSpPr txBox="1"/>
          <p:nvPr/>
        </p:nvSpPr>
        <p:spPr>
          <a:xfrm>
            <a:off x="462615" y="1690062"/>
            <a:ext cx="5262889" cy="280076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System Thinker</a:t>
            </a:r>
            <a:br>
              <a:rPr lang="en-US" sz="1600" b="1" dirty="0">
                <a:latin typeface="Arial" panose="020B0604020202020204" pitchFamily="34" charset="0"/>
                <a:cs typeface="Arial" panose="020B0604020202020204" pitchFamily="34" charset="0"/>
              </a:rPr>
            </a:br>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Passion for prevention, alignment &amp; collaboration</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‘New’ to the world of school food</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10 years working in Food Security for vulnerable populations </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Frequent user of analogies  </a:t>
            </a:r>
          </a:p>
          <a:p>
            <a:endParaRPr lang="en-US" sz="16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07498BE-9B22-DE80-1B29-817B2D00B41E}"/>
              </a:ext>
            </a:extLst>
          </p:cNvPr>
          <p:cNvSpPr/>
          <p:nvPr/>
        </p:nvSpPr>
        <p:spPr>
          <a:xfrm>
            <a:off x="6096000" y="2967335"/>
            <a:ext cx="5814005" cy="461665"/>
          </a:xfrm>
          <a:prstGeom prst="rect">
            <a:avLst/>
          </a:prstGeom>
          <a:solidFill>
            <a:schemeClr val="bg1">
              <a:lumMod val="95000"/>
            </a:schemeClr>
          </a:solidFill>
        </p:spPr>
        <p:txBody>
          <a:bodyPr wrap="square" lIns="91440" tIns="45720" rIns="91440" bIns="45720">
            <a:spAutoFit/>
          </a:bodyPr>
          <a:lstStyle/>
          <a:p>
            <a:pPr algn="ctr"/>
            <a:r>
              <a:rPr lang="en-US" sz="2400" b="1">
                <a:ln w="0"/>
                <a:effectLst>
                  <a:outerShdw blurRad="38100" dist="19050" dir="2700000" algn="tl" rotWithShape="0">
                    <a:schemeClr val="dk1">
                      <a:alpha val="40000"/>
                    </a:schemeClr>
                  </a:outerShdw>
                </a:effectLst>
              </a:rPr>
              <a:t>Welcome to the Carnival of School Food</a:t>
            </a:r>
          </a:p>
        </p:txBody>
      </p:sp>
      <p:pic>
        <p:nvPicPr>
          <p:cNvPr id="3" name="Picture 6" descr="where s waldo hat clipart 10 free Cliparts | Download images on ...">
            <a:extLst>
              <a:ext uri="{FF2B5EF4-FFF2-40B4-BE49-F238E27FC236}">
                <a16:creationId xmlns:a16="http://schemas.microsoft.com/office/drawing/2014/main" id="{7B91FC08-AAFA-EF5C-308C-A720EEC3FC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1118" y="4658390"/>
            <a:ext cx="1395291" cy="165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86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8E46-F817-C924-2072-26ED1A81E153}"/>
              </a:ext>
            </a:extLst>
          </p:cNvPr>
          <p:cNvSpPr>
            <a:spLocks noGrp="1"/>
          </p:cNvSpPr>
          <p:nvPr>
            <p:ph type="ctrTitle"/>
          </p:nvPr>
        </p:nvSpPr>
        <p:spPr>
          <a:xfrm>
            <a:off x="988070" y="2691648"/>
            <a:ext cx="10215859" cy="737352"/>
          </a:xfrm>
        </p:spPr>
        <p:txBody>
          <a:bodyPr vert="horz" lIns="91440" tIns="45720" rIns="91440" bIns="45720" rtlCol="0" anchor="ctr">
            <a:normAutofit fontScale="90000"/>
          </a:bodyPr>
          <a:lstStyle/>
          <a:p>
            <a:r>
              <a:rPr lang="en-US" b="1">
                <a:solidFill>
                  <a:srgbClr val="283D3B"/>
                </a:solidFill>
                <a:latin typeface="Grotesque"/>
              </a:rPr>
              <a:t>Topic of School Food &amp; Current Events</a:t>
            </a:r>
          </a:p>
        </p:txBody>
      </p:sp>
      <p:pic>
        <p:nvPicPr>
          <p:cNvPr id="5" name="Picture 16" descr="A close up of a logo&#10;&#10;Description automatically generated">
            <a:extLst>
              <a:ext uri="{FF2B5EF4-FFF2-40B4-BE49-F238E27FC236}">
                <a16:creationId xmlns:a16="http://schemas.microsoft.com/office/drawing/2014/main" id="{BBC76F9D-E1B0-040A-B729-9712F7DBFBE7}"/>
              </a:ext>
            </a:extLst>
          </p:cNvPr>
          <p:cNvPicPr>
            <a:picLocks noChangeAspect="1"/>
          </p:cNvPicPr>
          <p:nvPr/>
        </p:nvPicPr>
        <p:blipFill>
          <a:blip r:embed="rId4"/>
          <a:stretch>
            <a:fillRect/>
          </a:stretch>
        </p:blipFill>
        <p:spPr>
          <a:xfrm>
            <a:off x="9679447" y="5584231"/>
            <a:ext cx="1741078" cy="473530"/>
          </a:xfrm>
          <a:prstGeom prst="rect">
            <a:avLst/>
          </a:prstGeom>
        </p:spPr>
      </p:pic>
      <p:grpSp>
        <p:nvGrpSpPr>
          <p:cNvPr id="11" name="Group 10">
            <a:extLst>
              <a:ext uri="{FF2B5EF4-FFF2-40B4-BE49-F238E27FC236}">
                <a16:creationId xmlns:a16="http://schemas.microsoft.com/office/drawing/2014/main" id="{09D12AFC-2463-D954-896D-AF84D772F251}"/>
              </a:ext>
            </a:extLst>
          </p:cNvPr>
          <p:cNvGrpSpPr/>
          <p:nvPr/>
        </p:nvGrpSpPr>
        <p:grpSpPr>
          <a:xfrm>
            <a:off x="297585" y="243476"/>
            <a:ext cx="392165" cy="83055"/>
            <a:chOff x="297585" y="243476"/>
            <a:chExt cx="392165" cy="83055"/>
          </a:xfrm>
        </p:grpSpPr>
        <p:sp>
          <p:nvSpPr>
            <p:cNvPr id="8" name="Oval 7">
              <a:extLst>
                <a:ext uri="{FF2B5EF4-FFF2-40B4-BE49-F238E27FC236}">
                  <a16:creationId xmlns:a16="http://schemas.microsoft.com/office/drawing/2014/main" id="{3361C59C-00E7-1F4F-C774-07E48EFF95F5}"/>
                </a:ext>
              </a:extLst>
            </p:cNvPr>
            <p:cNvSpPr/>
            <p:nvPr/>
          </p:nvSpPr>
          <p:spPr>
            <a:xfrm>
              <a:off x="297585" y="243478"/>
              <a:ext cx="83053" cy="83053"/>
            </a:xfrm>
            <a:prstGeom prst="ellipse">
              <a:avLst/>
            </a:prstGeom>
            <a:solidFill>
              <a:srgbClr val="283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20EA890-BA51-D220-BA4C-20A732FBBF9B}"/>
                </a:ext>
              </a:extLst>
            </p:cNvPr>
            <p:cNvSpPr/>
            <p:nvPr/>
          </p:nvSpPr>
          <p:spPr>
            <a:xfrm>
              <a:off x="452141" y="243477"/>
              <a:ext cx="83053" cy="83053"/>
            </a:xfrm>
            <a:prstGeom prst="ellipse">
              <a:avLst/>
            </a:prstGeom>
            <a:solidFill>
              <a:srgbClr val="00B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8DEBB15-0369-9046-4C8C-562A8F1BA87C}"/>
                </a:ext>
              </a:extLst>
            </p:cNvPr>
            <p:cNvSpPr/>
            <p:nvPr/>
          </p:nvSpPr>
          <p:spPr>
            <a:xfrm>
              <a:off x="606697" y="243476"/>
              <a:ext cx="83053" cy="83053"/>
            </a:xfrm>
            <a:prstGeom prst="ellipse">
              <a:avLst/>
            </a:prstGeom>
            <a:solidFill>
              <a:srgbClr val="FCB91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CB912"/>
                </a:solidFill>
              </a:endParaRPr>
            </a:p>
          </p:txBody>
        </p:sp>
      </p:grpSp>
      <p:pic>
        <p:nvPicPr>
          <p:cNvPr id="4" name="Graphic 3" descr="Badge 1 with solid fill">
            <a:extLst>
              <a:ext uri="{FF2B5EF4-FFF2-40B4-BE49-F238E27FC236}">
                <a16:creationId xmlns:a16="http://schemas.microsoft.com/office/drawing/2014/main" id="{6E10D3D1-C6F0-66DF-264F-7C6028EF04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72951" y="3493998"/>
            <a:ext cx="1246095" cy="1246095"/>
          </a:xfrm>
          <a:prstGeom prst="rect">
            <a:avLst/>
          </a:prstGeom>
        </p:spPr>
      </p:pic>
    </p:spTree>
    <p:extLst>
      <p:ext uri="{BB962C8B-B14F-4D97-AF65-F5344CB8AC3E}">
        <p14:creationId xmlns:p14="http://schemas.microsoft.com/office/powerpoint/2010/main" val="4234179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ack and white logo&#10;&#10;Description automatically generated">
            <a:extLst>
              <a:ext uri="{FF2B5EF4-FFF2-40B4-BE49-F238E27FC236}">
                <a16:creationId xmlns:a16="http://schemas.microsoft.com/office/drawing/2014/main" id="{4FC082D7-7AFA-E44A-DD1D-4255F1B9401F}"/>
              </a:ext>
            </a:extLst>
          </p:cNvPr>
          <p:cNvPicPr>
            <a:picLocks noChangeAspect="1"/>
          </p:cNvPicPr>
          <p:nvPr/>
        </p:nvPicPr>
        <p:blipFill>
          <a:blip r:embed="rId3"/>
          <a:stretch>
            <a:fillRect/>
          </a:stretch>
        </p:blipFill>
        <p:spPr>
          <a:xfrm>
            <a:off x="3399020" y="4809479"/>
            <a:ext cx="8969343" cy="2801364"/>
          </a:xfrm>
          <a:prstGeom prst="rect">
            <a:avLst/>
          </a:prstGeom>
        </p:spPr>
      </p:pic>
      <p:sp>
        <p:nvSpPr>
          <p:cNvPr id="2" name="Title 1">
            <a:extLst>
              <a:ext uri="{FF2B5EF4-FFF2-40B4-BE49-F238E27FC236}">
                <a16:creationId xmlns:a16="http://schemas.microsoft.com/office/drawing/2014/main" id="{7E0ABBF8-B01A-BC3A-955C-D9A8A5FBC130}"/>
              </a:ext>
            </a:extLst>
          </p:cNvPr>
          <p:cNvSpPr>
            <a:spLocks noGrp="1"/>
          </p:cNvSpPr>
          <p:nvPr>
            <p:ph type="ctrTitle"/>
          </p:nvPr>
        </p:nvSpPr>
        <p:spPr>
          <a:xfrm>
            <a:off x="150886" y="285002"/>
            <a:ext cx="10958068" cy="766699"/>
          </a:xfrm>
        </p:spPr>
        <p:txBody>
          <a:bodyPr>
            <a:normAutofit/>
          </a:bodyPr>
          <a:lstStyle/>
          <a:p>
            <a:pPr algn="l"/>
            <a:r>
              <a:rPr lang="en-US" dirty="0">
                <a:solidFill>
                  <a:srgbClr val="283D3B"/>
                </a:solidFill>
                <a:latin typeface="Grotesque"/>
              </a:rPr>
              <a:t>Current Events – Government of Canada</a:t>
            </a:r>
          </a:p>
        </p:txBody>
      </p:sp>
      <p:grpSp>
        <p:nvGrpSpPr>
          <p:cNvPr id="10" name="Group 9">
            <a:extLst>
              <a:ext uri="{FF2B5EF4-FFF2-40B4-BE49-F238E27FC236}">
                <a16:creationId xmlns:a16="http://schemas.microsoft.com/office/drawing/2014/main" id="{6E7AB891-B532-CCFB-6F56-12A53106E753}"/>
              </a:ext>
            </a:extLst>
          </p:cNvPr>
          <p:cNvGrpSpPr/>
          <p:nvPr/>
        </p:nvGrpSpPr>
        <p:grpSpPr>
          <a:xfrm>
            <a:off x="297585" y="243476"/>
            <a:ext cx="392165" cy="83055"/>
            <a:chOff x="297585" y="243476"/>
            <a:chExt cx="392165" cy="83055"/>
          </a:xfrm>
        </p:grpSpPr>
        <p:sp>
          <p:nvSpPr>
            <p:cNvPr id="6" name="Oval 5">
              <a:extLst>
                <a:ext uri="{FF2B5EF4-FFF2-40B4-BE49-F238E27FC236}">
                  <a16:creationId xmlns:a16="http://schemas.microsoft.com/office/drawing/2014/main" id="{7721E3A7-0160-3452-885D-7F88288BE82A}"/>
                </a:ext>
              </a:extLst>
            </p:cNvPr>
            <p:cNvSpPr/>
            <p:nvPr/>
          </p:nvSpPr>
          <p:spPr>
            <a:xfrm>
              <a:off x="297585" y="243478"/>
              <a:ext cx="83053" cy="83053"/>
            </a:xfrm>
            <a:prstGeom prst="ellipse">
              <a:avLst/>
            </a:prstGeom>
            <a:solidFill>
              <a:srgbClr val="283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CAA922E-A2BF-BC9C-F396-B92FF695642F}"/>
                </a:ext>
              </a:extLst>
            </p:cNvPr>
            <p:cNvSpPr/>
            <p:nvPr/>
          </p:nvSpPr>
          <p:spPr>
            <a:xfrm>
              <a:off x="452141" y="243477"/>
              <a:ext cx="83053" cy="83053"/>
            </a:xfrm>
            <a:prstGeom prst="ellipse">
              <a:avLst/>
            </a:prstGeom>
            <a:solidFill>
              <a:srgbClr val="00B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CDD0DFC-5A5E-F140-6C59-5C777A242024}"/>
                </a:ext>
              </a:extLst>
            </p:cNvPr>
            <p:cNvSpPr/>
            <p:nvPr/>
          </p:nvSpPr>
          <p:spPr>
            <a:xfrm>
              <a:off x="606697" y="243476"/>
              <a:ext cx="83053" cy="83053"/>
            </a:xfrm>
            <a:prstGeom prst="ellipse">
              <a:avLst/>
            </a:prstGeom>
            <a:solidFill>
              <a:srgbClr val="FCB91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CB912"/>
                </a:solidFill>
              </a:endParaRPr>
            </a:p>
          </p:txBody>
        </p:sp>
      </p:grpSp>
      <p:pic>
        <p:nvPicPr>
          <p:cNvPr id="5" name="Picture 16" descr="A close up of a logo&#10;&#10;Description automatically generated">
            <a:extLst>
              <a:ext uri="{FF2B5EF4-FFF2-40B4-BE49-F238E27FC236}">
                <a16:creationId xmlns:a16="http://schemas.microsoft.com/office/drawing/2014/main" id="{7BC60172-C37C-4C24-E751-0C669C0C3207}"/>
              </a:ext>
            </a:extLst>
          </p:cNvPr>
          <p:cNvPicPr>
            <a:picLocks noChangeAspect="1"/>
          </p:cNvPicPr>
          <p:nvPr/>
        </p:nvPicPr>
        <p:blipFill>
          <a:blip r:embed="rId4"/>
          <a:stretch>
            <a:fillRect/>
          </a:stretch>
        </p:blipFill>
        <p:spPr>
          <a:xfrm>
            <a:off x="9860422" y="6055648"/>
            <a:ext cx="1741078" cy="473530"/>
          </a:xfrm>
          <a:prstGeom prst="rect">
            <a:avLst/>
          </a:prstGeom>
        </p:spPr>
      </p:pic>
      <p:sp>
        <p:nvSpPr>
          <p:cNvPr id="3" name="TextBox 2">
            <a:extLst>
              <a:ext uri="{FF2B5EF4-FFF2-40B4-BE49-F238E27FC236}">
                <a16:creationId xmlns:a16="http://schemas.microsoft.com/office/drawing/2014/main" id="{55BDFCB6-A8BE-3C29-12CE-FF00C944F3B8}"/>
              </a:ext>
            </a:extLst>
          </p:cNvPr>
          <p:cNvSpPr txBox="1"/>
          <p:nvPr/>
        </p:nvSpPr>
        <p:spPr>
          <a:xfrm>
            <a:off x="297585" y="1051701"/>
            <a:ext cx="11397188" cy="498598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January 2022 - What We Heard – Engagement on a National School Food Policy (Gov. Canada)</a:t>
            </a:r>
            <a:br>
              <a:rPr lang="en-US" b="1" dirty="0">
                <a:latin typeface="Arial" panose="020B0604020202020204" pitchFamily="34" charset="0"/>
                <a:cs typeface="Arial" panose="020B0604020202020204" pitchFamily="34" charset="0"/>
              </a:rPr>
            </a:br>
            <a:endParaRPr lang="en-US" sz="1200" b="1" dirty="0">
              <a:latin typeface="Arial" panose="020B0604020202020204" pitchFamily="34" charset="0"/>
              <a:cs typeface="Arial" panose="020B0604020202020204" pitchFamily="34" charset="0"/>
            </a:endParaRPr>
          </a:p>
          <a:p>
            <a:r>
              <a:rPr lang="en-US" sz="1200" b="1" i="1" dirty="0">
                <a:latin typeface="Arial" panose="020B0604020202020204" pitchFamily="34" charset="0"/>
                <a:cs typeface="Arial" panose="020B0604020202020204" pitchFamily="34" charset="0"/>
              </a:rPr>
              <a:t>Feedback from online public questionnaire </a:t>
            </a:r>
          </a:p>
          <a:p>
            <a:pPr marL="628650" lvl="1" indent="-171450">
              <a:buFont typeface="Arial" panose="020B0604020202020204" pitchFamily="34" charset="0"/>
              <a:buChar char="•"/>
            </a:pPr>
            <a:r>
              <a:rPr lang="en-US" sz="1200" b="1" i="1" dirty="0">
                <a:solidFill>
                  <a:srgbClr val="333333"/>
                </a:solidFill>
                <a:effectLst/>
                <a:highlight>
                  <a:srgbClr val="FFFF00"/>
                </a:highlight>
                <a:latin typeface="Arial" panose="020B0604020202020204" pitchFamily="34" charset="0"/>
                <a:cs typeface="Arial" panose="020B0604020202020204" pitchFamily="34" charset="0"/>
              </a:rPr>
              <a:t>Strong agreement that school food programs are beneficial for children</a:t>
            </a:r>
          </a:p>
          <a:p>
            <a:pPr marL="628650" lvl="1" indent="-171450">
              <a:buFont typeface="Arial" panose="020B0604020202020204" pitchFamily="34" charset="0"/>
              <a:buChar char="•"/>
            </a:pPr>
            <a:r>
              <a:rPr lang="en-US" sz="1200" b="0" i="0" dirty="0">
                <a:solidFill>
                  <a:srgbClr val="333333"/>
                </a:solidFill>
                <a:effectLst/>
                <a:latin typeface="Arial" panose="020B0604020202020204" pitchFamily="34" charset="0"/>
                <a:cs typeface="Arial" panose="020B0604020202020204" pitchFamily="34" charset="0"/>
              </a:rPr>
              <a:t>A majority indicating that meals should be both filling and nutritious</a:t>
            </a:r>
          </a:p>
          <a:p>
            <a:pPr marL="628650" lvl="1" indent="-171450">
              <a:buFont typeface="Arial" panose="020B0604020202020204" pitchFamily="34" charset="0"/>
              <a:buChar char="•"/>
            </a:pPr>
            <a:r>
              <a:rPr lang="en-US" sz="1200" b="1" i="1" dirty="0">
                <a:solidFill>
                  <a:srgbClr val="333333"/>
                </a:solidFill>
                <a:effectLst/>
                <a:highlight>
                  <a:srgbClr val="FFFF00"/>
                </a:highlight>
                <a:latin typeface="Arial" panose="020B0604020202020204" pitchFamily="34" charset="0"/>
                <a:cs typeface="Arial" panose="020B0604020202020204" pitchFamily="34" charset="0"/>
              </a:rPr>
              <a:t>Emphasis around the importance of providing healthy, safe, locally-sourced, and culturally appropriate foods</a:t>
            </a:r>
          </a:p>
          <a:p>
            <a:pPr marL="628650" lvl="1" indent="-171450">
              <a:buFont typeface="Arial" panose="020B0604020202020204" pitchFamily="34" charset="0"/>
              <a:buChar char="•"/>
            </a:pPr>
            <a:r>
              <a:rPr lang="en-US" sz="1200" b="0" i="0" dirty="0">
                <a:solidFill>
                  <a:srgbClr val="333333"/>
                </a:solidFill>
                <a:effectLst/>
                <a:latin typeface="Arial" panose="020B0604020202020204" pitchFamily="34" charset="0"/>
                <a:cs typeface="Arial" panose="020B0604020202020204" pitchFamily="34" charset="0"/>
              </a:rPr>
              <a:t>A majority identified ensuring that participants do not experience stigma as the most important component of programming</a:t>
            </a:r>
          </a:p>
          <a:p>
            <a:pPr marL="628650" lvl="1" indent="-171450">
              <a:buFont typeface="Arial" panose="020B0604020202020204" pitchFamily="34" charset="0"/>
              <a:buChar char="•"/>
            </a:pPr>
            <a:r>
              <a:rPr lang="en-US" sz="1200" b="1" i="1" dirty="0">
                <a:solidFill>
                  <a:srgbClr val="333333"/>
                </a:solidFill>
                <a:effectLst/>
                <a:latin typeface="Arial" panose="020B0604020202020204" pitchFamily="34" charset="0"/>
                <a:cs typeface="Arial" panose="020B0604020202020204" pitchFamily="34" charset="0"/>
              </a:rPr>
              <a:t>A large majority indicated child health and well-being and reducing child hunger as the most important objectives</a:t>
            </a:r>
            <a:endParaRPr lang="en-US" sz="1200" b="1" i="1" dirty="0">
              <a:solidFill>
                <a:srgbClr val="333333"/>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US" sz="1200" b="0" i="0" dirty="0">
              <a:solidFill>
                <a:srgbClr val="333333"/>
              </a:solidFill>
              <a:effectLst/>
              <a:latin typeface="Arial" panose="020B0604020202020204" pitchFamily="34" charset="0"/>
              <a:cs typeface="Arial" panose="020B0604020202020204" pitchFamily="34" charset="0"/>
            </a:endParaRPr>
          </a:p>
          <a:p>
            <a:r>
              <a:rPr lang="en-US" sz="1200" b="1" i="1" dirty="0">
                <a:solidFill>
                  <a:srgbClr val="333333"/>
                </a:solidFill>
                <a:effectLst/>
                <a:latin typeface="Arial" panose="020B0604020202020204" pitchFamily="34" charset="0"/>
                <a:cs typeface="Arial" panose="020B0604020202020204" pitchFamily="34" charset="0"/>
              </a:rPr>
              <a:t>Feedback from Stakeholders</a:t>
            </a:r>
          </a:p>
          <a:p>
            <a:pPr marL="628650" lvl="1" indent="-171450">
              <a:buFont typeface="Arial" panose="020B0604020202020204" pitchFamily="34" charset="0"/>
              <a:buChar char="•"/>
            </a:pPr>
            <a:r>
              <a:rPr lang="en-US" sz="1200" b="0" i="0" dirty="0">
                <a:solidFill>
                  <a:srgbClr val="333333"/>
                </a:solidFill>
                <a:effectLst/>
                <a:latin typeface="Arial" panose="020B0604020202020204" pitchFamily="34" charset="0"/>
                <a:cs typeface="Arial" panose="020B0604020202020204" pitchFamily="34" charset="0"/>
              </a:rPr>
              <a:t>There is no "stereotypical" hungry child, and </a:t>
            </a:r>
            <a:r>
              <a:rPr lang="en-US" sz="1200" b="0" i="0" dirty="0">
                <a:solidFill>
                  <a:srgbClr val="333333"/>
                </a:solidFill>
                <a:effectLst/>
                <a:highlight>
                  <a:srgbClr val="FFFF00"/>
                </a:highlight>
                <a:latin typeface="Arial" panose="020B0604020202020204" pitchFamily="34" charset="0"/>
                <a:cs typeface="Arial" panose="020B0604020202020204" pitchFamily="34" charset="0"/>
              </a:rPr>
              <a:t>there are numerous reasons why children go to school hungry</a:t>
            </a:r>
          </a:p>
          <a:p>
            <a:pPr marL="628650" lvl="1" indent="-171450">
              <a:buFont typeface="Arial" panose="020B0604020202020204" pitchFamily="34" charset="0"/>
              <a:buChar char="•"/>
            </a:pPr>
            <a:r>
              <a:rPr lang="en-US" sz="1200" b="0" i="0" dirty="0">
                <a:solidFill>
                  <a:srgbClr val="333333"/>
                </a:solidFill>
                <a:effectLst/>
                <a:latin typeface="Arial" panose="020B0604020202020204" pitchFamily="34" charset="0"/>
                <a:cs typeface="Arial" panose="020B0604020202020204" pitchFamily="34" charset="0"/>
              </a:rPr>
              <a:t>School meal programs extend beyond simply feeding children, and should strive to incorporate educational objectives, opportunities for community building, and linkages with local food systems</a:t>
            </a:r>
          </a:p>
          <a:p>
            <a:pPr marL="628650" lvl="1" indent="-171450">
              <a:buFont typeface="Arial" panose="020B0604020202020204" pitchFamily="34" charset="0"/>
              <a:buChar char="•"/>
            </a:pPr>
            <a:r>
              <a:rPr lang="en-US" sz="1200" b="1" i="1" dirty="0">
                <a:solidFill>
                  <a:srgbClr val="333333"/>
                </a:solidFill>
                <a:effectLst/>
                <a:highlight>
                  <a:srgbClr val="FFFF00"/>
                </a:highlight>
                <a:latin typeface="Arial" panose="020B0604020202020204" pitchFamily="34" charset="0"/>
                <a:cs typeface="Arial" panose="020B0604020202020204" pitchFamily="34" charset="0"/>
              </a:rPr>
              <a:t>A one-size-fits-all approach will not work, and instead local flexibility needs to be baked into the approach</a:t>
            </a:r>
          </a:p>
          <a:p>
            <a:pPr marL="628650" lvl="1" indent="-171450">
              <a:buFont typeface="Arial" panose="020B0604020202020204" pitchFamily="34" charset="0"/>
              <a:buChar char="•"/>
            </a:pPr>
            <a:r>
              <a:rPr lang="en-US" sz="1200" b="0" i="0" dirty="0">
                <a:solidFill>
                  <a:srgbClr val="333333"/>
                </a:solidFill>
                <a:effectLst/>
                <a:latin typeface="Arial" panose="020B0604020202020204" pitchFamily="34" charset="0"/>
                <a:cs typeface="Arial" panose="020B0604020202020204" pitchFamily="34" charset="0"/>
              </a:rPr>
              <a:t>Participants noted that they saw an opportunity to stimulate regional food production and local economic development</a:t>
            </a:r>
          </a:p>
          <a:p>
            <a:pPr marL="628650" lvl="1" indent="-171450">
              <a:buFont typeface="Arial" panose="020B0604020202020204" pitchFamily="34" charset="0"/>
              <a:buChar char="•"/>
            </a:pPr>
            <a:r>
              <a:rPr lang="en-US" sz="1200" b="1" i="1" dirty="0">
                <a:solidFill>
                  <a:srgbClr val="333333"/>
                </a:solidFill>
                <a:effectLst/>
                <a:highlight>
                  <a:srgbClr val="FFFF00"/>
                </a:highlight>
                <a:latin typeface="Arial" panose="020B0604020202020204" pitchFamily="34" charset="0"/>
                <a:cs typeface="Arial" panose="020B0604020202020204" pitchFamily="34" charset="0"/>
              </a:rPr>
              <a:t>Stakeholders also widely reported experiencing significant increases in demand for programming, </a:t>
            </a:r>
            <a:r>
              <a:rPr lang="en-US" sz="1200" b="1" i="1" dirty="0">
                <a:solidFill>
                  <a:srgbClr val="333333"/>
                </a:solidFill>
                <a:effectLst/>
                <a:latin typeface="Arial" panose="020B0604020202020204" pitchFamily="34" charset="0"/>
                <a:cs typeface="Arial" panose="020B0604020202020204" pitchFamily="34" charset="0"/>
              </a:rPr>
              <a:t>at a time where they are also facing significant decreases in capacity due to many factors, including the higher cost of food. Organizations shared that they have experienced additional challenges including infrastructure, the need for paid staff, and lack of data and governance</a:t>
            </a:r>
          </a:p>
          <a:p>
            <a:pPr marL="628650" lvl="1" indent="-171450">
              <a:buFont typeface="Arial" panose="020B0604020202020204" pitchFamily="34" charset="0"/>
              <a:buChar char="•"/>
            </a:pPr>
            <a:endParaRPr lang="en-US" sz="1200" dirty="0">
              <a:solidFill>
                <a:srgbClr val="333333"/>
              </a:solidFill>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April 1, 2024 – National School Food Program Announced – 1 billion over 5 years</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June 20, 2024 – National School Food Policy Released </a:t>
            </a:r>
          </a:p>
          <a:p>
            <a:pPr marL="628650" lvl="1" indent="-171450">
              <a:buFont typeface="Arial" panose="020B0604020202020204" pitchFamily="34" charset="0"/>
              <a:buChar char="•"/>
            </a:pPr>
            <a:endParaRPr lang="en-US" sz="1200" b="0" i="0" dirty="0">
              <a:solidFill>
                <a:srgbClr val="333333"/>
              </a:solidFill>
              <a:effectLst/>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February 7 2025 – </a:t>
            </a:r>
            <a:r>
              <a:rPr lang="en-US" sz="1200" b="1" dirty="0">
                <a:highlight>
                  <a:srgbClr val="FFFF00"/>
                </a:highlight>
                <a:latin typeface="Arial" panose="020B0604020202020204" pitchFamily="34" charset="0"/>
                <a:cs typeface="Arial" panose="020B0604020202020204" pitchFamily="34" charset="0"/>
              </a:rPr>
              <a:t> New Brunswick is  the fifth province to work with the Government of Canada to increase access to nutritious meals in schools for children across the country. </a:t>
            </a:r>
          </a:p>
        </p:txBody>
      </p:sp>
      <p:pic>
        <p:nvPicPr>
          <p:cNvPr id="4" name="Graphic 3" descr="Badge 1 with solid fill">
            <a:extLst>
              <a:ext uri="{FF2B5EF4-FFF2-40B4-BE49-F238E27FC236}">
                <a16:creationId xmlns:a16="http://schemas.microsoft.com/office/drawing/2014/main" id="{BEF14AC7-F5A4-8135-0669-7DB4CCB257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79202" y="-26224"/>
            <a:ext cx="1246095" cy="1246095"/>
          </a:xfrm>
          <a:prstGeom prst="rect">
            <a:avLst/>
          </a:prstGeom>
        </p:spPr>
      </p:pic>
    </p:spTree>
    <p:extLst>
      <p:ext uri="{BB962C8B-B14F-4D97-AF65-F5344CB8AC3E}">
        <p14:creationId xmlns:p14="http://schemas.microsoft.com/office/powerpoint/2010/main" val="727741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ack and white logo&#10;&#10;Description automatically generated">
            <a:extLst>
              <a:ext uri="{FF2B5EF4-FFF2-40B4-BE49-F238E27FC236}">
                <a16:creationId xmlns:a16="http://schemas.microsoft.com/office/drawing/2014/main" id="{4FC082D7-7AFA-E44A-DD1D-4255F1B9401F}"/>
              </a:ext>
            </a:extLst>
          </p:cNvPr>
          <p:cNvPicPr>
            <a:picLocks noChangeAspect="1"/>
          </p:cNvPicPr>
          <p:nvPr/>
        </p:nvPicPr>
        <p:blipFill>
          <a:blip r:embed="rId3"/>
          <a:stretch>
            <a:fillRect/>
          </a:stretch>
        </p:blipFill>
        <p:spPr>
          <a:xfrm>
            <a:off x="3399020" y="4809479"/>
            <a:ext cx="8969343" cy="2801364"/>
          </a:xfrm>
          <a:prstGeom prst="rect">
            <a:avLst/>
          </a:prstGeom>
        </p:spPr>
      </p:pic>
      <p:grpSp>
        <p:nvGrpSpPr>
          <p:cNvPr id="10" name="Group 9">
            <a:extLst>
              <a:ext uri="{FF2B5EF4-FFF2-40B4-BE49-F238E27FC236}">
                <a16:creationId xmlns:a16="http://schemas.microsoft.com/office/drawing/2014/main" id="{6E7AB891-B532-CCFB-6F56-12A53106E753}"/>
              </a:ext>
            </a:extLst>
          </p:cNvPr>
          <p:cNvGrpSpPr/>
          <p:nvPr/>
        </p:nvGrpSpPr>
        <p:grpSpPr>
          <a:xfrm>
            <a:off x="297585" y="243476"/>
            <a:ext cx="392165" cy="83055"/>
            <a:chOff x="297585" y="243476"/>
            <a:chExt cx="392165" cy="83055"/>
          </a:xfrm>
        </p:grpSpPr>
        <p:sp>
          <p:nvSpPr>
            <p:cNvPr id="6" name="Oval 5">
              <a:extLst>
                <a:ext uri="{FF2B5EF4-FFF2-40B4-BE49-F238E27FC236}">
                  <a16:creationId xmlns:a16="http://schemas.microsoft.com/office/drawing/2014/main" id="{7721E3A7-0160-3452-885D-7F88288BE82A}"/>
                </a:ext>
              </a:extLst>
            </p:cNvPr>
            <p:cNvSpPr/>
            <p:nvPr/>
          </p:nvSpPr>
          <p:spPr>
            <a:xfrm>
              <a:off x="297585" y="243478"/>
              <a:ext cx="83053" cy="83053"/>
            </a:xfrm>
            <a:prstGeom prst="ellipse">
              <a:avLst/>
            </a:prstGeom>
            <a:solidFill>
              <a:srgbClr val="283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CAA922E-A2BF-BC9C-F396-B92FF695642F}"/>
                </a:ext>
              </a:extLst>
            </p:cNvPr>
            <p:cNvSpPr/>
            <p:nvPr/>
          </p:nvSpPr>
          <p:spPr>
            <a:xfrm>
              <a:off x="452141" y="243477"/>
              <a:ext cx="83053" cy="83053"/>
            </a:xfrm>
            <a:prstGeom prst="ellipse">
              <a:avLst/>
            </a:prstGeom>
            <a:solidFill>
              <a:srgbClr val="00B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CDD0DFC-5A5E-F140-6C59-5C777A242024}"/>
                </a:ext>
              </a:extLst>
            </p:cNvPr>
            <p:cNvSpPr/>
            <p:nvPr/>
          </p:nvSpPr>
          <p:spPr>
            <a:xfrm>
              <a:off x="606697" y="243476"/>
              <a:ext cx="83053" cy="83053"/>
            </a:xfrm>
            <a:prstGeom prst="ellipse">
              <a:avLst/>
            </a:prstGeom>
            <a:solidFill>
              <a:srgbClr val="FCB91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CB912"/>
                </a:solidFill>
              </a:endParaRPr>
            </a:p>
          </p:txBody>
        </p:sp>
      </p:grpSp>
      <p:pic>
        <p:nvPicPr>
          <p:cNvPr id="5" name="Picture 16" descr="A close up of a logo&#10;&#10;Description automatically generated">
            <a:extLst>
              <a:ext uri="{FF2B5EF4-FFF2-40B4-BE49-F238E27FC236}">
                <a16:creationId xmlns:a16="http://schemas.microsoft.com/office/drawing/2014/main" id="{7BC60172-C37C-4C24-E751-0C669C0C3207}"/>
              </a:ext>
            </a:extLst>
          </p:cNvPr>
          <p:cNvPicPr>
            <a:picLocks noChangeAspect="1"/>
          </p:cNvPicPr>
          <p:nvPr/>
        </p:nvPicPr>
        <p:blipFill>
          <a:blip r:embed="rId4"/>
          <a:stretch>
            <a:fillRect/>
          </a:stretch>
        </p:blipFill>
        <p:spPr>
          <a:xfrm>
            <a:off x="9831847" y="5736631"/>
            <a:ext cx="1741078" cy="473530"/>
          </a:xfrm>
          <a:prstGeom prst="rect">
            <a:avLst/>
          </a:prstGeom>
        </p:spPr>
      </p:pic>
      <p:sp>
        <p:nvSpPr>
          <p:cNvPr id="3" name="TextBox 2">
            <a:extLst>
              <a:ext uri="{FF2B5EF4-FFF2-40B4-BE49-F238E27FC236}">
                <a16:creationId xmlns:a16="http://schemas.microsoft.com/office/drawing/2014/main" id="{55BDFCB6-A8BE-3C29-12CE-FF00C944F3B8}"/>
              </a:ext>
            </a:extLst>
          </p:cNvPr>
          <p:cNvSpPr txBox="1"/>
          <p:nvPr/>
        </p:nvSpPr>
        <p:spPr>
          <a:xfrm>
            <a:off x="835223" y="1395763"/>
            <a:ext cx="8802099" cy="4832092"/>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rPr>
              <a:t>Food Depot </a:t>
            </a:r>
            <a:r>
              <a:rPr lang="en-US" sz="1400" b="1" u="sng" dirty="0" err="1">
                <a:latin typeface="Arial" panose="020B0604020202020204" pitchFamily="34" charset="0"/>
                <a:cs typeface="Arial" panose="020B0604020202020204" pitchFamily="34" charset="0"/>
              </a:rPr>
              <a:t>Alimentaire</a:t>
            </a:r>
            <a:r>
              <a:rPr lang="en-US" sz="1400" b="1" u="sng" dirty="0">
                <a:latin typeface="Arial" panose="020B0604020202020204" pitchFamily="34" charset="0"/>
                <a:cs typeface="Arial" panose="020B0604020202020204" pitchFamily="34" charset="0"/>
              </a:rPr>
              <a:t> (FDA)</a:t>
            </a:r>
          </a:p>
          <a:p>
            <a:r>
              <a:rPr lang="en-US" sz="1400" b="1" dirty="0">
                <a:latin typeface="Arial" panose="020B0604020202020204" pitchFamily="34" charset="0"/>
                <a:cs typeface="Arial" panose="020B0604020202020204" pitchFamily="34" charset="0"/>
                <a:hlinkClick r:id="rId5"/>
              </a:rPr>
              <a:t>September 2022 </a:t>
            </a:r>
            <a:r>
              <a:rPr lang="en-US" sz="1400" dirty="0">
                <a:latin typeface="Arial" panose="020B0604020202020204" pitchFamily="34" charset="0"/>
                <a:cs typeface="Arial" panose="020B0604020202020204" pitchFamily="34" charset="0"/>
              </a:rPr>
              <a:t>– EECD funding to FDA $550,000 </a:t>
            </a:r>
            <a:br>
              <a:rPr lang="en-US" sz="1400" b="1"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ASD-W, ASD-E, Francophone Sud, total 110 schools</a:t>
            </a:r>
          </a:p>
          <a:p>
            <a:r>
              <a:rPr lang="en-US" sz="1400" dirty="0">
                <a:latin typeface="Arial" panose="020B0604020202020204" pitchFamily="34" charset="0"/>
                <a:cs typeface="Arial" panose="020B0604020202020204" pitchFamily="34" charset="0"/>
              </a:rPr>
              <a:t>Alignment with DAAF- Local Food and Beverage Strategy; </a:t>
            </a:r>
            <a:r>
              <a:rPr lang="en-US" sz="1400" dirty="0" err="1">
                <a:latin typeface="Arial" panose="020B0604020202020204" pitchFamily="34" charset="0"/>
                <a:cs typeface="Arial" panose="020B0604020202020204" pitchFamily="34" charset="0"/>
              </a:rPr>
              <a:t>GrowNB</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BuyNB</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FeedNB</a:t>
            </a:r>
            <a:endParaRPr lang="en-US" sz="1400"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r>
              <a:rPr lang="en-US" sz="1400" b="1" u="sng" dirty="0">
                <a:latin typeface="Arial" panose="020B0604020202020204" pitchFamily="34" charset="0"/>
                <a:cs typeface="Arial" panose="020B0604020202020204" pitchFamily="34" charset="0"/>
              </a:rPr>
              <a:t>Breakfast Clubs of Canada</a:t>
            </a:r>
          </a:p>
          <a:p>
            <a:r>
              <a:rPr lang="en-US" sz="1400" dirty="0">
                <a:latin typeface="Arial" panose="020B0604020202020204" pitchFamily="34" charset="0"/>
                <a:cs typeface="Arial" panose="020B0604020202020204" pitchFamily="34" charset="0"/>
              </a:rPr>
              <a:t>Still active – not accepting new school applications – 19* ASD-W Schools on the waitlist</a:t>
            </a:r>
          </a:p>
          <a:p>
            <a:r>
              <a:rPr lang="en-US" sz="1400" dirty="0">
                <a:latin typeface="Arial" panose="020B0604020202020204" pitchFamily="34" charset="0"/>
                <a:cs typeface="Arial" panose="020B0604020202020204" pitchFamily="34" charset="0"/>
              </a:rPr>
              <a:t>Funding partnerships between FDA and BCC</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hlinkClick r:id="rId6"/>
              </a:rPr>
              <a:t>September 2023 </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EECD, expansion of funding to FDA $2 million. </a:t>
            </a:r>
            <a:br>
              <a:rPr lang="en-US" sz="1400" b="1"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Expanded to additional 42 schools – across 7 districts </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hlinkClick r:id="rId7"/>
              </a:rPr>
              <a:t>Sept 2024 </a:t>
            </a:r>
            <a:r>
              <a:rPr lang="en-US" sz="1400" b="1" dirty="0">
                <a:latin typeface="Arial" panose="020B0604020202020204" pitchFamily="34" charset="0"/>
                <a:cs typeface="Arial" panose="020B0604020202020204" pitchFamily="34" charset="0"/>
              </a:rPr>
              <a:t>– Holt Government Election Promise – $27.4 million </a:t>
            </a:r>
            <a:br>
              <a:rPr lang="en-US" sz="1400" b="1"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 free, nutritious breakfast</a:t>
            </a:r>
          </a:p>
          <a:p>
            <a:r>
              <a:rPr lang="en-US" sz="1400" dirty="0">
                <a:latin typeface="Arial" panose="020B0604020202020204" pitchFamily="34" charset="0"/>
                <a:cs typeface="Arial" panose="020B0604020202020204" pitchFamily="34" charset="0"/>
              </a:rPr>
              <a:t>A new pay-what-you-can lunch offered to all students and families</a:t>
            </a:r>
          </a:p>
          <a:p>
            <a:endParaRPr lang="en-US" sz="1400" dirty="0">
              <a:latin typeface="Arial" panose="020B0604020202020204" pitchFamily="34" charset="0"/>
              <a:cs typeface="Arial" panose="020B0604020202020204" pitchFamily="34" charset="0"/>
            </a:endParaRPr>
          </a:p>
          <a:p>
            <a:r>
              <a:rPr lang="en-US" sz="1400" b="1" dirty="0">
                <a:solidFill>
                  <a:srgbClr val="000000"/>
                </a:solidFill>
                <a:latin typeface="Arial" panose="020B0604020202020204" pitchFamily="34" charset="0"/>
                <a:cs typeface="Arial" panose="020B0604020202020204" pitchFamily="34" charset="0"/>
                <a:hlinkClick r:id="rId8"/>
              </a:rPr>
              <a:t>November 7th, 2024 </a:t>
            </a:r>
            <a:r>
              <a:rPr lang="en-US" sz="1400" b="1" dirty="0">
                <a:solidFill>
                  <a:srgbClr val="000000"/>
                </a:solidFill>
                <a:latin typeface="Arial" panose="020B0604020202020204" pitchFamily="34" charset="0"/>
                <a:cs typeface="Arial" panose="020B0604020202020204" pitchFamily="34" charset="0"/>
              </a:rPr>
              <a:t>– Hon. Minister Claire Johnson, EECD</a:t>
            </a:r>
          </a:p>
          <a:p>
            <a:r>
              <a:rPr lang="en-US" sz="1400" b="0" i="0" dirty="0">
                <a:solidFill>
                  <a:srgbClr val="000000"/>
                </a:solidFill>
                <a:effectLst/>
                <a:latin typeface="Arial" panose="020B0604020202020204" pitchFamily="34" charset="0"/>
                <a:cs typeface="Arial" panose="020B0604020202020204" pitchFamily="34" charset="0"/>
              </a:rPr>
              <a:t>Mandated Portfolio – Platform Theme “Education - Nourishing Kids, Nourishing Minds” – Goal of providing a nutritious </a:t>
            </a:r>
            <a:r>
              <a:rPr lang="en-US" sz="1400" b="1" i="1" dirty="0">
                <a:solidFill>
                  <a:srgbClr val="00B6A8"/>
                </a:solidFill>
                <a:effectLst/>
                <a:latin typeface="Arial" panose="020B0604020202020204" pitchFamily="34" charset="0"/>
                <a:cs typeface="Arial" panose="020B0604020202020204" pitchFamily="34" charset="0"/>
              </a:rPr>
              <a:t>universal free breakfast and pay-what-you-can lunches </a:t>
            </a:r>
            <a:r>
              <a:rPr lang="en-US" sz="1400" b="0" i="0" dirty="0">
                <a:solidFill>
                  <a:srgbClr val="000000"/>
                </a:solidFill>
                <a:effectLst/>
                <a:latin typeface="Arial" panose="020B0604020202020204" pitchFamily="34" charset="0"/>
                <a:cs typeface="Arial" panose="020B0604020202020204" pitchFamily="34" charset="0"/>
              </a:rPr>
              <a:t>to all New Brunswick students leveraging local, New Brunswick food where possible.</a:t>
            </a:r>
            <a:r>
              <a:rPr lang="en-US" sz="1400" dirty="0">
                <a:latin typeface="Arial" panose="020B0604020202020204" pitchFamily="34" charset="0"/>
                <a:cs typeface="Arial" panose="020B0604020202020204" pitchFamily="34" charset="0"/>
              </a:rPr>
              <a:t> </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hlinkClick r:id="rId9"/>
              </a:rPr>
              <a:t>February 7</a:t>
            </a:r>
            <a:r>
              <a:rPr lang="en-US" sz="1400" b="1" baseline="30000" dirty="0">
                <a:latin typeface="Arial" panose="020B0604020202020204" pitchFamily="34" charset="0"/>
                <a:cs typeface="Arial" panose="020B0604020202020204" pitchFamily="34" charset="0"/>
                <a:hlinkClick r:id="rId9"/>
              </a:rPr>
              <a:t>th</a:t>
            </a:r>
            <a:r>
              <a:rPr lang="en-US" sz="1400" b="1" dirty="0">
                <a:latin typeface="Arial" panose="020B0604020202020204" pitchFamily="34" charset="0"/>
                <a:cs typeface="Arial" panose="020B0604020202020204" pitchFamily="34" charset="0"/>
                <a:hlinkClick r:id="rId9"/>
              </a:rPr>
              <a:t> 2025 </a:t>
            </a:r>
            <a:r>
              <a:rPr lang="en-US" sz="1400" dirty="0">
                <a:latin typeface="Arial" panose="020B0604020202020204" pitchFamily="34" charset="0"/>
                <a:cs typeface="Arial" panose="020B0604020202020204" pitchFamily="34" charset="0"/>
                <a:hlinkClick r:id="rId9"/>
              </a:rPr>
              <a:t>–</a:t>
            </a:r>
            <a:r>
              <a:rPr lang="en-US" sz="1400" dirty="0">
                <a:latin typeface="Arial" panose="020B0604020202020204" pitchFamily="34" charset="0"/>
                <a:cs typeface="Arial" panose="020B0604020202020204" pitchFamily="34" charset="0"/>
              </a:rPr>
              <a:t> Federal/Provincial Funding Update (11.2 Million)</a:t>
            </a:r>
          </a:p>
        </p:txBody>
      </p:sp>
      <p:sp>
        <p:nvSpPr>
          <p:cNvPr id="4" name="Title 1">
            <a:extLst>
              <a:ext uri="{FF2B5EF4-FFF2-40B4-BE49-F238E27FC236}">
                <a16:creationId xmlns:a16="http://schemas.microsoft.com/office/drawing/2014/main" id="{F682219B-27B5-93C1-21FA-F35C497AEA12}"/>
              </a:ext>
            </a:extLst>
          </p:cNvPr>
          <p:cNvSpPr txBox="1">
            <a:spLocks/>
          </p:cNvSpPr>
          <p:nvPr/>
        </p:nvSpPr>
        <p:spPr>
          <a:xfrm>
            <a:off x="689750" y="629064"/>
            <a:ext cx="10958068" cy="7666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l"/>
            <a:r>
              <a:rPr lang="en-US" dirty="0">
                <a:solidFill>
                  <a:srgbClr val="283D3B"/>
                </a:solidFill>
                <a:latin typeface="Grotesque"/>
              </a:rPr>
              <a:t>Current Events– Government of NB</a:t>
            </a:r>
          </a:p>
        </p:txBody>
      </p:sp>
      <p:pic>
        <p:nvPicPr>
          <p:cNvPr id="2" name="Graphic 1" descr="Badge 1 with solid fill">
            <a:extLst>
              <a:ext uri="{FF2B5EF4-FFF2-40B4-BE49-F238E27FC236}">
                <a16:creationId xmlns:a16="http://schemas.microsoft.com/office/drawing/2014/main" id="{32F1855D-D4FA-1D15-472F-52990828835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62255" y="6016"/>
            <a:ext cx="1246095" cy="1246095"/>
          </a:xfrm>
          <a:prstGeom prst="rect">
            <a:avLst/>
          </a:prstGeom>
        </p:spPr>
      </p:pic>
    </p:spTree>
    <p:extLst>
      <p:ext uri="{BB962C8B-B14F-4D97-AF65-F5344CB8AC3E}">
        <p14:creationId xmlns:p14="http://schemas.microsoft.com/office/powerpoint/2010/main" val="2008341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ack and white logo&#10;&#10;Description automatically generated">
            <a:extLst>
              <a:ext uri="{FF2B5EF4-FFF2-40B4-BE49-F238E27FC236}">
                <a16:creationId xmlns:a16="http://schemas.microsoft.com/office/drawing/2014/main" id="{4FC082D7-7AFA-E44A-DD1D-4255F1B9401F}"/>
              </a:ext>
            </a:extLst>
          </p:cNvPr>
          <p:cNvPicPr>
            <a:picLocks noChangeAspect="1"/>
          </p:cNvPicPr>
          <p:nvPr/>
        </p:nvPicPr>
        <p:blipFill>
          <a:blip r:embed="rId3"/>
          <a:stretch>
            <a:fillRect/>
          </a:stretch>
        </p:blipFill>
        <p:spPr>
          <a:xfrm>
            <a:off x="3399020" y="4809479"/>
            <a:ext cx="8969343" cy="2801364"/>
          </a:xfrm>
          <a:prstGeom prst="rect">
            <a:avLst/>
          </a:prstGeom>
        </p:spPr>
      </p:pic>
      <p:grpSp>
        <p:nvGrpSpPr>
          <p:cNvPr id="10" name="Group 9">
            <a:extLst>
              <a:ext uri="{FF2B5EF4-FFF2-40B4-BE49-F238E27FC236}">
                <a16:creationId xmlns:a16="http://schemas.microsoft.com/office/drawing/2014/main" id="{6E7AB891-B532-CCFB-6F56-12A53106E753}"/>
              </a:ext>
            </a:extLst>
          </p:cNvPr>
          <p:cNvGrpSpPr/>
          <p:nvPr/>
        </p:nvGrpSpPr>
        <p:grpSpPr>
          <a:xfrm>
            <a:off x="297585" y="243476"/>
            <a:ext cx="392165" cy="83055"/>
            <a:chOff x="297585" y="243476"/>
            <a:chExt cx="392165" cy="83055"/>
          </a:xfrm>
        </p:grpSpPr>
        <p:sp>
          <p:nvSpPr>
            <p:cNvPr id="6" name="Oval 5">
              <a:extLst>
                <a:ext uri="{FF2B5EF4-FFF2-40B4-BE49-F238E27FC236}">
                  <a16:creationId xmlns:a16="http://schemas.microsoft.com/office/drawing/2014/main" id="{7721E3A7-0160-3452-885D-7F88288BE82A}"/>
                </a:ext>
              </a:extLst>
            </p:cNvPr>
            <p:cNvSpPr/>
            <p:nvPr/>
          </p:nvSpPr>
          <p:spPr>
            <a:xfrm>
              <a:off x="297585" y="243478"/>
              <a:ext cx="83053" cy="83053"/>
            </a:xfrm>
            <a:prstGeom prst="ellipse">
              <a:avLst/>
            </a:prstGeom>
            <a:solidFill>
              <a:srgbClr val="283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CAA922E-A2BF-BC9C-F396-B92FF695642F}"/>
                </a:ext>
              </a:extLst>
            </p:cNvPr>
            <p:cNvSpPr/>
            <p:nvPr/>
          </p:nvSpPr>
          <p:spPr>
            <a:xfrm>
              <a:off x="452141" y="243477"/>
              <a:ext cx="83053" cy="83053"/>
            </a:xfrm>
            <a:prstGeom prst="ellipse">
              <a:avLst/>
            </a:prstGeom>
            <a:solidFill>
              <a:srgbClr val="00B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CDD0DFC-5A5E-F140-6C59-5C777A242024}"/>
                </a:ext>
              </a:extLst>
            </p:cNvPr>
            <p:cNvSpPr/>
            <p:nvPr/>
          </p:nvSpPr>
          <p:spPr>
            <a:xfrm>
              <a:off x="606697" y="243476"/>
              <a:ext cx="83053" cy="83053"/>
            </a:xfrm>
            <a:prstGeom prst="ellipse">
              <a:avLst/>
            </a:prstGeom>
            <a:solidFill>
              <a:srgbClr val="FCB91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CB912"/>
                </a:solidFill>
              </a:endParaRPr>
            </a:p>
          </p:txBody>
        </p:sp>
      </p:grpSp>
      <p:pic>
        <p:nvPicPr>
          <p:cNvPr id="5" name="Picture 16" descr="A close up of a logo&#10;&#10;Description automatically generated">
            <a:extLst>
              <a:ext uri="{FF2B5EF4-FFF2-40B4-BE49-F238E27FC236}">
                <a16:creationId xmlns:a16="http://schemas.microsoft.com/office/drawing/2014/main" id="{7BC60172-C37C-4C24-E751-0C669C0C3207}"/>
              </a:ext>
            </a:extLst>
          </p:cNvPr>
          <p:cNvPicPr>
            <a:picLocks noChangeAspect="1"/>
          </p:cNvPicPr>
          <p:nvPr/>
        </p:nvPicPr>
        <p:blipFill>
          <a:blip r:embed="rId4"/>
          <a:stretch>
            <a:fillRect/>
          </a:stretch>
        </p:blipFill>
        <p:spPr>
          <a:xfrm>
            <a:off x="9831847" y="5736631"/>
            <a:ext cx="1741078" cy="473530"/>
          </a:xfrm>
          <a:prstGeom prst="rect">
            <a:avLst/>
          </a:prstGeom>
        </p:spPr>
      </p:pic>
      <p:sp>
        <p:nvSpPr>
          <p:cNvPr id="3" name="TextBox 2">
            <a:extLst>
              <a:ext uri="{FF2B5EF4-FFF2-40B4-BE49-F238E27FC236}">
                <a16:creationId xmlns:a16="http://schemas.microsoft.com/office/drawing/2014/main" id="{55BDFCB6-A8BE-3C29-12CE-FF00C944F3B8}"/>
              </a:ext>
            </a:extLst>
          </p:cNvPr>
          <p:cNvSpPr txBox="1"/>
          <p:nvPr/>
        </p:nvSpPr>
        <p:spPr>
          <a:xfrm>
            <a:off x="640918" y="1724795"/>
            <a:ext cx="8325661" cy="5262979"/>
          </a:xfrm>
          <a:prstGeom prst="rect">
            <a:avLst/>
          </a:prstGeom>
          <a:noFill/>
        </p:spPr>
        <p:txBody>
          <a:bodyPr wrap="square" rtlCol="0">
            <a:spAutoFit/>
          </a:bodyPr>
          <a:lstStyle/>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NB School Food Coalition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The formation of the "NB School Food Coalition" (NBSFC) was announced in the fall of 2024; developed to work collectively towards the advancement of school food programming in New Brunswick to meet the diverse needs of school communities across the province. While the NBSFC is not an official Coalition chapter, it is closely connected to the Coalition and its work, through Food For All NB (a Coalition for Healthy School Food member organization), the organization leading the NB coalition's development.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Members of the NBSFC will work together to enhance awareness and education surrounding school food programs in NB. The NBSFC commits to working with diverse partners and representatives involved in health, education, and food from all regions, First Nations, and key sectors to support capacity building and policy development for high quality school food programming for all students.</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Question that comes forward: What do DISTRICTS and SCHOOLS need for managing school food. </a:t>
            </a:r>
            <a:br>
              <a:rPr lang="en-US" sz="1600" b="1" dirty="0">
                <a:latin typeface="Arial" panose="020B0604020202020204" pitchFamily="34" charset="0"/>
                <a:cs typeface="Arial" panose="020B0604020202020204" pitchFamily="34" charset="0"/>
              </a:rPr>
            </a:b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“Doing with, not doing for” = strong &amp; sustainable programming </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F1FF3812-6A52-B183-B76C-19D40D6F2769}"/>
              </a:ext>
            </a:extLst>
          </p:cNvPr>
          <p:cNvSpPr txBox="1">
            <a:spLocks/>
          </p:cNvSpPr>
          <p:nvPr/>
        </p:nvSpPr>
        <p:spPr>
          <a:xfrm>
            <a:off x="535194" y="985028"/>
            <a:ext cx="10958068" cy="7666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l"/>
            <a:r>
              <a:rPr lang="en-US" dirty="0">
                <a:solidFill>
                  <a:srgbClr val="283D3B"/>
                </a:solidFill>
                <a:latin typeface="Grotesque"/>
              </a:rPr>
              <a:t>Current Events - Advocacy</a:t>
            </a:r>
          </a:p>
        </p:txBody>
      </p:sp>
      <p:pic>
        <p:nvPicPr>
          <p:cNvPr id="1026" name="Picture 2">
            <a:extLst>
              <a:ext uri="{FF2B5EF4-FFF2-40B4-BE49-F238E27FC236}">
                <a16:creationId xmlns:a16="http://schemas.microsoft.com/office/drawing/2014/main" id="{E33C9415-708F-5C24-CE73-1AB524F00E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3583" y="2524777"/>
            <a:ext cx="2662138" cy="9477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515E868-6FD5-E807-C5CD-CFFF04BF66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0743" y="1303408"/>
            <a:ext cx="4027620" cy="13181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od For All NB logo">
            <a:extLst>
              <a:ext uri="{FF2B5EF4-FFF2-40B4-BE49-F238E27FC236}">
                <a16:creationId xmlns:a16="http://schemas.microsoft.com/office/drawing/2014/main" id="{092FB774-3EC6-411B-0C61-D702901D26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29221" y="3798250"/>
            <a:ext cx="2476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c 1" descr="Badge 1 with solid fill">
            <a:extLst>
              <a:ext uri="{FF2B5EF4-FFF2-40B4-BE49-F238E27FC236}">
                <a16:creationId xmlns:a16="http://schemas.microsoft.com/office/drawing/2014/main" id="{1A04E8CC-5505-7D7F-1F5B-E7EC1C0B25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77281" y="-63453"/>
            <a:ext cx="1246095" cy="1246095"/>
          </a:xfrm>
          <a:prstGeom prst="rect">
            <a:avLst/>
          </a:prstGeom>
        </p:spPr>
      </p:pic>
    </p:spTree>
    <p:extLst>
      <p:ext uri="{BB962C8B-B14F-4D97-AF65-F5344CB8AC3E}">
        <p14:creationId xmlns:p14="http://schemas.microsoft.com/office/powerpoint/2010/main" val="4089126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8E46-F817-C924-2072-26ED1A81E153}"/>
              </a:ext>
            </a:extLst>
          </p:cNvPr>
          <p:cNvSpPr>
            <a:spLocks noGrp="1"/>
          </p:cNvSpPr>
          <p:nvPr>
            <p:ph type="ctrTitle"/>
          </p:nvPr>
        </p:nvSpPr>
        <p:spPr>
          <a:xfrm>
            <a:off x="418531" y="575617"/>
            <a:ext cx="3402842" cy="652681"/>
          </a:xfrm>
        </p:spPr>
        <p:txBody>
          <a:bodyPr>
            <a:normAutofit fontScale="90000"/>
          </a:bodyPr>
          <a:lstStyle/>
          <a:p>
            <a:r>
              <a:rPr lang="en-US" b="1">
                <a:solidFill>
                  <a:srgbClr val="FCB912"/>
                </a:solidFill>
                <a:latin typeface="Grotesque"/>
              </a:rPr>
              <a:t>Summary</a:t>
            </a:r>
            <a:endParaRPr lang="en-US">
              <a:solidFill>
                <a:srgbClr val="FCB912"/>
              </a:solidFill>
              <a:latin typeface="Grotesque"/>
            </a:endParaRPr>
          </a:p>
        </p:txBody>
      </p:sp>
      <p:sp>
        <p:nvSpPr>
          <p:cNvPr id="6" name="Oval 5">
            <a:extLst>
              <a:ext uri="{FF2B5EF4-FFF2-40B4-BE49-F238E27FC236}">
                <a16:creationId xmlns:a16="http://schemas.microsoft.com/office/drawing/2014/main" id="{71FA6FD0-C7C4-6DB8-E7E9-BBFC70801E6D}"/>
              </a:ext>
            </a:extLst>
          </p:cNvPr>
          <p:cNvSpPr/>
          <p:nvPr/>
        </p:nvSpPr>
        <p:spPr>
          <a:xfrm>
            <a:off x="1405719" y="2169994"/>
            <a:ext cx="354842" cy="3411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D5DEC21-0E4F-7DAB-E1D5-A15E3C5CEF38}"/>
              </a:ext>
            </a:extLst>
          </p:cNvPr>
          <p:cNvSpPr/>
          <p:nvPr/>
        </p:nvSpPr>
        <p:spPr>
          <a:xfrm>
            <a:off x="4408228" y="2169994"/>
            <a:ext cx="354842" cy="3411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C983AB4-2F60-774B-C10B-B18ECD897B20}"/>
              </a:ext>
            </a:extLst>
          </p:cNvPr>
          <p:cNvSpPr/>
          <p:nvPr/>
        </p:nvSpPr>
        <p:spPr>
          <a:xfrm>
            <a:off x="7410737" y="2169994"/>
            <a:ext cx="354842" cy="3411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9B685D6-01F6-6E14-07BA-BC52FC5CD35B}"/>
              </a:ext>
            </a:extLst>
          </p:cNvPr>
          <p:cNvSpPr/>
          <p:nvPr/>
        </p:nvSpPr>
        <p:spPr>
          <a:xfrm>
            <a:off x="10058404" y="2169994"/>
            <a:ext cx="354842" cy="3411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02A1466-2805-BF61-DFF7-C318DF3132DF}"/>
              </a:ext>
            </a:extLst>
          </p:cNvPr>
          <p:cNvCxnSpPr>
            <a:cxnSpLocks/>
          </p:cNvCxnSpPr>
          <p:nvPr/>
        </p:nvCxnSpPr>
        <p:spPr>
          <a:xfrm>
            <a:off x="1583140" y="2340591"/>
            <a:ext cx="8652685"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C9534ED-A034-515C-48BD-C4447560C9AC}"/>
              </a:ext>
            </a:extLst>
          </p:cNvPr>
          <p:cNvSpPr txBox="1"/>
          <p:nvPr/>
        </p:nvSpPr>
        <p:spPr>
          <a:xfrm>
            <a:off x="1288613" y="1701295"/>
            <a:ext cx="652743" cy="369332"/>
          </a:xfrm>
          <a:prstGeom prst="rect">
            <a:avLst/>
          </a:prstGeom>
          <a:noFill/>
        </p:spPr>
        <p:txBody>
          <a:bodyPr wrap="none" rtlCol="0">
            <a:spAutoFit/>
          </a:bodyPr>
          <a:lstStyle/>
          <a:p>
            <a:r>
              <a:rPr lang="en-US" b="1">
                <a:solidFill>
                  <a:srgbClr val="00B6A8"/>
                </a:solidFill>
              </a:rPr>
              <a:t>2022</a:t>
            </a:r>
          </a:p>
        </p:txBody>
      </p:sp>
      <p:sp>
        <p:nvSpPr>
          <p:cNvPr id="14" name="TextBox 13">
            <a:extLst>
              <a:ext uri="{FF2B5EF4-FFF2-40B4-BE49-F238E27FC236}">
                <a16:creationId xmlns:a16="http://schemas.microsoft.com/office/drawing/2014/main" id="{FD3ADED8-6333-ABBB-3936-A03E2DB2F6E6}"/>
              </a:ext>
            </a:extLst>
          </p:cNvPr>
          <p:cNvSpPr txBox="1"/>
          <p:nvPr/>
        </p:nvSpPr>
        <p:spPr>
          <a:xfrm>
            <a:off x="4302496" y="1715364"/>
            <a:ext cx="652743" cy="369332"/>
          </a:xfrm>
          <a:prstGeom prst="rect">
            <a:avLst/>
          </a:prstGeom>
          <a:noFill/>
        </p:spPr>
        <p:txBody>
          <a:bodyPr wrap="none" rtlCol="0">
            <a:spAutoFit/>
          </a:bodyPr>
          <a:lstStyle/>
          <a:p>
            <a:r>
              <a:rPr lang="en-US" b="1">
                <a:solidFill>
                  <a:srgbClr val="00B6A8"/>
                </a:solidFill>
              </a:rPr>
              <a:t>2023</a:t>
            </a:r>
          </a:p>
        </p:txBody>
      </p:sp>
      <p:sp>
        <p:nvSpPr>
          <p:cNvPr id="15" name="TextBox 14">
            <a:extLst>
              <a:ext uri="{FF2B5EF4-FFF2-40B4-BE49-F238E27FC236}">
                <a16:creationId xmlns:a16="http://schemas.microsoft.com/office/drawing/2014/main" id="{939A85A2-EF8A-35DC-7957-1C978D346C0E}"/>
              </a:ext>
            </a:extLst>
          </p:cNvPr>
          <p:cNvSpPr txBox="1"/>
          <p:nvPr/>
        </p:nvSpPr>
        <p:spPr>
          <a:xfrm>
            <a:off x="7261786" y="1701295"/>
            <a:ext cx="652743" cy="369332"/>
          </a:xfrm>
          <a:prstGeom prst="rect">
            <a:avLst/>
          </a:prstGeom>
          <a:noFill/>
        </p:spPr>
        <p:txBody>
          <a:bodyPr wrap="none" rtlCol="0">
            <a:spAutoFit/>
          </a:bodyPr>
          <a:lstStyle/>
          <a:p>
            <a:r>
              <a:rPr lang="en-US" b="1">
                <a:solidFill>
                  <a:srgbClr val="00B6A8"/>
                </a:solidFill>
              </a:rPr>
              <a:t>2024</a:t>
            </a:r>
          </a:p>
        </p:txBody>
      </p:sp>
      <p:sp>
        <p:nvSpPr>
          <p:cNvPr id="16" name="TextBox 15">
            <a:extLst>
              <a:ext uri="{FF2B5EF4-FFF2-40B4-BE49-F238E27FC236}">
                <a16:creationId xmlns:a16="http://schemas.microsoft.com/office/drawing/2014/main" id="{A6B9E319-7DBB-A0A2-DBB7-110FF59EE2FF}"/>
              </a:ext>
            </a:extLst>
          </p:cNvPr>
          <p:cNvSpPr txBox="1"/>
          <p:nvPr/>
        </p:nvSpPr>
        <p:spPr>
          <a:xfrm>
            <a:off x="9956117" y="1678674"/>
            <a:ext cx="652743" cy="369332"/>
          </a:xfrm>
          <a:prstGeom prst="rect">
            <a:avLst/>
          </a:prstGeom>
          <a:noFill/>
        </p:spPr>
        <p:txBody>
          <a:bodyPr wrap="none" rtlCol="0">
            <a:spAutoFit/>
          </a:bodyPr>
          <a:lstStyle/>
          <a:p>
            <a:r>
              <a:rPr lang="en-US" b="1">
                <a:solidFill>
                  <a:srgbClr val="00B6A8"/>
                </a:solidFill>
              </a:rPr>
              <a:t>2025</a:t>
            </a:r>
          </a:p>
        </p:txBody>
      </p:sp>
      <p:sp>
        <p:nvSpPr>
          <p:cNvPr id="17" name="TextBox 16">
            <a:extLst>
              <a:ext uri="{FF2B5EF4-FFF2-40B4-BE49-F238E27FC236}">
                <a16:creationId xmlns:a16="http://schemas.microsoft.com/office/drawing/2014/main" id="{EC3C4A65-EDB7-569B-1734-518E09338ED0}"/>
              </a:ext>
            </a:extLst>
          </p:cNvPr>
          <p:cNvSpPr txBox="1"/>
          <p:nvPr/>
        </p:nvSpPr>
        <p:spPr>
          <a:xfrm>
            <a:off x="734945" y="2700151"/>
            <a:ext cx="1760077" cy="923330"/>
          </a:xfrm>
          <a:prstGeom prst="rect">
            <a:avLst/>
          </a:prstGeom>
          <a:noFill/>
        </p:spPr>
        <p:txBody>
          <a:bodyPr wrap="square" rtlCol="0">
            <a:spAutoFit/>
          </a:bodyPr>
          <a:lstStyle/>
          <a:p>
            <a:pPr algn="ctr"/>
            <a:r>
              <a:rPr lang="en-US" b="1" dirty="0">
                <a:solidFill>
                  <a:srgbClr val="00B6A8"/>
                </a:solidFill>
              </a:rPr>
              <a:t>Public interest in school food programs</a:t>
            </a:r>
          </a:p>
        </p:txBody>
      </p:sp>
      <p:sp>
        <p:nvSpPr>
          <p:cNvPr id="18" name="TextBox 17">
            <a:extLst>
              <a:ext uri="{FF2B5EF4-FFF2-40B4-BE49-F238E27FC236}">
                <a16:creationId xmlns:a16="http://schemas.microsoft.com/office/drawing/2014/main" id="{DA92A9C4-12AB-568A-560E-F71B86F8623F}"/>
              </a:ext>
            </a:extLst>
          </p:cNvPr>
          <p:cNvSpPr txBox="1"/>
          <p:nvPr/>
        </p:nvSpPr>
        <p:spPr>
          <a:xfrm>
            <a:off x="544987" y="3542480"/>
            <a:ext cx="2076306" cy="830997"/>
          </a:xfrm>
          <a:prstGeom prst="rect">
            <a:avLst/>
          </a:prstGeom>
          <a:noFill/>
        </p:spPr>
        <p:txBody>
          <a:bodyPr wrap="square" rtlCol="0">
            <a:spAutoFit/>
          </a:bodyPr>
          <a:lstStyle/>
          <a:p>
            <a:pPr algn="ctr"/>
            <a:r>
              <a:rPr lang="en-US" sz="1200" dirty="0">
                <a:solidFill>
                  <a:srgbClr val="00B6A8"/>
                </a:solidFill>
                <a:latin typeface="Abadi" panose="020B0604020104020204" pitchFamily="34" charset="0"/>
              </a:rPr>
              <a:t>What We Heard- </a:t>
            </a:r>
            <a:r>
              <a:rPr lang="en-US" sz="1200" dirty="0">
                <a:solidFill>
                  <a:srgbClr val="00B6A8"/>
                </a:solidFill>
                <a:latin typeface="Abadi" panose="020B0604020104020204" pitchFamily="34" charset="0"/>
                <a:cs typeface="Arial" panose="020B0604020202020204" pitchFamily="34" charset="0"/>
              </a:rPr>
              <a:t>Engagement on a National School Food Policy – Government of Canada</a:t>
            </a:r>
            <a:endParaRPr lang="en-US" sz="1200" dirty="0">
              <a:solidFill>
                <a:srgbClr val="00B6A8"/>
              </a:solidFill>
              <a:latin typeface="Abadi" panose="020B0604020104020204" pitchFamily="34" charset="0"/>
            </a:endParaRPr>
          </a:p>
        </p:txBody>
      </p:sp>
      <p:sp>
        <p:nvSpPr>
          <p:cNvPr id="4" name="TextBox 3">
            <a:extLst>
              <a:ext uri="{FF2B5EF4-FFF2-40B4-BE49-F238E27FC236}">
                <a16:creationId xmlns:a16="http://schemas.microsoft.com/office/drawing/2014/main" id="{B375C84A-2988-7426-D73A-5B03CB3E55B4}"/>
              </a:ext>
            </a:extLst>
          </p:cNvPr>
          <p:cNvSpPr txBox="1"/>
          <p:nvPr/>
        </p:nvSpPr>
        <p:spPr>
          <a:xfrm>
            <a:off x="6223502" y="2733029"/>
            <a:ext cx="2729309" cy="2308324"/>
          </a:xfrm>
          <a:prstGeom prst="rect">
            <a:avLst/>
          </a:prstGeom>
          <a:noFill/>
        </p:spPr>
        <p:txBody>
          <a:bodyPr wrap="square">
            <a:spAutoFit/>
          </a:bodyPr>
          <a:lstStyle/>
          <a:p>
            <a:pPr algn="ctr"/>
            <a:r>
              <a:rPr lang="en-US" b="1" dirty="0">
                <a:solidFill>
                  <a:srgbClr val="00B6A8"/>
                </a:solidFill>
                <a:cs typeface="Arial" panose="020B0604020202020204" pitchFamily="34" charset="0"/>
              </a:rPr>
              <a:t>National School Food Policy</a:t>
            </a:r>
          </a:p>
          <a:p>
            <a:pPr algn="ctr"/>
            <a:endParaRPr lang="en-US" b="1" dirty="0">
              <a:solidFill>
                <a:srgbClr val="00B6A8"/>
              </a:solidFill>
              <a:cs typeface="Arial" panose="020B0604020202020204" pitchFamily="34" charset="0"/>
            </a:endParaRPr>
          </a:p>
          <a:p>
            <a:pPr algn="ctr"/>
            <a:r>
              <a:rPr lang="en-US" b="1" dirty="0">
                <a:solidFill>
                  <a:srgbClr val="00B6A8"/>
                </a:solidFill>
                <a:cs typeface="Arial" panose="020B0604020202020204" pitchFamily="34" charset="0"/>
              </a:rPr>
              <a:t>Provincial Mandate – Nourishing Kids, Nourishing Minds</a:t>
            </a:r>
          </a:p>
          <a:p>
            <a:pPr algn="ctr"/>
            <a:endParaRPr lang="en-US" b="1" dirty="0">
              <a:solidFill>
                <a:srgbClr val="00B6A8"/>
              </a:solidFill>
              <a:cs typeface="Arial" panose="020B0604020202020204" pitchFamily="34" charset="0"/>
            </a:endParaRPr>
          </a:p>
          <a:p>
            <a:pPr algn="ctr"/>
            <a:r>
              <a:rPr lang="en-US" b="1" dirty="0">
                <a:solidFill>
                  <a:srgbClr val="00B6A8"/>
                </a:solidFill>
                <a:cs typeface="Arial" panose="020B0604020202020204" pitchFamily="34" charset="0"/>
              </a:rPr>
              <a:t>NB School Food Coalition  </a:t>
            </a:r>
            <a:endParaRPr lang="en-US" dirty="0">
              <a:solidFill>
                <a:srgbClr val="00B6A8"/>
              </a:solidFill>
            </a:endParaRPr>
          </a:p>
        </p:txBody>
      </p:sp>
      <p:sp>
        <p:nvSpPr>
          <p:cNvPr id="10" name="TextBox 9">
            <a:extLst>
              <a:ext uri="{FF2B5EF4-FFF2-40B4-BE49-F238E27FC236}">
                <a16:creationId xmlns:a16="http://schemas.microsoft.com/office/drawing/2014/main" id="{9672EBF4-9B44-05B9-339E-AD647FD13E2A}"/>
              </a:ext>
            </a:extLst>
          </p:cNvPr>
          <p:cNvSpPr txBox="1"/>
          <p:nvPr/>
        </p:nvSpPr>
        <p:spPr>
          <a:xfrm>
            <a:off x="3591057" y="2736502"/>
            <a:ext cx="2124634" cy="1754326"/>
          </a:xfrm>
          <a:prstGeom prst="rect">
            <a:avLst/>
          </a:prstGeom>
          <a:noFill/>
        </p:spPr>
        <p:txBody>
          <a:bodyPr wrap="square">
            <a:spAutoFit/>
          </a:bodyPr>
          <a:lstStyle/>
          <a:p>
            <a:pPr algn="ctr"/>
            <a:r>
              <a:rPr lang="en-US" b="1" dirty="0">
                <a:solidFill>
                  <a:srgbClr val="00B6A8"/>
                </a:solidFill>
                <a:cs typeface="Arial" panose="020B0604020202020204" pitchFamily="34" charset="0"/>
              </a:rPr>
              <a:t>Breakfast Programs  FDA/EECD</a:t>
            </a:r>
          </a:p>
          <a:p>
            <a:pPr algn="ctr"/>
            <a:endParaRPr lang="en-US" b="1" dirty="0">
              <a:solidFill>
                <a:srgbClr val="00B6A8"/>
              </a:solidFill>
              <a:cs typeface="Arial" panose="020B0604020202020204" pitchFamily="34" charset="0"/>
            </a:endParaRPr>
          </a:p>
          <a:p>
            <a:pPr algn="ctr"/>
            <a:r>
              <a:rPr lang="en-US" b="1" dirty="0">
                <a:solidFill>
                  <a:srgbClr val="00B6A8"/>
                </a:solidFill>
                <a:cs typeface="Arial" panose="020B0604020202020204" pitchFamily="34" charset="0"/>
              </a:rPr>
              <a:t>Supports from Breakfast Clubs of Canada</a:t>
            </a:r>
            <a:endParaRPr lang="en-US" dirty="0">
              <a:solidFill>
                <a:srgbClr val="00B6A8"/>
              </a:solidFill>
            </a:endParaRPr>
          </a:p>
        </p:txBody>
      </p:sp>
      <p:sp>
        <p:nvSpPr>
          <p:cNvPr id="3" name="TextBox 2">
            <a:extLst>
              <a:ext uri="{FF2B5EF4-FFF2-40B4-BE49-F238E27FC236}">
                <a16:creationId xmlns:a16="http://schemas.microsoft.com/office/drawing/2014/main" id="{C1B9A3F5-C507-F3E0-BEF9-02815A69EEC6}"/>
              </a:ext>
            </a:extLst>
          </p:cNvPr>
          <p:cNvSpPr txBox="1"/>
          <p:nvPr/>
        </p:nvSpPr>
        <p:spPr>
          <a:xfrm>
            <a:off x="9048591" y="2765482"/>
            <a:ext cx="2729309" cy="2031325"/>
          </a:xfrm>
          <a:prstGeom prst="rect">
            <a:avLst/>
          </a:prstGeom>
          <a:noFill/>
        </p:spPr>
        <p:txBody>
          <a:bodyPr wrap="square">
            <a:spAutoFit/>
          </a:bodyPr>
          <a:lstStyle/>
          <a:p>
            <a:pPr algn="ctr"/>
            <a:r>
              <a:rPr lang="en-US" b="1" dirty="0">
                <a:solidFill>
                  <a:srgbClr val="00B6A8"/>
                </a:solidFill>
                <a:cs typeface="Arial" panose="020B0604020202020204" pitchFamily="34" charset="0"/>
              </a:rPr>
              <a:t>Federal and Provincial Funding </a:t>
            </a:r>
          </a:p>
          <a:p>
            <a:pPr algn="ctr"/>
            <a:endParaRPr lang="en-US" b="1" dirty="0">
              <a:solidFill>
                <a:srgbClr val="00B6A8"/>
              </a:solidFill>
              <a:cs typeface="Arial" panose="020B0604020202020204" pitchFamily="34" charset="0"/>
            </a:endParaRPr>
          </a:p>
          <a:p>
            <a:pPr algn="ctr"/>
            <a:r>
              <a:rPr lang="en-US" b="1" dirty="0">
                <a:solidFill>
                  <a:srgbClr val="00B6A8"/>
                </a:solidFill>
                <a:cs typeface="Arial" panose="020B0604020202020204" pitchFamily="34" charset="0"/>
              </a:rPr>
              <a:t>2 School Food Program Leads (EECD)</a:t>
            </a:r>
          </a:p>
          <a:p>
            <a:pPr algn="ctr"/>
            <a:endParaRPr lang="en-US" b="1" dirty="0">
              <a:solidFill>
                <a:srgbClr val="00B6A8"/>
              </a:solidFill>
              <a:cs typeface="Arial" panose="020B0604020202020204" pitchFamily="34" charset="0"/>
            </a:endParaRPr>
          </a:p>
          <a:p>
            <a:pPr algn="ctr"/>
            <a:r>
              <a:rPr lang="en-US" b="1" dirty="0">
                <a:solidFill>
                  <a:srgbClr val="00B6A8"/>
                </a:solidFill>
                <a:cs typeface="Arial" panose="020B0604020202020204" pitchFamily="34" charset="0"/>
              </a:rPr>
              <a:t>NB School Food Coalition  </a:t>
            </a:r>
            <a:endParaRPr lang="en-US" dirty="0">
              <a:solidFill>
                <a:srgbClr val="00B6A8"/>
              </a:solidFill>
            </a:endParaRPr>
          </a:p>
        </p:txBody>
      </p:sp>
    </p:spTree>
    <p:extLst>
      <p:ext uri="{BB962C8B-B14F-4D97-AF65-F5344CB8AC3E}">
        <p14:creationId xmlns:p14="http://schemas.microsoft.com/office/powerpoint/2010/main" val="817838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C4910BDA-17CD-0F43-BDA8-402977CFCC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A7F98-8432-3C5F-357A-DFB21A517A71}"/>
              </a:ext>
            </a:extLst>
          </p:cNvPr>
          <p:cNvSpPr>
            <a:spLocks noGrp="1"/>
          </p:cNvSpPr>
          <p:nvPr>
            <p:ph type="ctrTitle"/>
          </p:nvPr>
        </p:nvSpPr>
        <p:spPr>
          <a:xfrm>
            <a:off x="846859" y="2702039"/>
            <a:ext cx="10498282" cy="737352"/>
          </a:xfrm>
        </p:spPr>
        <p:txBody>
          <a:bodyPr vert="horz" lIns="91440" tIns="45720" rIns="91440" bIns="45720" rtlCol="0" anchor="ctr">
            <a:normAutofit fontScale="90000"/>
          </a:bodyPr>
          <a:lstStyle/>
          <a:p>
            <a:r>
              <a:rPr lang="en-US" b="1">
                <a:solidFill>
                  <a:srgbClr val="283D3B"/>
                </a:solidFill>
                <a:latin typeface="Grotesque"/>
              </a:rPr>
              <a:t>Current State of School Food at ASD-W</a:t>
            </a:r>
          </a:p>
        </p:txBody>
      </p:sp>
      <p:pic>
        <p:nvPicPr>
          <p:cNvPr id="5" name="Picture 16" descr="A close up of a logo&#10;&#10;Description automatically generated">
            <a:extLst>
              <a:ext uri="{FF2B5EF4-FFF2-40B4-BE49-F238E27FC236}">
                <a16:creationId xmlns:a16="http://schemas.microsoft.com/office/drawing/2014/main" id="{CF3A4488-936B-9161-100C-405A0546385E}"/>
              </a:ext>
            </a:extLst>
          </p:cNvPr>
          <p:cNvPicPr>
            <a:picLocks noChangeAspect="1"/>
          </p:cNvPicPr>
          <p:nvPr/>
        </p:nvPicPr>
        <p:blipFill>
          <a:blip r:embed="rId3"/>
          <a:stretch>
            <a:fillRect/>
          </a:stretch>
        </p:blipFill>
        <p:spPr>
          <a:xfrm>
            <a:off x="9679447" y="5584231"/>
            <a:ext cx="1741078" cy="473530"/>
          </a:xfrm>
          <a:prstGeom prst="rect">
            <a:avLst/>
          </a:prstGeom>
        </p:spPr>
      </p:pic>
      <p:grpSp>
        <p:nvGrpSpPr>
          <p:cNvPr id="11" name="Group 10">
            <a:extLst>
              <a:ext uri="{FF2B5EF4-FFF2-40B4-BE49-F238E27FC236}">
                <a16:creationId xmlns:a16="http://schemas.microsoft.com/office/drawing/2014/main" id="{902022B7-24A8-C959-BC6C-DF0A0C98CC64}"/>
              </a:ext>
            </a:extLst>
          </p:cNvPr>
          <p:cNvGrpSpPr/>
          <p:nvPr/>
        </p:nvGrpSpPr>
        <p:grpSpPr>
          <a:xfrm>
            <a:off x="297585" y="243476"/>
            <a:ext cx="392165" cy="83055"/>
            <a:chOff x="297585" y="243476"/>
            <a:chExt cx="392165" cy="83055"/>
          </a:xfrm>
        </p:grpSpPr>
        <p:sp>
          <p:nvSpPr>
            <p:cNvPr id="8" name="Oval 7">
              <a:extLst>
                <a:ext uri="{FF2B5EF4-FFF2-40B4-BE49-F238E27FC236}">
                  <a16:creationId xmlns:a16="http://schemas.microsoft.com/office/drawing/2014/main" id="{1212991E-44A6-9489-4ED6-98713B483F91}"/>
                </a:ext>
              </a:extLst>
            </p:cNvPr>
            <p:cNvSpPr/>
            <p:nvPr/>
          </p:nvSpPr>
          <p:spPr>
            <a:xfrm>
              <a:off x="297585" y="243478"/>
              <a:ext cx="83053" cy="83053"/>
            </a:xfrm>
            <a:prstGeom prst="ellipse">
              <a:avLst/>
            </a:prstGeom>
            <a:solidFill>
              <a:srgbClr val="283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A0BC2681-B3BA-6E26-049A-20C4ADCBA6B4}"/>
                </a:ext>
              </a:extLst>
            </p:cNvPr>
            <p:cNvSpPr/>
            <p:nvPr/>
          </p:nvSpPr>
          <p:spPr>
            <a:xfrm>
              <a:off x="452141" y="243477"/>
              <a:ext cx="83053" cy="83053"/>
            </a:xfrm>
            <a:prstGeom prst="ellipse">
              <a:avLst/>
            </a:prstGeom>
            <a:solidFill>
              <a:srgbClr val="00B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35BABA6A-2EA9-2AB9-E239-79F2744DA62A}"/>
                </a:ext>
              </a:extLst>
            </p:cNvPr>
            <p:cNvSpPr/>
            <p:nvPr/>
          </p:nvSpPr>
          <p:spPr>
            <a:xfrm>
              <a:off x="606697" y="243476"/>
              <a:ext cx="83053" cy="83053"/>
            </a:xfrm>
            <a:prstGeom prst="ellipse">
              <a:avLst/>
            </a:prstGeom>
            <a:solidFill>
              <a:srgbClr val="FCB91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B912"/>
                </a:solidFill>
                <a:effectLst/>
                <a:uLnTx/>
                <a:uFillTx/>
                <a:latin typeface="Calibri" panose="020F0502020204030204"/>
                <a:ea typeface="+mn-ea"/>
                <a:cs typeface="+mn-cs"/>
              </a:endParaRPr>
            </a:p>
          </p:txBody>
        </p:sp>
      </p:grpSp>
      <p:pic>
        <p:nvPicPr>
          <p:cNvPr id="6" name="Graphic 5" descr="Badge with solid fill">
            <a:extLst>
              <a:ext uri="{FF2B5EF4-FFF2-40B4-BE49-F238E27FC236}">
                <a16:creationId xmlns:a16="http://schemas.microsoft.com/office/drawing/2014/main" id="{04B49444-09AF-84C4-8362-D6DED6301D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6400" y="3366863"/>
            <a:ext cx="1219200" cy="1219200"/>
          </a:xfrm>
          <a:prstGeom prst="rect">
            <a:avLst/>
          </a:prstGeom>
        </p:spPr>
      </p:pic>
    </p:spTree>
    <p:extLst>
      <p:ext uri="{BB962C8B-B14F-4D97-AF65-F5344CB8AC3E}">
        <p14:creationId xmlns:p14="http://schemas.microsoft.com/office/powerpoint/2010/main" val="439562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700ED9DEEE8845B981D8381CE68D74" ma:contentTypeVersion="15" ma:contentTypeDescription="Create a new document." ma:contentTypeScope="" ma:versionID="c389539d4639cb97cec4dc681c79e31a">
  <xsd:schema xmlns:xsd="http://www.w3.org/2001/XMLSchema" xmlns:xs="http://www.w3.org/2001/XMLSchema" xmlns:p="http://schemas.microsoft.com/office/2006/metadata/properties" xmlns:ns2="9c047a48-9347-4c31-a2a4-a37526bfd256" xmlns:ns3="fc53cfa9-3cc6-4ac6-a826-2b32c4b7bd86" targetNamespace="http://schemas.microsoft.com/office/2006/metadata/properties" ma:root="true" ma:fieldsID="ae7fa68719562f75880c61d6d347e93e" ns2:_="" ns3:_="">
    <xsd:import namespace="9c047a48-9347-4c31-a2a4-a37526bfd256"/>
    <xsd:import namespace="fc53cfa9-3cc6-4ac6-a826-2b32c4b7bd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047a48-9347-4c31-a2a4-a37526bfd2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95d1645-1b78-4f08-b297-5a94c230cbb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53cfa9-3cc6-4ac6-a826-2b32c4b7bd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b29cd95-6314-4734-a821-988a9a901d0f}" ma:internalName="TaxCatchAll" ma:showField="CatchAllData" ma:web="fc53cfa9-3cc6-4ac6-a826-2b32c4b7bd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c53cfa9-3cc6-4ac6-a826-2b32c4b7bd86" xsi:nil="true"/>
    <lcf76f155ced4ddcb4097134ff3c332f xmlns="9c047a48-9347-4c31-a2a4-a37526bfd25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E6F03D-1D20-4DF3-A165-1FF5FA56F1AF}">
  <ds:schemaRefs>
    <ds:schemaRef ds:uri="9c047a48-9347-4c31-a2a4-a37526bfd256"/>
    <ds:schemaRef ds:uri="fc53cfa9-3cc6-4ac6-a826-2b32c4b7bd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BC61B60-16A2-46BB-9FF2-E50D8E32AB11}">
  <ds:schemaRefs>
    <ds:schemaRef ds:uri="http://schemas.microsoft.com/sharepoint/v3/contenttype/forms"/>
  </ds:schemaRefs>
</ds:datastoreItem>
</file>

<file path=customXml/itemProps3.xml><?xml version="1.0" encoding="utf-8"?>
<ds:datastoreItem xmlns:ds="http://schemas.openxmlformats.org/officeDocument/2006/customXml" ds:itemID="{D19CD66B-34C4-489D-AB69-194D9F529018}">
  <ds:schemaRefs>
    <ds:schemaRef ds:uri="fc53cfa9-3cc6-4ac6-a826-2b32c4b7bd86"/>
    <ds:schemaRef ds:uri="http://schemas.microsoft.com/office/2006/documentManagement/types"/>
    <ds:schemaRef ds:uri="9c047a48-9347-4c31-a2a4-a37526bfd256"/>
    <ds:schemaRef ds:uri="http://www.w3.org/XML/1998/namespace"/>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224</TotalTime>
  <Words>3423</Words>
  <Application>Microsoft Office PowerPoint</Application>
  <PresentationFormat>Widescreen</PresentationFormat>
  <Paragraphs>370</Paragraphs>
  <Slides>23</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Abadi</vt:lpstr>
      <vt:lpstr>Arial</vt:lpstr>
      <vt:lpstr>Calibri</vt:lpstr>
      <vt:lpstr>Calibri Light</vt:lpstr>
      <vt:lpstr>Franklin Gothic Book</vt:lpstr>
      <vt:lpstr>Grotesque</vt:lpstr>
      <vt:lpstr>Noto Sans</vt:lpstr>
      <vt:lpstr>Wingdings</vt:lpstr>
      <vt:lpstr>Office 2013 - 2022 Theme</vt:lpstr>
      <vt:lpstr>PowerPoint Presentation</vt:lpstr>
      <vt:lpstr>Overview</vt:lpstr>
      <vt:lpstr>Disclaimer/Disclosure/ Warning</vt:lpstr>
      <vt:lpstr>Topic of School Food &amp; Current Events</vt:lpstr>
      <vt:lpstr>Current Events – Government of Canada</vt:lpstr>
      <vt:lpstr>PowerPoint Presentation</vt:lpstr>
      <vt:lpstr>PowerPoint Presentation</vt:lpstr>
      <vt:lpstr>Summary</vt:lpstr>
      <vt:lpstr>Current State of School Food at ASD-W</vt:lpstr>
      <vt:lpstr>PowerPoint Presentation</vt:lpstr>
      <vt:lpstr>PowerPoint Presentation</vt:lpstr>
      <vt:lpstr>PowerPoint Presentation</vt:lpstr>
      <vt:lpstr>PowerPoint Presentation</vt:lpstr>
      <vt:lpstr>PowerPoint Presentation</vt:lpstr>
      <vt:lpstr>Desired Long-Term Outcomes</vt:lpstr>
      <vt:lpstr>PowerPoint Presentation</vt:lpstr>
      <vt:lpstr>Collective Impact on School Food at ASD-W</vt:lpstr>
      <vt:lpstr>PowerPoint Presentation</vt:lpstr>
      <vt:lpstr>Food for Thought</vt:lpstr>
      <vt:lpstr>PowerPoint Presentation</vt:lpstr>
      <vt:lpstr>Leveraging our Assets as a District</vt:lpstr>
      <vt:lpstr>Food for Thought</vt:lpstr>
      <vt:lpstr>THANK YOU -  WOLIWON - 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PATHS  TO INCLUSION</dc:title>
  <dc:creator>Deisys Tejeda</dc:creator>
  <cp:lastModifiedBy>Bedford, Karrie (ASD-W)</cp:lastModifiedBy>
  <cp:revision>4</cp:revision>
  <cp:lastPrinted>2025-01-13T11:51:05Z</cp:lastPrinted>
  <dcterms:created xsi:type="dcterms:W3CDTF">2022-11-22T15:10:41Z</dcterms:created>
  <dcterms:modified xsi:type="dcterms:W3CDTF">2025-05-21T14:45:10Z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0x0101003B700ED9DEEE8845B981D8381CE68D74</vt:lpwstr>
  </property>
  <property fmtid="{D5CDD505-2E9C-101B-9397-08002B2CF9AE}" pid="3" name="MediaServiceImageTags">
    <vt:lpwstr/>
  </property>
</Properties>
</file>