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12" r:id="rId4"/>
  </p:sldMasterIdLst>
  <p:notesMasterIdLst>
    <p:notesMasterId r:id="rId12"/>
  </p:notesMasterIdLst>
  <p:handoutMasterIdLst>
    <p:handoutMasterId r:id="rId13"/>
  </p:handoutMasterIdLst>
  <p:sldIdLst>
    <p:sldId id="262" r:id="rId5"/>
    <p:sldId id="268" r:id="rId6"/>
    <p:sldId id="265" r:id="rId7"/>
    <p:sldId id="269" r:id="rId8"/>
    <p:sldId id="259" r:id="rId9"/>
    <p:sldId id="261" r:id="rId10"/>
    <p:sldId id="267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9515BA-7893-1EF0-9FD8-159C25851545}" v="179" dt="2025-01-21T16:56:45.913"/>
    <p1510:client id="{2ADD39D5-4938-9CDC-57EE-FCBEE2909443}" v="274" dt="2025-01-21T15:49:42.597"/>
    <p1510:client id="{38A873A2-11F5-38AB-C566-06E48E53E4A9}" v="14" dt="2025-01-23T13:08:14.784"/>
    <p1510:client id="{4E1ABD00-1083-47F0-963F-FDE7AE50FD77}" v="276" dt="2025-01-21T16:10:45.0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ynolds, Mary Anne (ASD-W)" userId="S::maryanne.reynolds@nbed.nb.ca::aa852a47-6577-456a-8bcd-f70d8e339a93" providerId="AD" clId="Web-{2ADD39D5-4938-9CDC-57EE-FCBEE2909443}"/>
    <pc:docChg chg="modSld">
      <pc:chgData name="Reynolds, Mary Anne (ASD-W)" userId="S::maryanne.reynolds@nbed.nb.ca::aa852a47-6577-456a-8bcd-f70d8e339a93" providerId="AD" clId="Web-{2ADD39D5-4938-9CDC-57EE-FCBEE2909443}" dt="2025-01-21T15:49:42.597" v="272"/>
      <pc:docMkLst>
        <pc:docMk/>
      </pc:docMkLst>
      <pc:sldChg chg="addSp delSp modSp">
        <pc:chgData name="Reynolds, Mary Anne (ASD-W)" userId="S::maryanne.reynolds@nbed.nb.ca::aa852a47-6577-456a-8bcd-f70d8e339a93" providerId="AD" clId="Web-{2ADD39D5-4938-9CDC-57EE-FCBEE2909443}" dt="2025-01-21T15:45:49.156" v="189" actId="14100"/>
        <pc:sldMkLst>
          <pc:docMk/>
          <pc:sldMk cId="1414933892" sldId="259"/>
        </pc:sldMkLst>
        <pc:spChg chg="mod">
          <ac:chgData name="Reynolds, Mary Anne (ASD-W)" userId="S::maryanne.reynolds@nbed.nb.ca::aa852a47-6577-456a-8bcd-f70d8e339a93" providerId="AD" clId="Web-{2ADD39D5-4938-9CDC-57EE-FCBEE2909443}" dt="2025-01-21T15:42:18.230" v="90" actId="14100"/>
          <ac:spMkLst>
            <pc:docMk/>
            <pc:sldMk cId="1414933892" sldId="259"/>
            <ac:spMk id="2" creationId="{5F3F6C66-D6D7-4A72-9928-967AEA400766}"/>
          </ac:spMkLst>
        </pc:spChg>
        <pc:spChg chg="add mod">
          <ac:chgData name="Reynolds, Mary Anne (ASD-W)" userId="S::maryanne.reynolds@nbed.nb.ca::aa852a47-6577-456a-8bcd-f70d8e339a93" providerId="AD" clId="Web-{2ADD39D5-4938-9CDC-57EE-FCBEE2909443}" dt="2025-01-21T15:43:32.310" v="183" actId="20577"/>
          <ac:spMkLst>
            <pc:docMk/>
            <pc:sldMk cId="1414933892" sldId="259"/>
            <ac:spMk id="5" creationId="{34CEB9B8-075A-6F2A-17A7-5AAA64C3CAAF}"/>
          </ac:spMkLst>
        </pc:spChg>
        <pc:spChg chg="del mod">
          <ac:chgData name="Reynolds, Mary Anne (ASD-W)" userId="S::maryanne.reynolds@nbed.nb.ca::aa852a47-6577-456a-8bcd-f70d8e339a93" providerId="AD" clId="Web-{2ADD39D5-4938-9CDC-57EE-FCBEE2909443}" dt="2025-01-21T15:41:23.651" v="85"/>
          <ac:spMkLst>
            <pc:docMk/>
            <pc:sldMk cId="1414933892" sldId="259"/>
            <ac:spMk id="8" creationId="{7D6E1B61-4AB3-6400-E99E-2D3F6FD0358A}"/>
          </ac:spMkLst>
        </pc:spChg>
        <pc:spChg chg="del">
          <ac:chgData name="Reynolds, Mary Anne (ASD-W)" userId="S::maryanne.reynolds@nbed.nb.ca::aa852a47-6577-456a-8bcd-f70d8e339a93" providerId="AD" clId="Web-{2ADD39D5-4938-9CDC-57EE-FCBEE2909443}" dt="2025-01-21T15:41:33.964" v="86"/>
          <ac:spMkLst>
            <pc:docMk/>
            <pc:sldMk cId="1414933892" sldId="259"/>
            <ac:spMk id="11" creationId="{8FBC750A-B8E7-49A0-A00A-F72451271B57}"/>
          </ac:spMkLst>
        </pc:spChg>
        <pc:spChg chg="del">
          <ac:chgData name="Reynolds, Mary Anne (ASD-W)" userId="S::maryanne.reynolds@nbed.nb.ca::aa852a47-6577-456a-8bcd-f70d8e339a93" providerId="AD" clId="Web-{2ADD39D5-4938-9CDC-57EE-FCBEE2909443}" dt="2025-01-21T15:41:33.964" v="86"/>
          <ac:spMkLst>
            <pc:docMk/>
            <pc:sldMk cId="1414933892" sldId="259"/>
            <ac:spMk id="13" creationId="{544D0436-4FAC-43D1-9565-515BBE80D7C2}"/>
          </ac:spMkLst>
        </pc:spChg>
        <pc:picChg chg="add mod ord">
          <ac:chgData name="Reynolds, Mary Anne (ASD-W)" userId="S::maryanne.reynolds@nbed.nb.ca::aa852a47-6577-456a-8bcd-f70d8e339a93" providerId="AD" clId="Web-{2ADD39D5-4938-9CDC-57EE-FCBEE2909443}" dt="2025-01-21T15:45:49.156" v="189" actId="14100"/>
          <ac:picMkLst>
            <pc:docMk/>
            <pc:sldMk cId="1414933892" sldId="259"/>
            <ac:picMk id="3" creationId="{4F50C9DA-327A-821E-7F20-BA792D838325}"/>
          </ac:picMkLst>
        </pc:picChg>
        <pc:picChg chg="add mod">
          <ac:chgData name="Reynolds, Mary Anne (ASD-W)" userId="S::maryanne.reynolds@nbed.nb.ca::aa852a47-6577-456a-8bcd-f70d8e339a93" providerId="AD" clId="Web-{2ADD39D5-4938-9CDC-57EE-FCBEE2909443}" dt="2025-01-21T15:45:26.936" v="187" actId="1076"/>
          <ac:picMkLst>
            <pc:docMk/>
            <pc:sldMk cId="1414933892" sldId="259"/>
            <ac:picMk id="6" creationId="{EB13FD1D-23F1-2569-E7EB-6DB699F01510}"/>
          </ac:picMkLst>
        </pc:picChg>
        <pc:picChg chg="del">
          <ac:chgData name="Reynolds, Mary Anne (ASD-W)" userId="S::maryanne.reynolds@nbed.nb.ca::aa852a47-6577-456a-8bcd-f70d8e339a93" providerId="AD" clId="Web-{2ADD39D5-4938-9CDC-57EE-FCBEE2909443}" dt="2025-01-21T15:40:36.338" v="68"/>
          <ac:picMkLst>
            <pc:docMk/>
            <pc:sldMk cId="1414933892" sldId="259"/>
            <ac:picMk id="7" creationId="{79143A2C-DA72-0D22-9E93-99EDCF3333AF}"/>
          </ac:picMkLst>
        </pc:picChg>
        <pc:cxnChg chg="del">
          <ac:chgData name="Reynolds, Mary Anne (ASD-W)" userId="S::maryanne.reynolds@nbed.nb.ca::aa852a47-6577-456a-8bcd-f70d8e339a93" providerId="AD" clId="Web-{2ADD39D5-4938-9CDC-57EE-FCBEE2909443}" dt="2025-01-21T15:41:33.964" v="86"/>
          <ac:cxnSpMkLst>
            <pc:docMk/>
            <pc:sldMk cId="1414933892" sldId="259"/>
            <ac:cxnSpMk id="15" creationId="{9F82E424-AAF6-43AC-AC56-03BA23E0C938}"/>
          </ac:cxnSpMkLst>
        </pc:cxnChg>
      </pc:sldChg>
      <pc:sldChg chg="addSp delSp modSp">
        <pc:chgData name="Reynolds, Mary Anne (ASD-W)" userId="S::maryanne.reynolds@nbed.nb.ca::aa852a47-6577-456a-8bcd-f70d8e339a93" providerId="AD" clId="Web-{2ADD39D5-4938-9CDC-57EE-FCBEE2909443}" dt="2025-01-21T15:49:42.597" v="272"/>
        <pc:sldMkLst>
          <pc:docMk/>
          <pc:sldMk cId="3970886873" sldId="268"/>
        </pc:sldMkLst>
        <pc:spChg chg="mod">
          <ac:chgData name="Reynolds, Mary Anne (ASD-W)" userId="S::maryanne.reynolds@nbed.nb.ca::aa852a47-6577-456a-8bcd-f70d8e339a93" providerId="AD" clId="Web-{2ADD39D5-4938-9CDC-57EE-FCBEE2909443}" dt="2025-01-21T15:49:36.191" v="270" actId="1076"/>
          <ac:spMkLst>
            <pc:docMk/>
            <pc:sldMk cId="3970886873" sldId="268"/>
            <ac:spMk id="2" creationId="{7E9A1196-EAEA-55ED-2502-28029D73240B}"/>
          </ac:spMkLst>
        </pc:spChg>
        <pc:spChg chg="add del mod">
          <ac:chgData name="Reynolds, Mary Anne (ASD-W)" userId="S::maryanne.reynolds@nbed.nb.ca::aa852a47-6577-456a-8bcd-f70d8e339a93" providerId="AD" clId="Web-{2ADD39D5-4938-9CDC-57EE-FCBEE2909443}" dt="2025-01-21T15:49:42.597" v="272"/>
          <ac:spMkLst>
            <pc:docMk/>
            <pc:sldMk cId="3970886873" sldId="268"/>
            <ac:spMk id="5" creationId="{00F880DA-4CC5-FE41-EDF8-DC5CB0C10DCB}"/>
          </ac:spMkLst>
        </pc:spChg>
      </pc:sldChg>
      <pc:sldChg chg="addSp delSp modSp mod setBg">
        <pc:chgData name="Reynolds, Mary Anne (ASD-W)" userId="S::maryanne.reynolds@nbed.nb.ca::aa852a47-6577-456a-8bcd-f70d8e339a93" providerId="AD" clId="Web-{2ADD39D5-4938-9CDC-57EE-FCBEE2909443}" dt="2025-01-21T15:33:46.331" v="66" actId="14100"/>
        <pc:sldMkLst>
          <pc:docMk/>
          <pc:sldMk cId="4228672147" sldId="269"/>
        </pc:sldMkLst>
        <pc:spChg chg="mod">
          <ac:chgData name="Reynolds, Mary Anne (ASD-W)" userId="S::maryanne.reynolds@nbed.nb.ca::aa852a47-6577-456a-8bcd-f70d8e339a93" providerId="AD" clId="Web-{2ADD39D5-4938-9CDC-57EE-FCBEE2909443}" dt="2025-01-21T15:31:53.188" v="33"/>
          <ac:spMkLst>
            <pc:docMk/>
            <pc:sldMk cId="4228672147" sldId="269"/>
            <ac:spMk id="2" creationId="{A55FB549-427B-E0CB-538B-5A67562B2376}"/>
          </ac:spMkLst>
        </pc:spChg>
        <pc:spChg chg="mod">
          <ac:chgData name="Reynolds, Mary Anne (ASD-W)" userId="S::maryanne.reynolds@nbed.nb.ca::aa852a47-6577-456a-8bcd-f70d8e339a93" providerId="AD" clId="Web-{2ADD39D5-4938-9CDC-57EE-FCBEE2909443}" dt="2025-01-21T15:33:46.331" v="66" actId="14100"/>
          <ac:spMkLst>
            <pc:docMk/>
            <pc:sldMk cId="4228672147" sldId="269"/>
            <ac:spMk id="3" creationId="{A6BDE75B-FCE2-9B19-888A-021B470A4A1D}"/>
          </ac:spMkLst>
        </pc:spChg>
        <pc:picChg chg="add del">
          <ac:chgData name="Reynolds, Mary Anne (ASD-W)" userId="S::maryanne.reynolds@nbed.nb.ca::aa852a47-6577-456a-8bcd-f70d8e339a93" providerId="AD" clId="Web-{2ADD39D5-4938-9CDC-57EE-FCBEE2909443}" dt="2025-01-21T15:31:53.110" v="32"/>
          <ac:picMkLst>
            <pc:docMk/>
            <pc:sldMk cId="4228672147" sldId="269"/>
            <ac:picMk id="5" creationId="{DFE69C6A-9195-9687-7CB7-22A8770F2AE2}"/>
          </ac:picMkLst>
        </pc:picChg>
        <pc:picChg chg="add">
          <ac:chgData name="Reynolds, Mary Anne (ASD-W)" userId="S::maryanne.reynolds@nbed.nb.ca::aa852a47-6577-456a-8bcd-f70d8e339a93" providerId="AD" clId="Web-{2ADD39D5-4938-9CDC-57EE-FCBEE2909443}" dt="2025-01-21T15:31:53.188" v="33"/>
          <ac:picMkLst>
            <pc:docMk/>
            <pc:sldMk cId="4228672147" sldId="269"/>
            <ac:picMk id="7" creationId="{17D05939-029D-5842-1282-DF2B50482AB9}"/>
          </ac:picMkLst>
        </pc:picChg>
      </pc:sldChg>
    </pc:docChg>
  </pc:docChgLst>
  <pc:docChgLst>
    <pc:chgData name="Grant, Derrick     (ASD-W)" userId="f48a0812-a05f-4824-91fb-ae3062d531b1" providerId="ADAL" clId="{4E1ABD00-1083-47F0-963F-FDE7AE50FD77}"/>
    <pc:docChg chg="custSel addSld modSld">
      <pc:chgData name="Grant, Derrick     (ASD-W)" userId="f48a0812-a05f-4824-91fb-ae3062d531b1" providerId="ADAL" clId="{4E1ABD00-1083-47F0-963F-FDE7AE50FD77}" dt="2025-01-21T16:10:45.096" v="970" actId="20577"/>
      <pc:docMkLst>
        <pc:docMk/>
      </pc:docMkLst>
      <pc:sldChg chg="modSp mod">
        <pc:chgData name="Grant, Derrick     (ASD-W)" userId="f48a0812-a05f-4824-91fb-ae3062d531b1" providerId="ADAL" clId="{4E1ABD00-1083-47F0-963F-FDE7AE50FD77}" dt="2025-01-21T15:46:10.178" v="747" actId="20577"/>
        <pc:sldMkLst>
          <pc:docMk/>
          <pc:sldMk cId="1414933892" sldId="259"/>
        </pc:sldMkLst>
        <pc:spChg chg="mod">
          <ac:chgData name="Grant, Derrick     (ASD-W)" userId="f48a0812-a05f-4824-91fb-ae3062d531b1" providerId="ADAL" clId="{4E1ABD00-1083-47F0-963F-FDE7AE50FD77}" dt="2025-01-21T15:46:10.178" v="747" actId="20577"/>
          <ac:spMkLst>
            <pc:docMk/>
            <pc:sldMk cId="1414933892" sldId="259"/>
            <ac:spMk id="5" creationId="{34CEB9B8-075A-6F2A-17A7-5AAA64C3CAAF}"/>
          </ac:spMkLst>
        </pc:spChg>
      </pc:sldChg>
      <pc:sldChg chg="modSp mod">
        <pc:chgData name="Grant, Derrick     (ASD-W)" userId="f48a0812-a05f-4824-91fb-ae3062d531b1" providerId="ADAL" clId="{4E1ABD00-1083-47F0-963F-FDE7AE50FD77}" dt="2025-01-21T16:10:45.096" v="970" actId="20577"/>
        <pc:sldMkLst>
          <pc:docMk/>
          <pc:sldMk cId="2706815994" sldId="261"/>
        </pc:sldMkLst>
        <pc:spChg chg="mod">
          <ac:chgData name="Grant, Derrick     (ASD-W)" userId="f48a0812-a05f-4824-91fb-ae3062d531b1" providerId="ADAL" clId="{4E1ABD00-1083-47F0-963F-FDE7AE50FD77}" dt="2025-01-21T16:08:22.602" v="909" actId="20577"/>
          <ac:spMkLst>
            <pc:docMk/>
            <pc:sldMk cId="2706815994" sldId="261"/>
            <ac:spMk id="2" creationId="{BA84F96F-B0BE-4E84-A401-8F8438058CAB}"/>
          </ac:spMkLst>
        </pc:spChg>
        <pc:graphicFrameChg chg="mod">
          <ac:chgData name="Grant, Derrick     (ASD-W)" userId="f48a0812-a05f-4824-91fb-ae3062d531b1" providerId="ADAL" clId="{4E1ABD00-1083-47F0-963F-FDE7AE50FD77}" dt="2025-01-21T16:10:45.096" v="970" actId="20577"/>
          <ac:graphicFrameMkLst>
            <pc:docMk/>
            <pc:sldMk cId="2706815994" sldId="261"/>
            <ac:graphicFrameMk id="5" creationId="{2B828A48-3EC3-4EF9-8697-5D2A44F3F052}"/>
          </ac:graphicFrameMkLst>
        </pc:graphicFrameChg>
      </pc:sldChg>
      <pc:sldChg chg="modSp mod setBg">
        <pc:chgData name="Grant, Derrick     (ASD-W)" userId="f48a0812-a05f-4824-91fb-ae3062d531b1" providerId="ADAL" clId="{4E1ABD00-1083-47F0-963F-FDE7AE50FD77}" dt="2025-01-21T15:03:05.852" v="3" actId="20577"/>
        <pc:sldMkLst>
          <pc:docMk/>
          <pc:sldMk cId="814101911" sldId="262"/>
        </pc:sldMkLst>
        <pc:spChg chg="mod">
          <ac:chgData name="Grant, Derrick     (ASD-W)" userId="f48a0812-a05f-4824-91fb-ae3062d531b1" providerId="ADAL" clId="{4E1ABD00-1083-47F0-963F-FDE7AE50FD77}" dt="2025-01-21T15:03:05.852" v="3" actId="20577"/>
          <ac:spMkLst>
            <pc:docMk/>
            <pc:sldMk cId="814101911" sldId="262"/>
            <ac:spMk id="2" creationId="{74080833-6B30-404E-B0FA-39D7DC4B1616}"/>
          </ac:spMkLst>
        </pc:spChg>
      </pc:sldChg>
      <pc:sldChg chg="modSp">
        <pc:chgData name="Grant, Derrick     (ASD-W)" userId="f48a0812-a05f-4824-91fb-ae3062d531b1" providerId="ADAL" clId="{4E1ABD00-1083-47F0-963F-FDE7AE50FD77}" dt="2025-01-21T15:07:02.075" v="47" actId="20577"/>
        <pc:sldMkLst>
          <pc:docMk/>
          <pc:sldMk cId="270140987" sldId="265"/>
        </pc:sldMkLst>
        <pc:graphicFrameChg chg="mod">
          <ac:chgData name="Grant, Derrick     (ASD-W)" userId="f48a0812-a05f-4824-91fb-ae3062d531b1" providerId="ADAL" clId="{4E1ABD00-1083-47F0-963F-FDE7AE50FD77}" dt="2025-01-21T15:07:02.075" v="47" actId="20577"/>
          <ac:graphicFrameMkLst>
            <pc:docMk/>
            <pc:sldMk cId="270140987" sldId="265"/>
            <ac:graphicFrameMk id="24" creationId="{1E8F1206-26E1-9E44-A1A9-B061CF0EEA5A}"/>
          </ac:graphicFrameMkLst>
        </pc:graphicFrameChg>
      </pc:sldChg>
      <pc:sldChg chg="modSp new mod">
        <pc:chgData name="Grant, Derrick     (ASD-W)" userId="f48a0812-a05f-4824-91fb-ae3062d531b1" providerId="ADAL" clId="{4E1ABD00-1083-47F0-963F-FDE7AE50FD77}" dt="2025-01-21T15:08:25.388" v="86" actId="20577"/>
        <pc:sldMkLst>
          <pc:docMk/>
          <pc:sldMk cId="3970886873" sldId="268"/>
        </pc:sldMkLst>
        <pc:spChg chg="mod">
          <ac:chgData name="Grant, Derrick     (ASD-W)" userId="f48a0812-a05f-4824-91fb-ae3062d531b1" providerId="ADAL" clId="{4E1ABD00-1083-47F0-963F-FDE7AE50FD77}" dt="2025-01-21T15:07:54.886" v="54" actId="20577"/>
          <ac:spMkLst>
            <pc:docMk/>
            <pc:sldMk cId="3970886873" sldId="268"/>
            <ac:spMk id="2" creationId="{7E9A1196-EAEA-55ED-2502-28029D73240B}"/>
          </ac:spMkLst>
        </pc:spChg>
        <pc:spChg chg="mod">
          <ac:chgData name="Grant, Derrick     (ASD-W)" userId="f48a0812-a05f-4824-91fb-ae3062d531b1" providerId="ADAL" clId="{4E1ABD00-1083-47F0-963F-FDE7AE50FD77}" dt="2025-01-21T15:08:25.388" v="86" actId="20577"/>
          <ac:spMkLst>
            <pc:docMk/>
            <pc:sldMk cId="3970886873" sldId="268"/>
            <ac:spMk id="3" creationId="{D8A0D167-9DCD-EB7B-EE67-38B277CC0643}"/>
          </ac:spMkLst>
        </pc:spChg>
      </pc:sldChg>
      <pc:sldChg chg="modSp new mod">
        <pc:chgData name="Grant, Derrick     (ASD-W)" userId="f48a0812-a05f-4824-91fb-ae3062d531b1" providerId="ADAL" clId="{4E1ABD00-1083-47F0-963F-FDE7AE50FD77}" dt="2025-01-21T15:32:16.783" v="744" actId="20577"/>
        <pc:sldMkLst>
          <pc:docMk/>
          <pc:sldMk cId="4228672147" sldId="269"/>
        </pc:sldMkLst>
        <pc:spChg chg="mod">
          <ac:chgData name="Grant, Derrick     (ASD-W)" userId="f48a0812-a05f-4824-91fb-ae3062d531b1" providerId="ADAL" clId="{4E1ABD00-1083-47F0-963F-FDE7AE50FD77}" dt="2025-01-21T15:13:25.742" v="141" actId="20577"/>
          <ac:spMkLst>
            <pc:docMk/>
            <pc:sldMk cId="4228672147" sldId="269"/>
            <ac:spMk id="2" creationId="{A55FB549-427B-E0CB-538B-5A67562B2376}"/>
          </ac:spMkLst>
        </pc:spChg>
        <pc:spChg chg="mod">
          <ac:chgData name="Grant, Derrick     (ASD-W)" userId="f48a0812-a05f-4824-91fb-ae3062d531b1" providerId="ADAL" clId="{4E1ABD00-1083-47F0-963F-FDE7AE50FD77}" dt="2025-01-21T15:32:16.783" v="744" actId="20577"/>
          <ac:spMkLst>
            <pc:docMk/>
            <pc:sldMk cId="4228672147" sldId="269"/>
            <ac:spMk id="3" creationId="{A6BDE75B-FCE2-9B19-888A-021B470A4A1D}"/>
          </ac:spMkLst>
        </pc:spChg>
      </pc:sldChg>
    </pc:docChg>
  </pc:docChgLst>
  <pc:docChgLst>
    <pc:chgData name="Reynolds, Mary Anne (ASD-W)" userId="S::maryanne.reynolds@nbed.nb.ca::aa852a47-6577-456a-8bcd-f70d8e339a93" providerId="AD" clId="Web-{38A873A2-11F5-38AB-C566-06E48E53E4A9}"/>
    <pc:docChg chg="modSld">
      <pc:chgData name="Reynolds, Mary Anne (ASD-W)" userId="S::maryanne.reynolds@nbed.nb.ca::aa852a47-6577-456a-8bcd-f70d8e339a93" providerId="AD" clId="Web-{38A873A2-11F5-38AB-C566-06E48E53E4A9}" dt="2025-01-23T13:08:14.784" v="522" actId="20577"/>
      <pc:docMkLst>
        <pc:docMk/>
      </pc:docMkLst>
      <pc:sldChg chg="modNotes">
        <pc:chgData name="Reynolds, Mary Anne (ASD-W)" userId="S::maryanne.reynolds@nbed.nb.ca::aa852a47-6577-456a-8bcd-f70d8e339a93" providerId="AD" clId="Web-{38A873A2-11F5-38AB-C566-06E48E53E4A9}" dt="2025-01-23T13:07:58.893" v="509"/>
        <pc:sldMkLst>
          <pc:docMk/>
          <pc:sldMk cId="2706815994" sldId="261"/>
        </pc:sldMkLst>
      </pc:sldChg>
      <pc:sldChg chg="modNotes">
        <pc:chgData name="Reynolds, Mary Anne (ASD-W)" userId="S::maryanne.reynolds@nbed.nb.ca::aa852a47-6577-456a-8bcd-f70d8e339a93" providerId="AD" clId="Web-{38A873A2-11F5-38AB-C566-06E48E53E4A9}" dt="2025-01-23T13:03:00.873" v="44"/>
        <pc:sldMkLst>
          <pc:docMk/>
          <pc:sldMk cId="270140987" sldId="265"/>
        </pc:sldMkLst>
      </pc:sldChg>
      <pc:sldChg chg="modSp">
        <pc:chgData name="Reynolds, Mary Anne (ASD-W)" userId="S::maryanne.reynolds@nbed.nb.ca::aa852a47-6577-456a-8bcd-f70d8e339a93" providerId="AD" clId="Web-{38A873A2-11F5-38AB-C566-06E48E53E4A9}" dt="2025-01-23T13:08:14.784" v="522" actId="20577"/>
        <pc:sldMkLst>
          <pc:docMk/>
          <pc:sldMk cId="538061945" sldId="267"/>
        </pc:sldMkLst>
        <pc:spChg chg="mod">
          <ac:chgData name="Reynolds, Mary Anne (ASD-W)" userId="S::maryanne.reynolds@nbed.nb.ca::aa852a47-6577-456a-8bcd-f70d8e339a93" providerId="AD" clId="Web-{38A873A2-11F5-38AB-C566-06E48E53E4A9}" dt="2025-01-23T13:08:14.784" v="522" actId="20577"/>
          <ac:spMkLst>
            <pc:docMk/>
            <pc:sldMk cId="538061945" sldId="267"/>
            <ac:spMk id="2" creationId="{74080833-6B30-404E-B0FA-39D7DC4B1616}"/>
          </ac:spMkLst>
        </pc:spChg>
      </pc:sldChg>
      <pc:sldChg chg="modNotes">
        <pc:chgData name="Reynolds, Mary Anne (ASD-W)" userId="S::maryanne.reynolds@nbed.nb.ca::aa852a47-6577-456a-8bcd-f70d8e339a93" providerId="AD" clId="Web-{38A873A2-11F5-38AB-C566-06E48E53E4A9}" dt="2025-01-23T13:05:24.031" v="345"/>
        <pc:sldMkLst>
          <pc:docMk/>
          <pc:sldMk cId="4228672147" sldId="269"/>
        </pc:sldMkLst>
      </pc:sldChg>
    </pc:docChg>
  </pc:docChgLst>
  <pc:docChgLst>
    <pc:chgData name="Reynolds, Mary Anne (ASD-W)" userId="S::maryanne.reynolds@nbed.nb.ca::aa852a47-6577-456a-8bcd-f70d8e339a93" providerId="AD" clId="Web-{239515BA-7893-1EF0-9FD8-159C25851545}"/>
    <pc:docChg chg="modSld">
      <pc:chgData name="Reynolds, Mary Anne (ASD-W)" userId="S::maryanne.reynolds@nbed.nb.ca::aa852a47-6577-456a-8bcd-f70d8e339a93" providerId="AD" clId="Web-{239515BA-7893-1EF0-9FD8-159C25851545}" dt="2025-01-21T16:56:45.913" v="468" actId="20577"/>
      <pc:docMkLst>
        <pc:docMk/>
      </pc:docMkLst>
      <pc:sldChg chg="addSp modNotes">
        <pc:chgData name="Reynolds, Mary Anne (ASD-W)" userId="S::maryanne.reynolds@nbed.nb.ca::aa852a47-6577-456a-8bcd-f70d8e339a93" providerId="AD" clId="Web-{239515BA-7893-1EF0-9FD8-159C25851545}" dt="2025-01-21T16:51:12.846" v="393"/>
        <pc:sldMkLst>
          <pc:docMk/>
          <pc:sldMk cId="1414933892" sldId="259"/>
        </pc:sldMkLst>
        <pc:picChg chg="add">
          <ac:chgData name="Reynolds, Mary Anne (ASD-W)" userId="S::maryanne.reynolds@nbed.nb.ca::aa852a47-6577-456a-8bcd-f70d8e339a93" providerId="AD" clId="Web-{239515BA-7893-1EF0-9FD8-159C25851545}" dt="2025-01-21T16:51:12.846" v="393"/>
          <ac:picMkLst>
            <pc:docMk/>
            <pc:sldMk cId="1414933892" sldId="259"/>
            <ac:picMk id="7" creationId="{038AD884-801B-3C1D-3328-107C05CD3087}"/>
          </ac:picMkLst>
        </pc:picChg>
      </pc:sldChg>
      <pc:sldChg chg="addSp delSp">
        <pc:chgData name="Reynolds, Mary Anne (ASD-W)" userId="S::maryanne.reynolds@nbed.nb.ca::aa852a47-6577-456a-8bcd-f70d8e339a93" providerId="AD" clId="Web-{239515BA-7893-1EF0-9FD8-159C25851545}" dt="2025-01-21T16:51:22.393" v="395"/>
        <pc:sldMkLst>
          <pc:docMk/>
          <pc:sldMk cId="2706815994" sldId="261"/>
        </pc:sldMkLst>
        <pc:picChg chg="add del">
          <ac:chgData name="Reynolds, Mary Anne (ASD-W)" userId="S::maryanne.reynolds@nbed.nb.ca::aa852a47-6577-456a-8bcd-f70d8e339a93" providerId="AD" clId="Web-{239515BA-7893-1EF0-9FD8-159C25851545}" dt="2025-01-21T16:51:22.393" v="395"/>
          <ac:picMkLst>
            <pc:docMk/>
            <pc:sldMk cId="2706815994" sldId="261"/>
            <ac:picMk id="733" creationId="{A16930CE-C7F2-B20D-B7DD-34B6497D00E8}"/>
          </ac:picMkLst>
        </pc:picChg>
      </pc:sldChg>
      <pc:sldChg chg="addSp delSp modSp mod setBg">
        <pc:chgData name="Reynolds, Mary Anne (ASD-W)" userId="S::maryanne.reynolds@nbed.nb.ca::aa852a47-6577-456a-8bcd-f70d8e339a93" providerId="AD" clId="Web-{239515BA-7893-1EF0-9FD8-159C25851545}" dt="2025-01-21T16:50:52.299" v="389" actId="1076"/>
        <pc:sldMkLst>
          <pc:docMk/>
          <pc:sldMk cId="814101911" sldId="262"/>
        </pc:sldMkLst>
        <pc:spChg chg="mod ord">
          <ac:chgData name="Reynolds, Mary Anne (ASD-W)" userId="S::maryanne.reynolds@nbed.nb.ca::aa852a47-6577-456a-8bcd-f70d8e339a93" providerId="AD" clId="Web-{239515BA-7893-1EF0-9FD8-159C25851545}" dt="2025-01-21T16:50:52.299" v="389" actId="1076"/>
          <ac:spMkLst>
            <pc:docMk/>
            <pc:sldMk cId="814101911" sldId="262"/>
            <ac:spMk id="2" creationId="{74080833-6B30-404E-B0FA-39D7DC4B1616}"/>
          </ac:spMkLst>
        </pc:spChg>
        <pc:picChg chg="add mod">
          <ac:chgData name="Reynolds, Mary Anne (ASD-W)" userId="S::maryanne.reynolds@nbed.nb.ca::aa852a47-6577-456a-8bcd-f70d8e339a93" providerId="AD" clId="Web-{239515BA-7893-1EF0-9FD8-159C25851545}" dt="2025-01-21T16:48:46.656" v="380"/>
          <ac:picMkLst>
            <pc:docMk/>
            <pc:sldMk cId="814101911" sldId="262"/>
            <ac:picMk id="3" creationId="{C6E7C8A3-34B6-58B5-7433-24F59C253D1B}"/>
          </ac:picMkLst>
        </pc:picChg>
        <pc:picChg chg="add mod">
          <ac:chgData name="Reynolds, Mary Anne (ASD-W)" userId="S::maryanne.reynolds@nbed.nb.ca::aa852a47-6577-456a-8bcd-f70d8e339a93" providerId="AD" clId="Web-{239515BA-7893-1EF0-9FD8-159C25851545}" dt="2025-01-21T16:50:43.486" v="388" actId="14100"/>
          <ac:picMkLst>
            <pc:docMk/>
            <pc:sldMk cId="814101911" sldId="262"/>
            <ac:picMk id="4" creationId="{9EC27BB1-3119-6BFE-D5E5-26D726C306AF}"/>
          </ac:picMkLst>
        </pc:picChg>
        <pc:picChg chg="del">
          <ac:chgData name="Reynolds, Mary Anne (ASD-W)" userId="S::maryanne.reynolds@nbed.nb.ca::aa852a47-6577-456a-8bcd-f70d8e339a93" providerId="AD" clId="Web-{239515BA-7893-1EF0-9FD8-159C25851545}" dt="2025-01-21T16:48:35.359" v="377"/>
          <ac:picMkLst>
            <pc:docMk/>
            <pc:sldMk cId="814101911" sldId="262"/>
            <ac:picMk id="8" creationId="{082DAC18-E623-0546-920C-6676DF6BBA3F}"/>
          </ac:picMkLst>
        </pc:picChg>
      </pc:sldChg>
      <pc:sldChg chg="addSp delSp modSp">
        <pc:chgData name="Reynolds, Mary Anne (ASD-W)" userId="S::maryanne.reynolds@nbed.nb.ca::aa852a47-6577-456a-8bcd-f70d8e339a93" providerId="AD" clId="Web-{239515BA-7893-1EF0-9FD8-159C25851545}" dt="2025-01-21T16:51:05.517" v="391"/>
        <pc:sldMkLst>
          <pc:docMk/>
          <pc:sldMk cId="270140987" sldId="265"/>
        </pc:sldMkLst>
        <pc:spChg chg="mod">
          <ac:chgData name="Reynolds, Mary Anne (ASD-W)" userId="S::maryanne.reynolds@nbed.nb.ca::aa852a47-6577-456a-8bcd-f70d8e339a93" providerId="AD" clId="Web-{239515BA-7893-1EF0-9FD8-159C25851545}" dt="2025-01-21T16:35:51.943" v="258" actId="20577"/>
          <ac:spMkLst>
            <pc:docMk/>
            <pc:sldMk cId="270140987" sldId="265"/>
            <ac:spMk id="2" creationId="{A850B972-0B7A-40CD-9E79-07E8A87AB03C}"/>
          </ac:spMkLst>
        </pc:spChg>
        <pc:spChg chg="del">
          <ac:chgData name="Reynolds, Mary Anne (ASD-W)" userId="S::maryanne.reynolds@nbed.nb.ca::aa852a47-6577-456a-8bcd-f70d8e339a93" providerId="AD" clId="Web-{239515BA-7893-1EF0-9FD8-159C25851545}" dt="2025-01-21T16:32:16.237" v="208"/>
          <ac:spMkLst>
            <pc:docMk/>
            <pc:sldMk cId="270140987" sldId="265"/>
            <ac:spMk id="64" creationId="{E7EE51AF-124C-4480-A4EA-7C1E9F8CC865}"/>
          </ac:spMkLst>
        </pc:spChg>
        <pc:spChg chg="del">
          <ac:chgData name="Reynolds, Mary Anne (ASD-W)" userId="S::maryanne.reynolds@nbed.nb.ca::aa852a47-6577-456a-8bcd-f70d8e339a93" providerId="AD" clId="Web-{239515BA-7893-1EF0-9FD8-159C25851545}" dt="2025-01-21T16:32:16.237" v="208"/>
          <ac:spMkLst>
            <pc:docMk/>
            <pc:sldMk cId="270140987" sldId="265"/>
            <ac:spMk id="66" creationId="{48757540-E5B7-47A6-BD81-8B54DAF689FD}"/>
          </ac:spMkLst>
        </pc:spChg>
        <pc:spChg chg="del">
          <ac:chgData name="Reynolds, Mary Anne (ASD-W)" userId="S::maryanne.reynolds@nbed.nb.ca::aa852a47-6577-456a-8bcd-f70d8e339a93" providerId="AD" clId="Web-{239515BA-7893-1EF0-9FD8-159C25851545}" dt="2025-01-21T16:32:16.237" v="208"/>
          <ac:spMkLst>
            <pc:docMk/>
            <pc:sldMk cId="270140987" sldId="265"/>
            <ac:spMk id="68" creationId="{6C0983F6-1C8E-4D0F-98C9-3667AD6E718A}"/>
          </ac:spMkLst>
        </pc:spChg>
        <pc:spChg chg="add del">
          <ac:chgData name="Reynolds, Mary Anne (ASD-W)" userId="S::maryanne.reynolds@nbed.nb.ca::aa852a47-6577-456a-8bcd-f70d8e339a93" providerId="AD" clId="Web-{239515BA-7893-1EF0-9FD8-159C25851545}" dt="2025-01-21T16:35:11.849" v="247"/>
          <ac:spMkLst>
            <pc:docMk/>
            <pc:sldMk cId="270140987" sldId="265"/>
            <ac:spMk id="73" creationId="{11BC6F7F-1397-4F39-A85A-B3D6441FABA9}"/>
          </ac:spMkLst>
        </pc:spChg>
        <pc:spChg chg="add del mod">
          <ac:chgData name="Reynolds, Mary Anne (ASD-W)" userId="S::maryanne.reynolds@nbed.nb.ca::aa852a47-6577-456a-8bcd-f70d8e339a93" providerId="AD" clId="Web-{239515BA-7893-1EF0-9FD8-159C25851545}" dt="2025-01-21T16:32:39.972" v="222"/>
          <ac:spMkLst>
            <pc:docMk/>
            <pc:sldMk cId="270140987" sldId="265"/>
            <ac:spMk id="474" creationId="{EDE91B5A-1BF1-D6A8-383D-A67E282B4928}"/>
          </ac:spMkLst>
        </pc:spChg>
        <pc:spChg chg="add del">
          <ac:chgData name="Reynolds, Mary Anne (ASD-W)" userId="S::maryanne.reynolds@nbed.nb.ca::aa852a47-6577-456a-8bcd-f70d8e339a93" providerId="AD" clId="Web-{239515BA-7893-1EF0-9FD8-159C25851545}" dt="2025-01-21T16:37:34.429" v="270"/>
          <ac:spMkLst>
            <pc:docMk/>
            <pc:sldMk cId="270140987" sldId="265"/>
            <ac:spMk id="684" creationId="{11BC6F7F-1397-4F39-A85A-B3D6441FABA9}"/>
          </ac:spMkLst>
        </pc:spChg>
        <pc:spChg chg="add del">
          <ac:chgData name="Reynolds, Mary Anne (ASD-W)" userId="S::maryanne.reynolds@nbed.nb.ca::aa852a47-6577-456a-8bcd-f70d8e339a93" providerId="AD" clId="Web-{239515BA-7893-1EF0-9FD8-159C25851545}" dt="2025-01-21T16:35:04.364" v="246"/>
          <ac:spMkLst>
            <pc:docMk/>
            <pc:sldMk cId="270140987" sldId="265"/>
            <ac:spMk id="687" creationId="{11BC6F7F-1397-4F39-A85A-B3D6441FABA9}"/>
          </ac:spMkLst>
        </pc:spChg>
        <pc:spChg chg="add del">
          <ac:chgData name="Reynolds, Mary Anne (ASD-W)" userId="S::maryanne.reynolds@nbed.nb.ca::aa852a47-6577-456a-8bcd-f70d8e339a93" providerId="AD" clId="Web-{239515BA-7893-1EF0-9FD8-159C25851545}" dt="2025-01-21T16:39:31.180" v="276"/>
          <ac:spMkLst>
            <pc:docMk/>
            <pc:sldMk cId="270140987" sldId="265"/>
            <ac:spMk id="740" creationId="{11BC6F7F-1397-4F39-A85A-B3D6441FABA9}"/>
          </ac:spMkLst>
        </pc:spChg>
        <pc:spChg chg="add">
          <ac:chgData name="Reynolds, Mary Anne (ASD-W)" userId="S::maryanne.reynolds@nbed.nb.ca::aa852a47-6577-456a-8bcd-f70d8e339a93" providerId="AD" clId="Web-{239515BA-7893-1EF0-9FD8-159C25851545}" dt="2025-01-21T16:39:31.180" v="276"/>
          <ac:spMkLst>
            <pc:docMk/>
            <pc:sldMk cId="270140987" sldId="265"/>
            <ac:spMk id="770" creationId="{11BC6F7F-1397-4F39-A85A-B3D6441FABA9}"/>
          </ac:spMkLst>
        </pc:spChg>
        <pc:graphicFrameChg chg="add del mod ord modGraphic">
          <ac:chgData name="Reynolds, Mary Anne (ASD-W)" userId="S::maryanne.reynolds@nbed.nb.ca::aa852a47-6577-456a-8bcd-f70d8e339a93" providerId="AD" clId="Web-{239515BA-7893-1EF0-9FD8-159C25851545}" dt="2025-01-21T16:39:31.180" v="276"/>
          <ac:graphicFrameMkLst>
            <pc:docMk/>
            <pc:sldMk cId="270140987" sldId="265"/>
            <ac:graphicFrameMk id="24" creationId="{1E8F1206-26E1-9E44-A1A9-B061CF0EEA5A}"/>
          </ac:graphicFrameMkLst>
        </pc:graphicFrameChg>
        <pc:picChg chg="del mod ord">
          <ac:chgData name="Reynolds, Mary Anne (ASD-W)" userId="S::maryanne.reynolds@nbed.nb.ca::aa852a47-6577-456a-8bcd-f70d8e339a93" providerId="AD" clId="Web-{239515BA-7893-1EF0-9FD8-159C25851545}" dt="2025-01-21T16:35:55.818" v="259"/>
          <ac:picMkLst>
            <pc:docMk/>
            <pc:sldMk cId="270140987" sldId="265"/>
            <ac:picMk id="10" creationId="{7480DF21-DE52-7742-819E-D9D5B4148268}"/>
          </ac:picMkLst>
        </pc:picChg>
        <pc:picChg chg="add del mod ord">
          <ac:chgData name="Reynolds, Mary Anne (ASD-W)" userId="S::maryanne.reynolds@nbed.nb.ca::aa852a47-6577-456a-8bcd-f70d8e339a93" providerId="AD" clId="Web-{239515BA-7893-1EF0-9FD8-159C25851545}" dt="2025-01-21T16:37:42.991" v="271"/>
          <ac:picMkLst>
            <pc:docMk/>
            <pc:sldMk cId="270140987" sldId="265"/>
            <ac:picMk id="14" creationId="{6AC1EBEB-9D74-3E4C-9BDC-668D2D212A5F}"/>
          </ac:picMkLst>
        </pc:picChg>
        <pc:picChg chg="mod ord">
          <ac:chgData name="Reynolds, Mary Anne (ASD-W)" userId="S::maryanne.reynolds@nbed.nb.ca::aa852a47-6577-456a-8bcd-f70d8e339a93" providerId="AD" clId="Web-{239515BA-7893-1EF0-9FD8-159C25851545}" dt="2025-01-21T16:37:34.429" v="270"/>
          <ac:picMkLst>
            <pc:docMk/>
            <pc:sldMk cId="270140987" sldId="265"/>
            <ac:picMk id="16" creationId="{EE1B592D-31D6-3841-8CC1-3C629FEDB5DE}"/>
          </ac:picMkLst>
        </pc:picChg>
        <pc:picChg chg="del mod">
          <ac:chgData name="Reynolds, Mary Anne (ASD-W)" userId="S::maryanne.reynolds@nbed.nb.ca::aa852a47-6577-456a-8bcd-f70d8e339a93" providerId="AD" clId="Web-{239515BA-7893-1EF0-9FD8-159C25851545}" dt="2025-01-21T16:33:29.848" v="242"/>
          <ac:picMkLst>
            <pc:docMk/>
            <pc:sldMk cId="270140987" sldId="265"/>
            <ac:picMk id="18" creationId="{8D11AB9E-363B-C248-9288-085B4151B414}"/>
          </ac:picMkLst>
        </pc:picChg>
        <pc:picChg chg="add mod ord">
          <ac:chgData name="Reynolds, Mary Anne (ASD-W)" userId="S::maryanne.reynolds@nbed.nb.ca::aa852a47-6577-456a-8bcd-f70d8e339a93" providerId="AD" clId="Web-{239515BA-7893-1EF0-9FD8-159C25851545}" dt="2025-01-21T16:39:31.180" v="276"/>
          <ac:picMkLst>
            <pc:docMk/>
            <pc:sldMk cId="270140987" sldId="265"/>
            <ac:picMk id="682" creationId="{E0CAD520-FD92-E612-E095-431C8A7849B8}"/>
          </ac:picMkLst>
        </pc:picChg>
        <pc:picChg chg="add mod">
          <ac:chgData name="Reynolds, Mary Anne (ASD-W)" userId="S::maryanne.reynolds@nbed.nb.ca::aa852a47-6577-456a-8bcd-f70d8e339a93" providerId="AD" clId="Web-{239515BA-7893-1EF0-9FD8-159C25851545}" dt="2025-01-21T16:37:34.429" v="270"/>
          <ac:picMkLst>
            <pc:docMk/>
            <pc:sldMk cId="270140987" sldId="265"/>
            <ac:picMk id="735" creationId="{B1F3AC16-17E8-3154-59CE-5CE6349877F5}"/>
          </ac:picMkLst>
        </pc:picChg>
        <pc:picChg chg="add mod ord">
          <ac:chgData name="Reynolds, Mary Anne (ASD-W)" userId="S::maryanne.reynolds@nbed.nb.ca::aa852a47-6577-456a-8bcd-f70d8e339a93" providerId="AD" clId="Web-{239515BA-7893-1EF0-9FD8-159C25851545}" dt="2025-01-21T16:39:31.180" v="276"/>
          <ac:picMkLst>
            <pc:docMk/>
            <pc:sldMk cId="270140987" sldId="265"/>
            <ac:picMk id="765" creationId="{AB763C76-88F8-B50A-C3E1-F4CF407AA113}"/>
          </ac:picMkLst>
        </pc:picChg>
        <pc:picChg chg="add">
          <ac:chgData name="Reynolds, Mary Anne (ASD-W)" userId="S::maryanne.reynolds@nbed.nb.ca::aa852a47-6577-456a-8bcd-f70d8e339a93" providerId="AD" clId="Web-{239515BA-7893-1EF0-9FD8-159C25851545}" dt="2025-01-21T16:51:05.517" v="391"/>
          <ac:picMkLst>
            <pc:docMk/>
            <pc:sldMk cId="270140987" sldId="265"/>
            <ac:picMk id="773" creationId="{598F2DB1-0976-15E6-9721-3C865513A4FE}"/>
          </ac:picMkLst>
        </pc:picChg>
      </pc:sldChg>
      <pc:sldChg chg="addSp delSp modSp">
        <pc:chgData name="Reynolds, Mary Anne (ASD-W)" userId="S::maryanne.reynolds@nbed.nb.ca::aa852a47-6577-456a-8bcd-f70d8e339a93" providerId="AD" clId="Web-{239515BA-7893-1EF0-9FD8-159C25851545}" dt="2025-01-21T16:56:45.913" v="468" actId="20577"/>
        <pc:sldMkLst>
          <pc:docMk/>
          <pc:sldMk cId="538061945" sldId="267"/>
        </pc:sldMkLst>
        <pc:spChg chg="mod">
          <ac:chgData name="Reynolds, Mary Anne (ASD-W)" userId="S::maryanne.reynolds@nbed.nb.ca::aa852a47-6577-456a-8bcd-f70d8e339a93" providerId="AD" clId="Web-{239515BA-7893-1EF0-9FD8-159C25851545}" dt="2025-01-21T16:56:45.913" v="468" actId="20577"/>
          <ac:spMkLst>
            <pc:docMk/>
            <pc:sldMk cId="538061945" sldId="267"/>
            <ac:spMk id="2" creationId="{74080833-6B30-404E-B0FA-39D7DC4B1616}"/>
          </ac:spMkLst>
        </pc:spChg>
        <pc:spChg chg="mod">
          <ac:chgData name="Reynolds, Mary Anne (ASD-W)" userId="S::maryanne.reynolds@nbed.nb.ca::aa852a47-6577-456a-8bcd-f70d8e339a93" providerId="AD" clId="Web-{239515BA-7893-1EF0-9FD8-159C25851545}" dt="2025-01-21T16:55:43.037" v="456" actId="20577"/>
          <ac:spMkLst>
            <pc:docMk/>
            <pc:sldMk cId="538061945" sldId="267"/>
            <ac:spMk id="4" creationId="{D49C5163-C20C-4544-B7B1-4C17B8DBE161}"/>
          </ac:spMkLst>
        </pc:spChg>
        <pc:picChg chg="add">
          <ac:chgData name="Reynolds, Mary Anne (ASD-W)" userId="S::maryanne.reynolds@nbed.nb.ca::aa852a47-6577-456a-8bcd-f70d8e339a93" providerId="AD" clId="Web-{239515BA-7893-1EF0-9FD8-159C25851545}" dt="2025-01-21T16:51:27.549" v="396"/>
          <ac:picMkLst>
            <pc:docMk/>
            <pc:sldMk cId="538061945" sldId="267"/>
            <ac:picMk id="5" creationId="{795E8E68-52D6-98DC-FB28-3F0E086D42E9}"/>
          </ac:picMkLst>
        </pc:picChg>
        <pc:picChg chg="add mod ord">
          <ac:chgData name="Reynolds, Mary Anne (ASD-W)" userId="S::maryanne.reynolds@nbed.nb.ca::aa852a47-6577-456a-8bcd-f70d8e339a93" providerId="AD" clId="Web-{239515BA-7893-1EF0-9FD8-159C25851545}" dt="2025-01-21T16:54:38.130" v="436"/>
          <ac:picMkLst>
            <pc:docMk/>
            <pc:sldMk cId="538061945" sldId="267"/>
            <ac:picMk id="6" creationId="{1CEA2510-28D3-CCFA-F884-E8F048AB2D9D}"/>
          </ac:picMkLst>
        </pc:picChg>
        <pc:picChg chg="del">
          <ac:chgData name="Reynolds, Mary Anne (ASD-W)" userId="S::maryanne.reynolds@nbed.nb.ca::aa852a47-6577-456a-8bcd-f70d8e339a93" providerId="AD" clId="Web-{239515BA-7893-1EF0-9FD8-159C25851545}" dt="2025-01-21T16:52:43.691" v="434"/>
          <ac:picMkLst>
            <pc:docMk/>
            <pc:sldMk cId="538061945" sldId="267"/>
            <ac:picMk id="8" creationId="{082DAC18-E623-0546-920C-6676DF6BBA3F}"/>
          </ac:picMkLst>
        </pc:picChg>
      </pc:sldChg>
      <pc:sldChg chg="addSp delSp modSp mod setBg modNotes">
        <pc:chgData name="Reynolds, Mary Anne (ASD-W)" userId="S::maryanne.reynolds@nbed.nb.ca::aa852a47-6577-456a-8bcd-f70d8e339a93" providerId="AD" clId="Web-{239515BA-7893-1EF0-9FD8-159C25851545}" dt="2025-01-21T16:51:01.471" v="390"/>
        <pc:sldMkLst>
          <pc:docMk/>
          <pc:sldMk cId="3970886873" sldId="268"/>
        </pc:sldMkLst>
        <pc:spChg chg="mod">
          <ac:chgData name="Reynolds, Mary Anne (ASD-W)" userId="S::maryanne.reynolds@nbed.nb.ca::aa852a47-6577-456a-8bcd-f70d8e339a93" providerId="AD" clId="Web-{239515BA-7893-1EF0-9FD8-159C25851545}" dt="2025-01-21T16:44:14.512" v="284" actId="20577"/>
          <ac:spMkLst>
            <pc:docMk/>
            <pc:sldMk cId="3970886873" sldId="268"/>
            <ac:spMk id="2" creationId="{7E9A1196-EAEA-55ED-2502-28029D73240B}"/>
          </ac:spMkLst>
        </pc:spChg>
        <pc:spChg chg="del mod">
          <ac:chgData name="Reynolds, Mary Anne (ASD-W)" userId="S::maryanne.reynolds@nbed.nb.ca::aa852a47-6577-456a-8bcd-f70d8e339a93" providerId="AD" clId="Web-{239515BA-7893-1EF0-9FD8-159C25851545}" dt="2025-01-21T16:26:56.202" v="140"/>
          <ac:spMkLst>
            <pc:docMk/>
            <pc:sldMk cId="3970886873" sldId="268"/>
            <ac:spMk id="3" creationId="{D8A0D167-9DCD-EB7B-EE67-38B277CC0643}"/>
          </ac:spMkLst>
        </pc:spChg>
        <pc:spChg chg="add del">
          <ac:chgData name="Reynolds, Mary Anne (ASD-W)" userId="S::maryanne.reynolds@nbed.nb.ca::aa852a47-6577-456a-8bcd-f70d8e339a93" providerId="AD" clId="Web-{239515BA-7893-1EF0-9FD8-159C25851545}" dt="2025-01-21T16:29:50.298" v="177"/>
          <ac:spMkLst>
            <pc:docMk/>
            <pc:sldMk cId="3970886873" sldId="268"/>
            <ac:spMk id="7" creationId="{2C069419-B83B-4E10-A3EF-91A86B5D3570}"/>
          </ac:spMkLst>
        </pc:spChg>
        <pc:spChg chg="add del">
          <ac:chgData name="Reynolds, Mary Anne (ASD-W)" userId="S::maryanne.reynolds@nbed.nb.ca::aa852a47-6577-456a-8bcd-f70d8e339a93" providerId="AD" clId="Web-{239515BA-7893-1EF0-9FD8-159C25851545}" dt="2025-01-21T16:27:14.296" v="142"/>
          <ac:spMkLst>
            <pc:docMk/>
            <pc:sldMk cId="3970886873" sldId="268"/>
            <ac:spMk id="10" creationId="{2C069419-B83B-4E10-A3EF-91A86B5D3570}"/>
          </ac:spMkLst>
        </pc:spChg>
        <pc:spChg chg="add">
          <ac:chgData name="Reynolds, Mary Anne (ASD-W)" userId="S::maryanne.reynolds@nbed.nb.ca::aa852a47-6577-456a-8bcd-f70d8e339a93" providerId="AD" clId="Web-{239515BA-7893-1EF0-9FD8-159C25851545}" dt="2025-01-21T16:29:50.298" v="177"/>
          <ac:spMkLst>
            <pc:docMk/>
            <pc:sldMk cId="3970886873" sldId="268"/>
            <ac:spMk id="12" creationId="{2C069419-B83B-4E10-A3EF-91A86B5D3570}"/>
          </ac:spMkLst>
        </pc:spChg>
        <pc:picChg chg="add mod">
          <ac:chgData name="Reynolds, Mary Anne (ASD-W)" userId="S::maryanne.reynolds@nbed.nb.ca::aa852a47-6577-456a-8bcd-f70d8e339a93" providerId="AD" clId="Web-{239515BA-7893-1EF0-9FD8-159C25851545}" dt="2025-01-21T16:29:56.813" v="179" actId="14100"/>
          <ac:picMkLst>
            <pc:docMk/>
            <pc:sldMk cId="3970886873" sldId="268"/>
            <ac:picMk id="4" creationId="{B848DCC8-E106-FCFA-FFE6-6106FF5E6F8A}"/>
          </ac:picMkLst>
        </pc:picChg>
        <pc:picChg chg="add mod ord">
          <ac:chgData name="Reynolds, Mary Anne (ASD-W)" userId="S::maryanne.reynolds@nbed.nb.ca::aa852a47-6577-456a-8bcd-f70d8e339a93" providerId="AD" clId="Web-{239515BA-7893-1EF0-9FD8-159C25851545}" dt="2025-01-21T16:29:50.298" v="177"/>
          <ac:picMkLst>
            <pc:docMk/>
            <pc:sldMk cId="3970886873" sldId="268"/>
            <ac:picMk id="5" creationId="{595A36E4-B377-6B5F-35FA-3C732DA66C6C}"/>
          </ac:picMkLst>
        </pc:picChg>
        <pc:picChg chg="add">
          <ac:chgData name="Reynolds, Mary Anne (ASD-W)" userId="S::maryanne.reynolds@nbed.nb.ca::aa852a47-6577-456a-8bcd-f70d8e339a93" providerId="AD" clId="Web-{239515BA-7893-1EF0-9FD8-159C25851545}" dt="2025-01-21T16:51:01.471" v="390"/>
          <ac:picMkLst>
            <pc:docMk/>
            <pc:sldMk cId="3970886873" sldId="268"/>
            <ac:picMk id="8" creationId="{E02ADDDD-4BE4-78FA-BBC5-F26AFE852EB6}"/>
          </ac:picMkLst>
        </pc:picChg>
      </pc:sldChg>
      <pc:sldChg chg="addSp">
        <pc:chgData name="Reynolds, Mary Anne (ASD-W)" userId="S::maryanne.reynolds@nbed.nb.ca::aa852a47-6577-456a-8bcd-f70d8e339a93" providerId="AD" clId="Web-{239515BA-7893-1EF0-9FD8-159C25851545}" dt="2025-01-21T16:51:09.705" v="392"/>
        <pc:sldMkLst>
          <pc:docMk/>
          <pc:sldMk cId="4228672147" sldId="269"/>
        </pc:sldMkLst>
        <pc:picChg chg="add">
          <ac:chgData name="Reynolds, Mary Anne (ASD-W)" userId="S::maryanne.reynolds@nbed.nb.ca::aa852a47-6577-456a-8bcd-f70d8e339a93" providerId="AD" clId="Web-{239515BA-7893-1EF0-9FD8-159C25851545}" dt="2025-01-21T16:51:09.705" v="392"/>
          <ac:picMkLst>
            <pc:docMk/>
            <pc:sldMk cId="4228672147" sldId="269"/>
            <ac:picMk id="5" creationId="{938F3FA7-3D14-9901-E827-E4B03359E598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7720856-93F0-4CC7-B7FD-2466914A11D4}" type="doc">
      <dgm:prSet loTypeId="urn:microsoft.com/office/officeart/2005/8/layout/vList2" loCatId="list" qsTypeId="urn:microsoft.com/office/officeart/2005/8/quickstyle/simple2" qsCatId="simple" csTypeId="urn:microsoft.com/office/officeart/2005/8/colors/accent2_2" csCatId="accent2" phldr="1"/>
      <dgm:spPr/>
    </dgm:pt>
    <dgm:pt modelId="{4AF52931-E4CA-4429-AACB-B8747CDB2409}">
      <dgm:prSet phldrT="[Text]"/>
      <dgm:spPr/>
      <dgm:t>
        <a:bodyPr/>
        <a:lstStyle/>
        <a:p>
          <a:pPr rtl="0"/>
          <a:r>
            <a:rPr lang="en-US">
              <a:latin typeface="Century Gothic" panose="020B0502020202020204"/>
            </a:rPr>
            <a:t> </a:t>
          </a:r>
          <a:r>
            <a:rPr lang="en-US"/>
            <a:t>Collaborate with educators</a:t>
          </a:r>
        </a:p>
      </dgm:t>
    </dgm:pt>
    <dgm:pt modelId="{67B2FC97-2FAE-4EFE-9DEE-E4216C657F35}" type="parTrans" cxnId="{F82329C8-C3B2-4E9B-9033-528488D72705}">
      <dgm:prSet/>
      <dgm:spPr/>
      <dgm:t>
        <a:bodyPr/>
        <a:lstStyle/>
        <a:p>
          <a:endParaRPr lang="en-US"/>
        </a:p>
      </dgm:t>
    </dgm:pt>
    <dgm:pt modelId="{D86AF01C-9CBC-41F8-9354-48CD82BDFDC9}" type="sibTrans" cxnId="{F82329C8-C3B2-4E9B-9033-528488D72705}">
      <dgm:prSet/>
      <dgm:spPr/>
      <dgm:t>
        <a:bodyPr/>
        <a:lstStyle/>
        <a:p>
          <a:endParaRPr lang="en-US"/>
        </a:p>
      </dgm:t>
    </dgm:pt>
    <dgm:pt modelId="{81BEB84D-9A77-49C6-9301-B3359FCAC75F}">
      <dgm:prSet phldrT="[Text]"/>
      <dgm:spPr/>
      <dgm:t>
        <a:bodyPr/>
        <a:lstStyle/>
        <a:p>
          <a:pPr rtl="0"/>
          <a:r>
            <a:rPr lang="en-US">
              <a:latin typeface="Century Gothic" panose="020B0502020202020204"/>
            </a:rPr>
            <a:t> Classroom Intervention</a:t>
          </a:r>
        </a:p>
      </dgm:t>
    </dgm:pt>
    <dgm:pt modelId="{AE4D0D43-0332-4F79-8D35-BCD8C10758AE}" type="parTrans" cxnId="{420EF6C4-7321-43BE-A2FC-253606B1E06A}">
      <dgm:prSet/>
      <dgm:spPr/>
      <dgm:t>
        <a:bodyPr/>
        <a:lstStyle/>
        <a:p>
          <a:endParaRPr lang="en-US"/>
        </a:p>
      </dgm:t>
    </dgm:pt>
    <dgm:pt modelId="{5D260F18-25D2-4074-87F1-7E78DDA61C58}" type="sibTrans" cxnId="{420EF6C4-7321-43BE-A2FC-253606B1E06A}">
      <dgm:prSet/>
      <dgm:spPr/>
      <dgm:t>
        <a:bodyPr/>
        <a:lstStyle/>
        <a:p>
          <a:endParaRPr lang="en-US"/>
        </a:p>
      </dgm:t>
    </dgm:pt>
    <dgm:pt modelId="{BFF9359E-E9B1-4B73-BACC-2C7988765B16}">
      <dgm:prSet phldrT="[Text]"/>
      <dgm:spPr/>
      <dgm:t>
        <a:bodyPr/>
        <a:lstStyle/>
        <a:p>
          <a:r>
            <a:rPr lang="en-US"/>
            <a:t> Co-teach/Co-plan</a:t>
          </a:r>
        </a:p>
      </dgm:t>
    </dgm:pt>
    <dgm:pt modelId="{6E0A40FA-1B79-4089-8B9A-3BA22865FE4E}" type="parTrans" cxnId="{516EC545-1971-48B3-978C-4756FCDCCFD9}">
      <dgm:prSet/>
      <dgm:spPr/>
      <dgm:t>
        <a:bodyPr/>
        <a:lstStyle/>
        <a:p>
          <a:endParaRPr lang="en-US"/>
        </a:p>
      </dgm:t>
    </dgm:pt>
    <dgm:pt modelId="{1CEF1965-C516-4C44-BAE3-2FA3F5116930}" type="sibTrans" cxnId="{516EC545-1971-48B3-978C-4756FCDCCFD9}">
      <dgm:prSet/>
      <dgm:spPr/>
      <dgm:t>
        <a:bodyPr/>
        <a:lstStyle/>
        <a:p>
          <a:endParaRPr lang="en-US"/>
        </a:p>
      </dgm:t>
    </dgm:pt>
    <dgm:pt modelId="{CFDC102B-E208-42E6-BFF5-01A8B610F195}">
      <dgm:prSet phldr="0"/>
      <dgm:spPr/>
      <dgm:t>
        <a:bodyPr/>
        <a:lstStyle/>
        <a:p>
          <a:pPr rtl="0"/>
          <a:r>
            <a:rPr lang="en-US">
              <a:latin typeface="Century Gothic" panose="020B0502020202020204"/>
            </a:rPr>
            <a:t> Direct</a:t>
          </a:r>
          <a:r>
            <a:rPr lang="en-US"/>
            <a:t> small </a:t>
          </a:r>
          <a:r>
            <a:rPr lang="en-US">
              <a:latin typeface="Century Gothic" panose="020B0502020202020204"/>
            </a:rPr>
            <a:t>group or individual </a:t>
          </a:r>
          <a:r>
            <a:rPr lang="en-US"/>
            <a:t>instruction</a:t>
          </a:r>
          <a:endParaRPr lang="en-US">
            <a:latin typeface="Century Gothic" panose="020B0502020202020204"/>
          </a:endParaRPr>
        </a:p>
      </dgm:t>
    </dgm:pt>
    <dgm:pt modelId="{E5B98E06-80D6-422A-B991-DDCFC55F764E}" type="parTrans" cxnId="{0F5D7882-5796-45A8-9571-AC0C45B206BF}">
      <dgm:prSet/>
      <dgm:spPr/>
    </dgm:pt>
    <dgm:pt modelId="{BA953EE5-BC40-42E3-92F9-50B67E83C109}" type="sibTrans" cxnId="{0F5D7882-5796-45A8-9571-AC0C45B206BF}">
      <dgm:prSet/>
      <dgm:spPr/>
      <dgm:t>
        <a:bodyPr/>
        <a:lstStyle/>
        <a:p>
          <a:endParaRPr lang="en-US"/>
        </a:p>
      </dgm:t>
    </dgm:pt>
    <dgm:pt modelId="{3756C17F-FE06-473B-BCF1-76B603D969F0}" type="pres">
      <dgm:prSet presAssocID="{C7720856-93F0-4CC7-B7FD-2466914A11D4}" presName="linear" presStyleCnt="0">
        <dgm:presLayoutVars>
          <dgm:animLvl val="lvl"/>
          <dgm:resizeHandles val="exact"/>
        </dgm:presLayoutVars>
      </dgm:prSet>
      <dgm:spPr/>
    </dgm:pt>
    <dgm:pt modelId="{C08F67D4-49E0-4900-B526-E247B26E65C1}" type="pres">
      <dgm:prSet presAssocID="{4AF52931-E4CA-4429-AACB-B8747CDB2409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94A290F4-7DE0-41D0-9EE6-94953D6D682F}" type="pres">
      <dgm:prSet presAssocID="{D86AF01C-9CBC-41F8-9354-48CD82BDFDC9}" presName="spacer" presStyleCnt="0"/>
      <dgm:spPr/>
    </dgm:pt>
    <dgm:pt modelId="{A48BA899-8BEF-4639-82B0-2B94A1509754}" type="pres">
      <dgm:prSet presAssocID="{81BEB84D-9A77-49C6-9301-B3359FCAC75F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FDE5FA1B-12E0-4D4F-9112-3E6C0144F199}" type="pres">
      <dgm:prSet presAssocID="{5D260F18-25D2-4074-87F1-7E78DDA61C58}" presName="spacer" presStyleCnt="0"/>
      <dgm:spPr/>
    </dgm:pt>
    <dgm:pt modelId="{28717453-7214-47E3-95D8-8D60FEFD22A2}" type="pres">
      <dgm:prSet presAssocID="{CFDC102B-E208-42E6-BFF5-01A8B610F195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73BD3132-26B9-4E4E-B580-18C22BEEF86B}" type="pres">
      <dgm:prSet presAssocID="{BA953EE5-BC40-42E3-92F9-50B67E83C109}" presName="spacer" presStyleCnt="0"/>
      <dgm:spPr/>
    </dgm:pt>
    <dgm:pt modelId="{D0BDB42E-12A4-43AB-9138-5EE7E1D69907}" type="pres">
      <dgm:prSet presAssocID="{BFF9359E-E9B1-4B73-BACC-2C7988765B16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AEC0281F-E0C4-40D7-9A71-C3BDB765763C}" type="presOf" srcId="{4AF52931-E4CA-4429-AACB-B8747CDB2409}" destId="{C08F67D4-49E0-4900-B526-E247B26E65C1}" srcOrd="0" destOrd="0" presId="urn:microsoft.com/office/officeart/2005/8/layout/vList2"/>
    <dgm:cxn modelId="{048FA422-9CA9-4F41-8AA9-CC357DB1468E}" type="presOf" srcId="{81BEB84D-9A77-49C6-9301-B3359FCAC75F}" destId="{A48BA899-8BEF-4639-82B0-2B94A1509754}" srcOrd="0" destOrd="0" presId="urn:microsoft.com/office/officeart/2005/8/layout/vList2"/>
    <dgm:cxn modelId="{E648C33E-CEB8-4E35-AFA3-A1AD33DC523F}" type="presOf" srcId="{C7720856-93F0-4CC7-B7FD-2466914A11D4}" destId="{3756C17F-FE06-473B-BCF1-76B603D969F0}" srcOrd="0" destOrd="0" presId="urn:microsoft.com/office/officeart/2005/8/layout/vList2"/>
    <dgm:cxn modelId="{5B291141-CD27-4925-AF3F-5B3E51AA2D15}" type="presOf" srcId="{BFF9359E-E9B1-4B73-BACC-2C7988765B16}" destId="{D0BDB42E-12A4-43AB-9138-5EE7E1D69907}" srcOrd="0" destOrd="0" presId="urn:microsoft.com/office/officeart/2005/8/layout/vList2"/>
    <dgm:cxn modelId="{516EC545-1971-48B3-978C-4756FCDCCFD9}" srcId="{C7720856-93F0-4CC7-B7FD-2466914A11D4}" destId="{BFF9359E-E9B1-4B73-BACC-2C7988765B16}" srcOrd="3" destOrd="0" parTransId="{6E0A40FA-1B79-4089-8B9A-3BA22865FE4E}" sibTransId="{1CEF1965-C516-4C44-BAE3-2FA3F5116930}"/>
    <dgm:cxn modelId="{E986C547-F25B-467C-A1C0-C6D0308A1AF3}" type="presOf" srcId="{CFDC102B-E208-42E6-BFF5-01A8B610F195}" destId="{28717453-7214-47E3-95D8-8D60FEFD22A2}" srcOrd="0" destOrd="0" presId="urn:microsoft.com/office/officeart/2005/8/layout/vList2"/>
    <dgm:cxn modelId="{0F5D7882-5796-45A8-9571-AC0C45B206BF}" srcId="{C7720856-93F0-4CC7-B7FD-2466914A11D4}" destId="{CFDC102B-E208-42E6-BFF5-01A8B610F195}" srcOrd="2" destOrd="0" parTransId="{E5B98E06-80D6-422A-B991-DDCFC55F764E}" sibTransId="{BA953EE5-BC40-42E3-92F9-50B67E83C109}"/>
    <dgm:cxn modelId="{420EF6C4-7321-43BE-A2FC-253606B1E06A}" srcId="{C7720856-93F0-4CC7-B7FD-2466914A11D4}" destId="{81BEB84D-9A77-49C6-9301-B3359FCAC75F}" srcOrd="1" destOrd="0" parTransId="{AE4D0D43-0332-4F79-8D35-BCD8C10758AE}" sibTransId="{5D260F18-25D2-4074-87F1-7E78DDA61C58}"/>
    <dgm:cxn modelId="{F82329C8-C3B2-4E9B-9033-528488D72705}" srcId="{C7720856-93F0-4CC7-B7FD-2466914A11D4}" destId="{4AF52931-E4CA-4429-AACB-B8747CDB2409}" srcOrd="0" destOrd="0" parTransId="{67B2FC97-2FAE-4EFE-9DEE-E4216C657F35}" sibTransId="{D86AF01C-9CBC-41F8-9354-48CD82BDFDC9}"/>
    <dgm:cxn modelId="{312FA760-AD79-4B65-8E84-17F7FDEEEDFA}" type="presParOf" srcId="{3756C17F-FE06-473B-BCF1-76B603D969F0}" destId="{C08F67D4-49E0-4900-B526-E247B26E65C1}" srcOrd="0" destOrd="0" presId="urn:microsoft.com/office/officeart/2005/8/layout/vList2"/>
    <dgm:cxn modelId="{D433900D-3C93-4226-B42E-A4AFF0F0D665}" type="presParOf" srcId="{3756C17F-FE06-473B-BCF1-76B603D969F0}" destId="{94A290F4-7DE0-41D0-9EE6-94953D6D682F}" srcOrd="1" destOrd="0" presId="urn:microsoft.com/office/officeart/2005/8/layout/vList2"/>
    <dgm:cxn modelId="{35DD20BC-DC8A-4908-983F-9D805A284B09}" type="presParOf" srcId="{3756C17F-FE06-473B-BCF1-76B603D969F0}" destId="{A48BA899-8BEF-4639-82B0-2B94A1509754}" srcOrd="2" destOrd="0" presId="urn:microsoft.com/office/officeart/2005/8/layout/vList2"/>
    <dgm:cxn modelId="{128B985A-BA5D-488C-9547-2CBBCA1E9A7F}" type="presParOf" srcId="{3756C17F-FE06-473B-BCF1-76B603D969F0}" destId="{FDE5FA1B-12E0-4D4F-9112-3E6C0144F199}" srcOrd="3" destOrd="0" presId="urn:microsoft.com/office/officeart/2005/8/layout/vList2"/>
    <dgm:cxn modelId="{55740D74-CA93-44EC-AC4B-A38DBCDF17D2}" type="presParOf" srcId="{3756C17F-FE06-473B-BCF1-76B603D969F0}" destId="{28717453-7214-47E3-95D8-8D60FEFD22A2}" srcOrd="4" destOrd="0" presId="urn:microsoft.com/office/officeart/2005/8/layout/vList2"/>
    <dgm:cxn modelId="{8D1FA536-300F-43D1-A2EB-FAECD29D9C8A}" type="presParOf" srcId="{3756C17F-FE06-473B-BCF1-76B603D969F0}" destId="{73BD3132-26B9-4E4E-B580-18C22BEEF86B}" srcOrd="5" destOrd="0" presId="urn:microsoft.com/office/officeart/2005/8/layout/vList2"/>
    <dgm:cxn modelId="{DDAE3EE6-CCA5-4E69-90D4-B9E58618E7CE}" type="presParOf" srcId="{3756C17F-FE06-473B-BCF1-76B603D969F0}" destId="{D0BDB42E-12A4-43AB-9138-5EE7E1D69907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4503D04-C97E-4622-AE07-D0307CB3B4CA}" type="doc">
      <dgm:prSet loTypeId="urn:microsoft.com/office/officeart/2016/7/layout/RepeatingBendingProcessNew" loCatId="process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AC263CB-8256-4B03-92FE-1622698FB3E9}">
      <dgm:prSet custT="1"/>
      <dgm:spPr/>
      <dgm:t>
        <a:bodyPr anchor="ctr"/>
        <a:lstStyle/>
        <a:p>
          <a:r>
            <a:rPr lang="en-US" sz="2000">
              <a:solidFill>
                <a:schemeClr val="bg1"/>
              </a:solidFill>
            </a:rPr>
            <a:t>Monthly sessions </a:t>
          </a:r>
        </a:p>
      </dgm:t>
    </dgm:pt>
    <dgm:pt modelId="{0BEED663-FC38-4EAD-940F-4C475D2C87DB}" type="parTrans" cxnId="{C5E94186-9CB6-4C42-92B3-C546CC53A7B9}">
      <dgm:prSet/>
      <dgm:spPr/>
      <dgm:t>
        <a:bodyPr/>
        <a:lstStyle/>
        <a:p>
          <a:endParaRPr lang="en-US" sz="2000"/>
        </a:p>
      </dgm:t>
    </dgm:pt>
    <dgm:pt modelId="{808B76D0-8EC7-469A-93AC-7A6017188A9D}" type="sibTrans" cxnId="{C5E94186-9CB6-4C42-92B3-C546CC53A7B9}">
      <dgm:prSet custT="1"/>
      <dgm:spPr/>
      <dgm:t>
        <a:bodyPr/>
        <a:lstStyle/>
        <a:p>
          <a:endParaRPr lang="en-US" sz="2000"/>
        </a:p>
      </dgm:t>
    </dgm:pt>
    <dgm:pt modelId="{93A6A030-ABAB-4EFA-B539-0FDB3E07C1EF}">
      <dgm:prSet custT="1"/>
      <dgm:spPr/>
      <dgm:t>
        <a:bodyPr anchor="ctr"/>
        <a:lstStyle/>
        <a:p>
          <a:r>
            <a:rPr lang="en-US" sz="2000">
              <a:solidFill>
                <a:schemeClr val="bg1"/>
              </a:solidFill>
            </a:rPr>
            <a:t>Survey results from teachers and school leaders</a:t>
          </a:r>
        </a:p>
      </dgm:t>
    </dgm:pt>
    <dgm:pt modelId="{3D674B97-6DC6-4A12-85BA-0976D3064237}" type="parTrans" cxnId="{4B40C8DC-6B57-4F5B-8440-7241C649700B}">
      <dgm:prSet/>
      <dgm:spPr/>
      <dgm:t>
        <a:bodyPr/>
        <a:lstStyle/>
        <a:p>
          <a:endParaRPr lang="en-US" sz="2000"/>
        </a:p>
      </dgm:t>
    </dgm:pt>
    <dgm:pt modelId="{BFE0749E-E343-4A6F-BD09-2810EE6B4BD7}" type="sibTrans" cxnId="{4B40C8DC-6B57-4F5B-8440-7241C649700B}">
      <dgm:prSet custT="1"/>
      <dgm:spPr/>
      <dgm:t>
        <a:bodyPr/>
        <a:lstStyle/>
        <a:p>
          <a:endParaRPr lang="en-US" sz="2000"/>
        </a:p>
      </dgm:t>
    </dgm:pt>
    <dgm:pt modelId="{76D56F19-2708-49DB-8F92-D8AC45F23A9A}">
      <dgm:prSet custT="1"/>
      <dgm:spPr>
        <a:solidFill>
          <a:schemeClr val="accent1"/>
        </a:solidFill>
      </dgm:spPr>
      <dgm:t>
        <a:bodyPr anchor="ctr"/>
        <a:lstStyle/>
        <a:p>
          <a:r>
            <a:rPr lang="en-US" sz="2000">
              <a:solidFill>
                <a:schemeClr val="bg1"/>
              </a:solidFill>
            </a:rPr>
            <a:t>Anecdotal evidence suggests students benefit from AST support</a:t>
          </a:r>
        </a:p>
      </dgm:t>
    </dgm:pt>
    <dgm:pt modelId="{9D5610C2-0A12-494A-AC46-8DD17C08B09F}" type="parTrans" cxnId="{32E90211-17E0-4DDF-9274-DD3E46D811B8}">
      <dgm:prSet/>
      <dgm:spPr/>
      <dgm:t>
        <a:bodyPr/>
        <a:lstStyle/>
        <a:p>
          <a:endParaRPr lang="en-US" sz="2000"/>
        </a:p>
      </dgm:t>
    </dgm:pt>
    <dgm:pt modelId="{EC8965A1-F755-4945-8AAC-DCF1F68F011E}" type="sibTrans" cxnId="{32E90211-17E0-4DDF-9274-DD3E46D811B8}">
      <dgm:prSet/>
      <dgm:spPr/>
      <dgm:t>
        <a:bodyPr/>
        <a:lstStyle/>
        <a:p>
          <a:endParaRPr lang="en-US" sz="2000"/>
        </a:p>
      </dgm:t>
    </dgm:pt>
    <dgm:pt modelId="{4E8D2E69-0173-4BD3-B96A-7A9C5DD12B47}">
      <dgm:prSet custT="1"/>
      <dgm:spPr/>
      <dgm:t>
        <a:bodyPr anchor="ctr"/>
        <a:lstStyle/>
        <a:p>
          <a:r>
            <a:rPr lang="en-US" sz="2000">
              <a:solidFill>
                <a:schemeClr val="bg1"/>
              </a:solidFill>
            </a:rPr>
            <a:t>2024-2025 targeted data spreadsheet</a:t>
          </a:r>
        </a:p>
      </dgm:t>
    </dgm:pt>
    <dgm:pt modelId="{B954BF22-E3B3-4A1C-802E-590228BE2D9C}" type="parTrans" cxnId="{F53EDE29-BF3D-44CD-88A7-A72DE5D1A012}">
      <dgm:prSet/>
      <dgm:spPr/>
      <dgm:t>
        <a:bodyPr/>
        <a:lstStyle/>
        <a:p>
          <a:endParaRPr lang="en-US" sz="2000"/>
        </a:p>
      </dgm:t>
    </dgm:pt>
    <dgm:pt modelId="{FEF1E80E-8A9E-4B0A-817C-2A4CFDCF3FB2}" type="sibTrans" cxnId="{F53EDE29-BF3D-44CD-88A7-A72DE5D1A012}">
      <dgm:prSet custT="1"/>
      <dgm:spPr/>
      <dgm:t>
        <a:bodyPr/>
        <a:lstStyle/>
        <a:p>
          <a:endParaRPr lang="en-US" sz="2000"/>
        </a:p>
      </dgm:t>
    </dgm:pt>
    <dgm:pt modelId="{C7117AA3-29D3-A641-A58D-533CC172901B}" type="pres">
      <dgm:prSet presAssocID="{D4503D04-C97E-4622-AE07-D0307CB3B4CA}" presName="Name0" presStyleCnt="0">
        <dgm:presLayoutVars>
          <dgm:dir/>
          <dgm:resizeHandles val="exact"/>
        </dgm:presLayoutVars>
      </dgm:prSet>
      <dgm:spPr/>
    </dgm:pt>
    <dgm:pt modelId="{591CA60E-213E-7B4B-B9DE-D89D137D3DA9}" type="pres">
      <dgm:prSet presAssocID="{AAC263CB-8256-4B03-92FE-1622698FB3E9}" presName="node" presStyleLbl="node1" presStyleIdx="0" presStyleCnt="4" custLinFactNeighborX="237" custLinFactNeighborY="-2469">
        <dgm:presLayoutVars>
          <dgm:bulletEnabled val="1"/>
        </dgm:presLayoutVars>
      </dgm:prSet>
      <dgm:spPr/>
    </dgm:pt>
    <dgm:pt modelId="{0B9714F2-E001-9048-99B0-C46EAB1CEAC1}" type="pres">
      <dgm:prSet presAssocID="{808B76D0-8EC7-469A-93AC-7A6017188A9D}" presName="sibTrans" presStyleLbl="sibTrans1D1" presStyleIdx="0" presStyleCnt="3"/>
      <dgm:spPr/>
    </dgm:pt>
    <dgm:pt modelId="{DBF0B936-C069-4B45-92D0-BC84490381D7}" type="pres">
      <dgm:prSet presAssocID="{808B76D0-8EC7-469A-93AC-7A6017188A9D}" presName="connectorText" presStyleLbl="sibTrans1D1" presStyleIdx="0" presStyleCnt="3"/>
      <dgm:spPr/>
    </dgm:pt>
    <dgm:pt modelId="{1FC37317-8B75-7A4E-B46A-6C6A45F69C67}" type="pres">
      <dgm:prSet presAssocID="{4E8D2E69-0173-4BD3-B96A-7A9C5DD12B47}" presName="node" presStyleLbl="node1" presStyleIdx="1" presStyleCnt="4" custLinFactNeighborY="-2296">
        <dgm:presLayoutVars>
          <dgm:bulletEnabled val="1"/>
        </dgm:presLayoutVars>
      </dgm:prSet>
      <dgm:spPr/>
    </dgm:pt>
    <dgm:pt modelId="{DD741774-D280-DD46-9C9B-33FE253D22FC}" type="pres">
      <dgm:prSet presAssocID="{FEF1E80E-8A9E-4B0A-817C-2A4CFDCF3FB2}" presName="sibTrans" presStyleLbl="sibTrans1D1" presStyleIdx="1" presStyleCnt="3"/>
      <dgm:spPr/>
    </dgm:pt>
    <dgm:pt modelId="{B4080084-7793-E342-92FE-F348EAFF157C}" type="pres">
      <dgm:prSet presAssocID="{FEF1E80E-8A9E-4B0A-817C-2A4CFDCF3FB2}" presName="connectorText" presStyleLbl="sibTrans1D1" presStyleIdx="1" presStyleCnt="3"/>
      <dgm:spPr/>
    </dgm:pt>
    <dgm:pt modelId="{F14BE627-E883-874F-A626-EC388DCE8D9B}" type="pres">
      <dgm:prSet presAssocID="{93A6A030-ABAB-4EFA-B539-0FDB3E07C1EF}" presName="node" presStyleLbl="node1" presStyleIdx="2" presStyleCnt="4" custLinFactNeighborX="-529" custLinFactNeighborY="118">
        <dgm:presLayoutVars>
          <dgm:bulletEnabled val="1"/>
        </dgm:presLayoutVars>
      </dgm:prSet>
      <dgm:spPr/>
    </dgm:pt>
    <dgm:pt modelId="{63AED5AC-6A4E-294A-8C0F-D72D7D241108}" type="pres">
      <dgm:prSet presAssocID="{BFE0749E-E343-4A6F-BD09-2810EE6B4BD7}" presName="sibTrans" presStyleLbl="sibTrans1D1" presStyleIdx="2" presStyleCnt="3"/>
      <dgm:spPr/>
    </dgm:pt>
    <dgm:pt modelId="{A4A67B76-88B9-3B42-B3EF-AFCDA17E5E1C}" type="pres">
      <dgm:prSet presAssocID="{BFE0749E-E343-4A6F-BD09-2810EE6B4BD7}" presName="connectorText" presStyleLbl="sibTrans1D1" presStyleIdx="2" presStyleCnt="3"/>
      <dgm:spPr/>
    </dgm:pt>
    <dgm:pt modelId="{D42A6699-F599-8045-897A-5A654DF673C0}" type="pres">
      <dgm:prSet presAssocID="{76D56F19-2708-49DB-8F92-D8AC45F23A9A}" presName="node" presStyleLbl="node1" presStyleIdx="3" presStyleCnt="4">
        <dgm:presLayoutVars>
          <dgm:bulletEnabled val="1"/>
        </dgm:presLayoutVars>
      </dgm:prSet>
      <dgm:spPr/>
    </dgm:pt>
  </dgm:ptLst>
  <dgm:cxnLst>
    <dgm:cxn modelId="{A9B54F08-706D-074E-8E9A-EBFEEAA22FAA}" type="presOf" srcId="{808B76D0-8EC7-469A-93AC-7A6017188A9D}" destId="{DBF0B936-C069-4B45-92D0-BC84490381D7}" srcOrd="1" destOrd="0" presId="urn:microsoft.com/office/officeart/2016/7/layout/RepeatingBendingProcessNew"/>
    <dgm:cxn modelId="{E8FDC109-B482-B84E-95EE-92A52C5C47F4}" type="presOf" srcId="{76D56F19-2708-49DB-8F92-D8AC45F23A9A}" destId="{D42A6699-F599-8045-897A-5A654DF673C0}" srcOrd="0" destOrd="0" presId="urn:microsoft.com/office/officeart/2016/7/layout/RepeatingBendingProcessNew"/>
    <dgm:cxn modelId="{D2FF870C-6014-4C87-B086-24E09AABA102}" type="presOf" srcId="{FEF1E80E-8A9E-4B0A-817C-2A4CFDCF3FB2}" destId="{B4080084-7793-E342-92FE-F348EAFF157C}" srcOrd="1" destOrd="0" presId="urn:microsoft.com/office/officeart/2016/7/layout/RepeatingBendingProcessNew"/>
    <dgm:cxn modelId="{32E90211-17E0-4DDF-9274-DD3E46D811B8}" srcId="{D4503D04-C97E-4622-AE07-D0307CB3B4CA}" destId="{76D56F19-2708-49DB-8F92-D8AC45F23A9A}" srcOrd="3" destOrd="0" parTransId="{9D5610C2-0A12-494A-AC46-8DD17C08B09F}" sibTransId="{EC8965A1-F755-4945-8AAC-DCF1F68F011E}"/>
    <dgm:cxn modelId="{87D0DE17-66AE-4E05-9FC5-794FE0215EE8}" type="presOf" srcId="{4E8D2E69-0173-4BD3-B96A-7A9C5DD12B47}" destId="{1FC37317-8B75-7A4E-B46A-6C6A45F69C67}" srcOrd="0" destOrd="0" presId="urn:microsoft.com/office/officeart/2016/7/layout/RepeatingBendingProcessNew"/>
    <dgm:cxn modelId="{D907A31C-5CFB-374D-89E1-68F3C8505565}" type="presOf" srcId="{BFE0749E-E343-4A6F-BD09-2810EE6B4BD7}" destId="{A4A67B76-88B9-3B42-B3EF-AFCDA17E5E1C}" srcOrd="1" destOrd="0" presId="urn:microsoft.com/office/officeart/2016/7/layout/RepeatingBendingProcessNew"/>
    <dgm:cxn modelId="{F53EDE29-BF3D-44CD-88A7-A72DE5D1A012}" srcId="{D4503D04-C97E-4622-AE07-D0307CB3B4CA}" destId="{4E8D2E69-0173-4BD3-B96A-7A9C5DD12B47}" srcOrd="1" destOrd="0" parTransId="{B954BF22-E3B3-4A1C-802E-590228BE2D9C}" sibTransId="{FEF1E80E-8A9E-4B0A-817C-2A4CFDCF3FB2}"/>
    <dgm:cxn modelId="{DAA31C2B-8933-4B99-9E3E-8B34C849F1C6}" type="presOf" srcId="{FEF1E80E-8A9E-4B0A-817C-2A4CFDCF3FB2}" destId="{DD741774-D280-DD46-9C9B-33FE253D22FC}" srcOrd="0" destOrd="0" presId="urn:microsoft.com/office/officeart/2016/7/layout/RepeatingBendingProcessNew"/>
    <dgm:cxn modelId="{C5E94186-9CB6-4C42-92B3-C546CC53A7B9}" srcId="{D4503D04-C97E-4622-AE07-D0307CB3B4CA}" destId="{AAC263CB-8256-4B03-92FE-1622698FB3E9}" srcOrd="0" destOrd="0" parTransId="{0BEED663-FC38-4EAD-940F-4C475D2C87DB}" sibTransId="{808B76D0-8EC7-469A-93AC-7A6017188A9D}"/>
    <dgm:cxn modelId="{47016397-455F-EC49-8301-8A7FB8F85FB3}" type="presOf" srcId="{D4503D04-C97E-4622-AE07-D0307CB3B4CA}" destId="{C7117AA3-29D3-A641-A58D-533CC172901B}" srcOrd="0" destOrd="0" presId="urn:microsoft.com/office/officeart/2016/7/layout/RepeatingBendingProcessNew"/>
    <dgm:cxn modelId="{9AC8BDBC-6730-B045-9CCF-76DAB6ABAAE6}" type="presOf" srcId="{BFE0749E-E343-4A6F-BD09-2810EE6B4BD7}" destId="{63AED5AC-6A4E-294A-8C0F-D72D7D241108}" srcOrd="0" destOrd="0" presId="urn:microsoft.com/office/officeart/2016/7/layout/RepeatingBendingProcessNew"/>
    <dgm:cxn modelId="{FE75BCD7-BEFD-2B4A-857D-4205F1F546BF}" type="presOf" srcId="{AAC263CB-8256-4B03-92FE-1622698FB3E9}" destId="{591CA60E-213E-7B4B-B9DE-D89D137D3DA9}" srcOrd="0" destOrd="0" presId="urn:microsoft.com/office/officeart/2016/7/layout/RepeatingBendingProcessNew"/>
    <dgm:cxn modelId="{84E8A2D8-19F1-F847-BCDE-877F09D08EDA}" type="presOf" srcId="{93A6A030-ABAB-4EFA-B539-0FDB3E07C1EF}" destId="{F14BE627-E883-874F-A626-EC388DCE8D9B}" srcOrd="0" destOrd="0" presId="urn:microsoft.com/office/officeart/2016/7/layout/RepeatingBendingProcessNew"/>
    <dgm:cxn modelId="{4B40C8DC-6B57-4F5B-8440-7241C649700B}" srcId="{D4503D04-C97E-4622-AE07-D0307CB3B4CA}" destId="{93A6A030-ABAB-4EFA-B539-0FDB3E07C1EF}" srcOrd="2" destOrd="0" parTransId="{3D674B97-6DC6-4A12-85BA-0976D3064237}" sibTransId="{BFE0749E-E343-4A6F-BD09-2810EE6B4BD7}"/>
    <dgm:cxn modelId="{670470FF-28F5-8747-80CB-D5309335BE4E}" type="presOf" srcId="{808B76D0-8EC7-469A-93AC-7A6017188A9D}" destId="{0B9714F2-E001-9048-99B0-C46EAB1CEAC1}" srcOrd="0" destOrd="0" presId="urn:microsoft.com/office/officeart/2016/7/layout/RepeatingBendingProcessNew"/>
    <dgm:cxn modelId="{54EC6AF8-8601-FB4F-A2D0-DB03BBC973B1}" type="presParOf" srcId="{C7117AA3-29D3-A641-A58D-533CC172901B}" destId="{591CA60E-213E-7B4B-B9DE-D89D137D3DA9}" srcOrd="0" destOrd="0" presId="urn:microsoft.com/office/officeart/2016/7/layout/RepeatingBendingProcessNew"/>
    <dgm:cxn modelId="{6386B277-0B98-3845-B375-656F6843D11A}" type="presParOf" srcId="{C7117AA3-29D3-A641-A58D-533CC172901B}" destId="{0B9714F2-E001-9048-99B0-C46EAB1CEAC1}" srcOrd="1" destOrd="0" presId="urn:microsoft.com/office/officeart/2016/7/layout/RepeatingBendingProcessNew"/>
    <dgm:cxn modelId="{76384253-4A53-B443-80FD-2EF068156A86}" type="presParOf" srcId="{0B9714F2-E001-9048-99B0-C46EAB1CEAC1}" destId="{DBF0B936-C069-4B45-92D0-BC84490381D7}" srcOrd="0" destOrd="0" presId="urn:microsoft.com/office/officeart/2016/7/layout/RepeatingBendingProcessNew"/>
    <dgm:cxn modelId="{606CF806-D95E-4393-AB9B-38A485313987}" type="presParOf" srcId="{C7117AA3-29D3-A641-A58D-533CC172901B}" destId="{1FC37317-8B75-7A4E-B46A-6C6A45F69C67}" srcOrd="2" destOrd="0" presId="urn:microsoft.com/office/officeart/2016/7/layout/RepeatingBendingProcessNew"/>
    <dgm:cxn modelId="{224222DF-FD5C-48BC-A98F-2489B8156F2D}" type="presParOf" srcId="{C7117AA3-29D3-A641-A58D-533CC172901B}" destId="{DD741774-D280-DD46-9C9B-33FE253D22FC}" srcOrd="3" destOrd="0" presId="urn:microsoft.com/office/officeart/2016/7/layout/RepeatingBendingProcessNew"/>
    <dgm:cxn modelId="{2C882445-1DDC-40EA-8A42-498E5D6F3842}" type="presParOf" srcId="{DD741774-D280-DD46-9C9B-33FE253D22FC}" destId="{B4080084-7793-E342-92FE-F348EAFF157C}" srcOrd="0" destOrd="0" presId="urn:microsoft.com/office/officeart/2016/7/layout/RepeatingBendingProcessNew"/>
    <dgm:cxn modelId="{EC00BA5B-7C94-D14D-A573-503F23913101}" type="presParOf" srcId="{C7117AA3-29D3-A641-A58D-533CC172901B}" destId="{F14BE627-E883-874F-A626-EC388DCE8D9B}" srcOrd="4" destOrd="0" presId="urn:microsoft.com/office/officeart/2016/7/layout/RepeatingBendingProcessNew"/>
    <dgm:cxn modelId="{C959B72A-D800-9544-8676-DE829FFB4EA1}" type="presParOf" srcId="{C7117AA3-29D3-A641-A58D-533CC172901B}" destId="{63AED5AC-6A4E-294A-8C0F-D72D7D241108}" srcOrd="5" destOrd="0" presId="urn:microsoft.com/office/officeart/2016/7/layout/RepeatingBendingProcessNew"/>
    <dgm:cxn modelId="{DABC8E6C-99C5-3340-95B9-6CF8BC427CA3}" type="presParOf" srcId="{63AED5AC-6A4E-294A-8C0F-D72D7D241108}" destId="{A4A67B76-88B9-3B42-B3EF-AFCDA17E5E1C}" srcOrd="0" destOrd="0" presId="urn:microsoft.com/office/officeart/2016/7/layout/RepeatingBendingProcessNew"/>
    <dgm:cxn modelId="{AA62AE45-F47E-C040-8561-C054B92C617C}" type="presParOf" srcId="{C7117AA3-29D3-A641-A58D-533CC172901B}" destId="{D42A6699-F599-8045-897A-5A654DF673C0}" srcOrd="6" destOrd="0" presId="urn:microsoft.com/office/officeart/2016/7/layout/RepeatingBendingProcessNew"/>
  </dgm:cxnLst>
  <dgm:bg/>
  <dgm:whole>
    <a:effectLst/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8F67D4-49E0-4900-B526-E247B26E65C1}">
      <dsp:nvSpPr>
        <dsp:cNvPr id="0" name=""/>
        <dsp:cNvSpPr/>
      </dsp:nvSpPr>
      <dsp:spPr>
        <a:xfrm>
          <a:off x="0" y="598422"/>
          <a:ext cx="5435760" cy="4797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Century Gothic" panose="020B0502020202020204"/>
            </a:rPr>
            <a:t> </a:t>
          </a:r>
          <a:r>
            <a:rPr lang="en-US" sz="2000" kern="1200"/>
            <a:t>Collaborate with educators</a:t>
          </a:r>
        </a:p>
      </dsp:txBody>
      <dsp:txXfrm>
        <a:off x="23417" y="621839"/>
        <a:ext cx="5388926" cy="432866"/>
      </dsp:txXfrm>
    </dsp:sp>
    <dsp:sp modelId="{A48BA899-8BEF-4639-82B0-2B94A1509754}">
      <dsp:nvSpPr>
        <dsp:cNvPr id="0" name=""/>
        <dsp:cNvSpPr/>
      </dsp:nvSpPr>
      <dsp:spPr>
        <a:xfrm>
          <a:off x="0" y="1135722"/>
          <a:ext cx="5435760" cy="4797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Century Gothic" panose="020B0502020202020204"/>
            </a:rPr>
            <a:t> Classroom Intervention</a:t>
          </a:r>
        </a:p>
      </dsp:txBody>
      <dsp:txXfrm>
        <a:off x="23417" y="1159139"/>
        <a:ext cx="5388926" cy="432866"/>
      </dsp:txXfrm>
    </dsp:sp>
    <dsp:sp modelId="{28717453-7214-47E3-95D8-8D60FEFD22A2}">
      <dsp:nvSpPr>
        <dsp:cNvPr id="0" name=""/>
        <dsp:cNvSpPr/>
      </dsp:nvSpPr>
      <dsp:spPr>
        <a:xfrm>
          <a:off x="0" y="1673022"/>
          <a:ext cx="5435760" cy="4797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Century Gothic" panose="020B0502020202020204"/>
            </a:rPr>
            <a:t> Direct</a:t>
          </a:r>
          <a:r>
            <a:rPr lang="en-US" sz="2000" kern="1200"/>
            <a:t> small </a:t>
          </a:r>
          <a:r>
            <a:rPr lang="en-US" sz="2000" kern="1200">
              <a:latin typeface="Century Gothic" panose="020B0502020202020204"/>
            </a:rPr>
            <a:t>group or individual </a:t>
          </a:r>
          <a:r>
            <a:rPr lang="en-US" sz="2000" kern="1200"/>
            <a:t>instruction</a:t>
          </a:r>
          <a:endParaRPr lang="en-US" sz="2000" kern="1200">
            <a:latin typeface="Century Gothic" panose="020B0502020202020204"/>
          </a:endParaRPr>
        </a:p>
      </dsp:txBody>
      <dsp:txXfrm>
        <a:off x="23417" y="1696439"/>
        <a:ext cx="5388926" cy="432866"/>
      </dsp:txXfrm>
    </dsp:sp>
    <dsp:sp modelId="{D0BDB42E-12A4-43AB-9138-5EE7E1D69907}">
      <dsp:nvSpPr>
        <dsp:cNvPr id="0" name=""/>
        <dsp:cNvSpPr/>
      </dsp:nvSpPr>
      <dsp:spPr>
        <a:xfrm>
          <a:off x="0" y="2210322"/>
          <a:ext cx="5435760" cy="4797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 Co-teach/Co-plan</a:t>
          </a:r>
        </a:p>
      </dsp:txBody>
      <dsp:txXfrm>
        <a:off x="23417" y="2233739"/>
        <a:ext cx="5388926" cy="43286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9714F2-E001-9048-99B0-C46EAB1CEAC1}">
      <dsp:nvSpPr>
        <dsp:cNvPr id="0" name=""/>
        <dsp:cNvSpPr/>
      </dsp:nvSpPr>
      <dsp:spPr>
        <a:xfrm>
          <a:off x="3971202" y="752934"/>
          <a:ext cx="57539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75392" y="45720"/>
              </a:lnTo>
            </a:path>
          </a:pathLst>
        </a:custGeom>
        <a:noFill/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4243748" y="795593"/>
        <a:ext cx="30299" cy="6123"/>
      </dsp:txXfrm>
    </dsp:sp>
    <dsp:sp modelId="{591CA60E-213E-7B4B-B9DE-D89D137D3DA9}">
      <dsp:nvSpPr>
        <dsp:cNvPr id="0" name=""/>
        <dsp:cNvSpPr/>
      </dsp:nvSpPr>
      <dsp:spPr>
        <a:xfrm>
          <a:off x="1310820" y="0"/>
          <a:ext cx="2662182" cy="159730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0449" tIns="136929" rIns="130449" bIns="136929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chemeClr val="bg1"/>
              </a:solidFill>
            </a:rPr>
            <a:t>Monthly sessions </a:t>
          </a:r>
        </a:p>
      </dsp:txBody>
      <dsp:txXfrm>
        <a:off x="1310820" y="0"/>
        <a:ext cx="2662182" cy="1597309"/>
      </dsp:txXfrm>
    </dsp:sp>
    <dsp:sp modelId="{DD741774-D280-DD46-9C9B-33FE253D22FC}">
      <dsp:nvSpPr>
        <dsp:cNvPr id="0" name=""/>
        <dsp:cNvSpPr/>
      </dsp:nvSpPr>
      <dsp:spPr>
        <a:xfrm>
          <a:off x="2621519" y="1595509"/>
          <a:ext cx="3288566" cy="581734"/>
        </a:xfrm>
        <a:custGeom>
          <a:avLst/>
          <a:gdLst/>
          <a:ahLst/>
          <a:cxnLst/>
          <a:rect l="0" t="0" r="0" b="0"/>
          <a:pathLst>
            <a:path>
              <a:moveTo>
                <a:pt x="3288566" y="0"/>
              </a:moveTo>
              <a:lnTo>
                <a:pt x="3288566" y="307967"/>
              </a:lnTo>
              <a:lnTo>
                <a:pt x="0" y="307967"/>
              </a:lnTo>
              <a:lnTo>
                <a:pt x="0" y="581734"/>
              </a:lnTo>
            </a:path>
          </a:pathLst>
        </a:custGeom>
        <a:noFill/>
        <a:ln w="95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4182175" y="1883314"/>
        <a:ext cx="167254" cy="6123"/>
      </dsp:txXfrm>
    </dsp:sp>
    <dsp:sp modelId="{1FC37317-8B75-7A4E-B46A-6C6A45F69C67}">
      <dsp:nvSpPr>
        <dsp:cNvPr id="0" name=""/>
        <dsp:cNvSpPr/>
      </dsp:nvSpPr>
      <dsp:spPr>
        <a:xfrm>
          <a:off x="4578994" y="0"/>
          <a:ext cx="2662182" cy="159730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0449" tIns="136929" rIns="130449" bIns="136929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chemeClr val="bg1"/>
              </a:solidFill>
            </a:rPr>
            <a:t>2024-2025 targeted data spreadsheet</a:t>
          </a:r>
        </a:p>
      </dsp:txBody>
      <dsp:txXfrm>
        <a:off x="4578994" y="0"/>
        <a:ext cx="2662182" cy="1597309"/>
      </dsp:txXfrm>
    </dsp:sp>
    <dsp:sp modelId="{63AED5AC-6A4E-294A-8C0F-D72D7D241108}">
      <dsp:nvSpPr>
        <dsp:cNvPr id="0" name=""/>
        <dsp:cNvSpPr/>
      </dsp:nvSpPr>
      <dsp:spPr>
        <a:xfrm>
          <a:off x="3950810" y="2962562"/>
          <a:ext cx="5957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36"/>
              </a:moveTo>
              <a:lnTo>
                <a:pt x="314992" y="45736"/>
              </a:lnTo>
              <a:lnTo>
                <a:pt x="314992" y="45720"/>
              </a:lnTo>
              <a:lnTo>
                <a:pt x="595784" y="45720"/>
              </a:lnTo>
            </a:path>
          </a:pathLst>
        </a:custGeom>
        <a:noFill/>
        <a:ln w="95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4233042" y="3005220"/>
        <a:ext cx="31319" cy="6123"/>
      </dsp:txXfrm>
    </dsp:sp>
    <dsp:sp modelId="{F14BE627-E883-874F-A626-EC388DCE8D9B}">
      <dsp:nvSpPr>
        <dsp:cNvPr id="0" name=""/>
        <dsp:cNvSpPr/>
      </dsp:nvSpPr>
      <dsp:spPr>
        <a:xfrm>
          <a:off x="1290428" y="2209643"/>
          <a:ext cx="2662182" cy="159730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0449" tIns="136929" rIns="130449" bIns="136929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chemeClr val="bg1"/>
              </a:solidFill>
            </a:rPr>
            <a:t>Survey results from teachers and school leaders</a:t>
          </a:r>
        </a:p>
      </dsp:txBody>
      <dsp:txXfrm>
        <a:off x="1290428" y="2209643"/>
        <a:ext cx="2662182" cy="1597309"/>
      </dsp:txXfrm>
    </dsp:sp>
    <dsp:sp modelId="{D42A6699-F599-8045-897A-5A654DF673C0}">
      <dsp:nvSpPr>
        <dsp:cNvPr id="0" name=""/>
        <dsp:cNvSpPr/>
      </dsp:nvSpPr>
      <dsp:spPr>
        <a:xfrm>
          <a:off x="4578994" y="2209627"/>
          <a:ext cx="2662182" cy="1597309"/>
        </a:xfrm>
        <a:prstGeom prst="rect">
          <a:avLst/>
        </a:prstGeom>
        <a:solidFill>
          <a:schemeClr val="accent1"/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0449" tIns="136929" rIns="130449" bIns="136929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chemeClr val="bg1"/>
              </a:solidFill>
            </a:rPr>
            <a:t>Anecdotal evidence suggests students benefit from AST support</a:t>
          </a:r>
        </a:p>
      </dsp:txBody>
      <dsp:txXfrm>
        <a:off x="4578994" y="2209627"/>
        <a:ext cx="2662182" cy="15973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BC40FD4-49E5-45F4-9F5F-D127674F3B6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7B86CE-7533-4591-A533-3B285CBFBD3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42818B-C764-43FB-9100-6BE58FDE1954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97BB4A-C2FA-48DD-9F31-664DF2C9F78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40AB79-C081-43E8-B49C-BA9D38FCFCD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5F1E10-4074-4DC3-8E35-9146BD1FD8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8127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0BC4BE-0D73-E240-8B38-104FAC465A91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8C15C5-0688-5345-99FC-721E08AD1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85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8C15C5-0688-5345-99FC-721E08AD15D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035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US" cap="all"/>
              <a:t>In ASDW, we have 39 Academic Support Teachers: </a:t>
            </a:r>
            <a:endParaRPr lang="en-US"/>
          </a:p>
          <a:p>
            <a:pPr>
              <a:spcBef>
                <a:spcPct val="0"/>
              </a:spcBef>
            </a:pPr>
            <a:r>
              <a:rPr lang="en-US" cap="all"/>
              <a:t>They support various schools across our district , such as: </a:t>
            </a:r>
            <a:endParaRPr lang="en-US"/>
          </a:p>
          <a:p>
            <a:pPr>
              <a:spcBef>
                <a:spcPct val="0"/>
              </a:spcBef>
            </a:pPr>
            <a:r>
              <a:rPr lang="en-US" cap="all"/>
              <a:t>K-2 (2 ),  2-5 (1) , 3-5 (2), K-5 (18) , K-8 (10), K-12 (3), 6-8 ( 3) </a:t>
            </a:r>
            <a:endParaRPr lang="en-US" cap="all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8C15C5-0688-5345-99FC-721E08AD15D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955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Tier 1 Tier 2</a:t>
            </a:r>
          </a:p>
          <a:p>
            <a:r>
              <a:rPr lang="en-US" dirty="0">
                <a:ea typeface="Calibri"/>
                <a:cs typeface="Calibri"/>
              </a:rPr>
              <a:t>PLCs – data driven</a:t>
            </a:r>
          </a:p>
          <a:p>
            <a:r>
              <a:rPr lang="en-US" dirty="0">
                <a:ea typeface="Calibri"/>
                <a:cs typeface="Calibri"/>
              </a:rPr>
              <a:t>Build teacher capacity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8C15C5-0688-5345-99FC-721E08AD15D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2077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Provincial assessments indicated low success rate in operation application. With AST support in schools, we directed their work to target "operations" in the Number strand from grades 1-8 .</a:t>
            </a:r>
          </a:p>
          <a:p>
            <a:r>
              <a:rPr lang="en-US" dirty="0">
                <a:ea typeface="Calibri"/>
                <a:cs typeface="Calibri"/>
              </a:rPr>
              <a:t>It is our hope that with target focus, this will increase achievement in operations and skills achievement in the Number Strand.</a:t>
            </a: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8C15C5-0688-5345-99FC-721E08AD15D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8739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SharePoint is being created for ASTs to upload data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8C15C5-0688-5345-99FC-721E08AD15D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5129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First Thursday of each month, Numeracy team meets with ASTs to provide professional learning, time for collaboration and problem solving. </a:t>
            </a:r>
            <a:endParaRPr lang="en-US" dirty="0"/>
          </a:p>
          <a:p>
            <a:r>
              <a:rPr lang="en-US">
                <a:ea typeface="Calibri"/>
                <a:cs typeface="Calibri"/>
              </a:rPr>
              <a:t> </a:t>
            </a:r>
            <a:endParaRPr lang="en-US"/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8C15C5-0688-5345-99FC-721E08AD15D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6270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8C15C5-0688-5345-99FC-721E08AD15D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307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801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025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520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0075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4169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8357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3636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1757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67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650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74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965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688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6389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977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870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381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7670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  <p:sldLayoutId id="2147483825" r:id="rId13"/>
    <p:sldLayoutId id="2147483826" r:id="rId14"/>
    <p:sldLayoutId id="2147483827" r:id="rId15"/>
    <p:sldLayoutId id="2147483828" r:id="rId16"/>
    <p:sldLayoutId id="214748382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accent1"/>
          </a:soli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20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8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6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13" Type="http://schemas.openxmlformats.org/officeDocument/2006/relationships/image" Target="../media/image3.png"/><Relationship Id="rId3" Type="http://schemas.openxmlformats.org/officeDocument/2006/relationships/image" Target="../media/image1.jpeg"/><Relationship Id="rId7" Type="http://schemas.openxmlformats.org/officeDocument/2006/relationships/image" Target="../media/image9.png"/><Relationship Id="rId12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diagramColors" Target="../diagrams/colors1.xml"/><Relationship Id="rId5" Type="http://schemas.openxmlformats.org/officeDocument/2006/relationships/image" Target="../media/image7.png"/><Relationship Id="rId10" Type="http://schemas.openxmlformats.org/officeDocument/2006/relationships/diagramQuickStyle" Target="../diagrams/quickStyle1.xml"/><Relationship Id="rId4" Type="http://schemas.openxmlformats.org/officeDocument/2006/relationships/image" Target="../media/image6.png"/><Relationship Id="rId9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10" Type="http://schemas.openxmlformats.org/officeDocument/2006/relationships/image" Target="../media/image15.jpeg"/><Relationship Id="rId4" Type="http://schemas.openxmlformats.org/officeDocument/2006/relationships/diagramData" Target="../diagrams/data2.xml"/><Relationship Id="rId9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umbnail Image A teacher enthusiastically working with a group of students on a math problem, with colorful math symbols and equations floating around them, in a bright and cheerful classroom setting">
            <a:extLst>
              <a:ext uri="{FF2B5EF4-FFF2-40B4-BE49-F238E27FC236}">
                <a16:creationId xmlns:a16="http://schemas.microsoft.com/office/drawing/2014/main" id="{C6E7C8A3-34B6-58B5-7433-24F59C253D1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5000"/>
          </a:blip>
          <a:srcRect t="13783" b="2996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080833-6B30-404E-B0FA-39D7DC4B16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09317" y="2081940"/>
            <a:ext cx="8676222" cy="3200400"/>
          </a:xfrm>
        </p:spPr>
        <p:txBody>
          <a:bodyPr>
            <a:normAutofit/>
          </a:bodyPr>
          <a:lstStyle/>
          <a:p>
            <a:r>
              <a:rPr lang="en-US" b="1"/>
              <a:t>Academic Support Teachers in K-8 Numeracy Classrooms</a:t>
            </a:r>
            <a:br>
              <a:rPr lang="en-US" b="1"/>
            </a:br>
            <a:endParaRPr lang="en-US" b="1">
              <a:effectLst>
                <a:glow rad="38100">
                  <a:prstClr val="black">
                    <a:lumMod val="65000"/>
                    <a:lumOff val="35000"/>
                    <a:alpha val="50000"/>
                  </a:prstClr>
                </a:glow>
                <a:outerShdw blurRad="28575" dist="31750" dir="1320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  <p:pic>
        <p:nvPicPr>
          <p:cNvPr id="4" name="Picture 3" descr="A close up of a logo&#10;&#10;AI-generated content may be incorrect.">
            <a:extLst>
              <a:ext uri="{FF2B5EF4-FFF2-40B4-BE49-F238E27FC236}">
                <a16:creationId xmlns:a16="http://schemas.microsoft.com/office/drawing/2014/main" id="{9EC27BB1-3119-6BFE-D5E5-26D726C306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8067" y="5912048"/>
            <a:ext cx="1872713" cy="768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1019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A1196-EAEA-55ED-2502-28029D732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8630" y="4363271"/>
            <a:ext cx="10200986" cy="10668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580000" scaled="0"/>
                  <a:tileRect/>
                </a:gradFill>
                <a:effectLst>
                  <a:glow rad="38100">
                    <a:prstClr val="black">
                      <a:lumMod val="65000"/>
                      <a:lumOff val="35000"/>
                      <a:alpha val="50000"/>
                    </a:prst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ASDW Schools</a:t>
            </a:r>
            <a:endParaRPr lang="en-US" sz="4800">
              <a:gradFill flip="none" rotWithShape="1">
                <a:gsLst>
                  <a:gs pos="0">
                    <a:schemeClr val="tx1"/>
                  </a:gs>
                  <a:gs pos="100000">
                    <a:schemeClr val="tx1">
                      <a:lumMod val="65000"/>
                    </a:schemeClr>
                  </a:gs>
                </a:gsLst>
                <a:lin ang="5580000" scaled="0"/>
                <a:tileRect/>
              </a:gradFill>
              <a:effectLst>
                <a:glow rad="38100">
                  <a:schemeClr val="bg1">
                    <a:lumMod val="65000"/>
                    <a:lumOff val="35000"/>
                    <a:alpha val="50000"/>
                  </a:schemeClr>
                </a:glow>
                <a:outerShdw blurRad="28575" dist="31750" dir="1320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C069419-B83B-4E10-A3EF-91A86B5D35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27382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Two people collaborating over books">
            <a:extLst>
              <a:ext uri="{FF2B5EF4-FFF2-40B4-BE49-F238E27FC236}">
                <a16:creationId xmlns:a16="http://schemas.microsoft.com/office/drawing/2014/main" id="{595A36E4-B377-6B5F-35FA-3C732DA66C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82992" y="640079"/>
            <a:ext cx="4727779" cy="3155793"/>
          </a:xfrm>
          <a:prstGeom prst="rect">
            <a:avLst/>
          </a:prstGeom>
        </p:spPr>
      </p:pic>
      <p:pic>
        <p:nvPicPr>
          <p:cNvPr id="4" name="Picture 3" descr="A green background with white text&#10;&#10;AI-generated content may be incorrect.">
            <a:extLst>
              <a:ext uri="{FF2B5EF4-FFF2-40B4-BE49-F238E27FC236}">
                <a16:creationId xmlns:a16="http://schemas.microsoft.com/office/drawing/2014/main" id="{B848DCC8-E106-FCFA-FFE6-6106FF5E6F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2148" y="1161021"/>
            <a:ext cx="6608449" cy="2094317"/>
          </a:xfrm>
          <a:prstGeom prst="rect">
            <a:avLst/>
          </a:prstGeom>
        </p:spPr>
      </p:pic>
      <p:pic>
        <p:nvPicPr>
          <p:cNvPr id="8" name="Picture 7" descr="A close up of a logo&#10;&#10;AI-generated content may be incorrect.">
            <a:extLst>
              <a:ext uri="{FF2B5EF4-FFF2-40B4-BE49-F238E27FC236}">
                <a16:creationId xmlns:a16="http://schemas.microsoft.com/office/drawing/2014/main" id="{E02ADDDD-4BE4-78FA-BBC5-F26AFE852E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48067" y="5912048"/>
            <a:ext cx="1872713" cy="768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8868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70" name="Rectangle 769">
            <a:extLst>
              <a:ext uri="{FF2B5EF4-FFF2-40B4-BE49-F238E27FC236}">
                <a16:creationId xmlns:a16="http://schemas.microsoft.com/office/drawing/2014/main" id="{11BC6F7F-1397-4F39-A85A-B3D6441FAB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50B972-0B7A-40CD-9E79-07E8A87AB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609599"/>
            <a:ext cx="5435760" cy="2009775"/>
          </a:xfrm>
        </p:spPr>
        <p:txBody>
          <a:bodyPr>
            <a:normAutofit/>
          </a:bodyPr>
          <a:lstStyle/>
          <a:p>
            <a:pPr algn="ctr"/>
            <a:r>
              <a:rPr lang="en-US" b="1"/>
              <a:t>the Role of an AST in the Numeracy Classrooms</a:t>
            </a:r>
          </a:p>
        </p:txBody>
      </p:sp>
      <p:pic>
        <p:nvPicPr>
          <p:cNvPr id="682" name="Picture 681" descr="A person holding a yellow ball with a child laughing&#10;&#10;AI-generated content may be incorrect.">
            <a:extLst>
              <a:ext uri="{FF2B5EF4-FFF2-40B4-BE49-F238E27FC236}">
                <a16:creationId xmlns:a16="http://schemas.microsoft.com/office/drawing/2014/main" id="{E0CAD520-FD92-E612-E095-431C8A7849B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666" r="22452"/>
          <a:stretch/>
        </p:blipFill>
        <p:spPr>
          <a:xfrm>
            <a:off x="688499" y="647472"/>
            <a:ext cx="2364940" cy="2632224"/>
          </a:xfrm>
          <a:custGeom>
            <a:avLst/>
            <a:gdLst/>
            <a:ahLst/>
            <a:cxnLst/>
            <a:rect l="l" t="t" r="r" b="b"/>
            <a:pathLst>
              <a:path w="2364940" h="2632224">
                <a:moveTo>
                  <a:pt x="129605" y="0"/>
                </a:moveTo>
                <a:lnTo>
                  <a:pt x="2364940" y="0"/>
                </a:lnTo>
                <a:lnTo>
                  <a:pt x="2364940" y="2632224"/>
                </a:lnTo>
                <a:lnTo>
                  <a:pt x="0" y="2632224"/>
                </a:lnTo>
                <a:lnTo>
                  <a:pt x="0" y="129605"/>
                </a:lnTo>
                <a:cubicBezTo>
                  <a:pt x="0" y="58026"/>
                  <a:pt x="58026" y="0"/>
                  <a:pt x="129605" y="0"/>
                </a:cubicBezTo>
                <a:close/>
              </a:path>
            </a:pathLst>
          </a:custGeom>
          <a:ln w="38100">
            <a:gradFill>
              <a:gsLst>
                <a:gs pos="0">
                  <a:srgbClr val="363D46"/>
                </a:gs>
                <a:gs pos="100000">
                  <a:srgbClr val="282E35"/>
                </a:gs>
              </a:gsLst>
              <a:lin ang="5400000" scaled="1"/>
            </a:gradFill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pic>
        <p:nvPicPr>
          <p:cNvPr id="765" name="Picture 764" descr="A group of people sitting around a table&#10;&#10;AI-generated content may be incorrect.">
            <a:extLst>
              <a:ext uri="{FF2B5EF4-FFF2-40B4-BE49-F238E27FC236}">
                <a16:creationId xmlns:a16="http://schemas.microsoft.com/office/drawing/2014/main" id="{AB763C76-88F8-B50A-C3E1-F4CF407AA11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45056" b="-4"/>
          <a:stretch/>
        </p:blipFill>
        <p:spPr>
          <a:xfrm>
            <a:off x="3214306" y="647472"/>
            <a:ext cx="2364940" cy="2632224"/>
          </a:xfrm>
          <a:custGeom>
            <a:avLst/>
            <a:gdLst/>
            <a:ahLst/>
            <a:cxnLst/>
            <a:rect l="l" t="t" r="r" b="b"/>
            <a:pathLst>
              <a:path w="2364940" h="2632224">
                <a:moveTo>
                  <a:pt x="0" y="0"/>
                </a:moveTo>
                <a:lnTo>
                  <a:pt x="2235335" y="0"/>
                </a:lnTo>
                <a:cubicBezTo>
                  <a:pt x="2306914" y="0"/>
                  <a:pt x="2364940" y="58026"/>
                  <a:pt x="2364940" y="129605"/>
                </a:cubicBezTo>
                <a:lnTo>
                  <a:pt x="2364940" y="2632224"/>
                </a:lnTo>
                <a:lnTo>
                  <a:pt x="0" y="2632224"/>
                </a:lnTo>
                <a:close/>
              </a:path>
            </a:pathLst>
          </a:custGeom>
          <a:ln w="38100">
            <a:gradFill>
              <a:gsLst>
                <a:gs pos="0">
                  <a:srgbClr val="363D46"/>
                </a:gs>
                <a:gs pos="100000">
                  <a:srgbClr val="282E35"/>
                </a:gs>
              </a:gsLst>
              <a:lin ang="5400000" scaled="1"/>
            </a:gradFill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pic>
        <p:nvPicPr>
          <p:cNvPr id="16" name="Picture 15" descr="Little boy playing with number cars">
            <a:extLst>
              <a:ext uri="{FF2B5EF4-FFF2-40B4-BE49-F238E27FC236}">
                <a16:creationId xmlns:a16="http://schemas.microsoft.com/office/drawing/2014/main" id="{EE1B592D-31D6-3841-8CC1-3C629FEDB5D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0302" r="19729" b="5"/>
          <a:stretch/>
        </p:blipFill>
        <p:spPr>
          <a:xfrm>
            <a:off x="688499" y="3440562"/>
            <a:ext cx="2364940" cy="2632224"/>
          </a:xfrm>
          <a:custGeom>
            <a:avLst/>
            <a:gdLst/>
            <a:ahLst/>
            <a:cxnLst/>
            <a:rect l="l" t="t" r="r" b="b"/>
            <a:pathLst>
              <a:path w="2364940" h="2632224">
                <a:moveTo>
                  <a:pt x="0" y="0"/>
                </a:moveTo>
                <a:lnTo>
                  <a:pt x="2364940" y="0"/>
                </a:lnTo>
                <a:lnTo>
                  <a:pt x="2364940" y="2632224"/>
                </a:lnTo>
                <a:lnTo>
                  <a:pt x="129605" y="2632224"/>
                </a:lnTo>
                <a:cubicBezTo>
                  <a:pt x="58026" y="2632224"/>
                  <a:pt x="0" y="2574198"/>
                  <a:pt x="0" y="2502619"/>
                </a:cubicBezTo>
                <a:close/>
              </a:path>
            </a:pathLst>
          </a:custGeom>
          <a:ln w="38100">
            <a:gradFill>
              <a:gsLst>
                <a:gs pos="0">
                  <a:srgbClr val="363D46"/>
                </a:gs>
                <a:gs pos="100000">
                  <a:srgbClr val="282E35"/>
                </a:gs>
              </a:gsLst>
              <a:lin ang="5400000" scaled="1"/>
            </a:gradFill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pic>
        <p:nvPicPr>
          <p:cNvPr id="735" name="Picture 734" descr="A person standing in front of a group of people&#10;&#10;AI-generated content may be incorrect.">
            <a:extLst>
              <a:ext uri="{FF2B5EF4-FFF2-40B4-BE49-F238E27FC236}">
                <a16:creationId xmlns:a16="http://schemas.microsoft.com/office/drawing/2014/main" id="{B1F3AC16-17E8-3154-59CE-5CE6349877F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5673" r="24088" b="2"/>
          <a:stretch/>
        </p:blipFill>
        <p:spPr>
          <a:xfrm>
            <a:off x="3214306" y="3440562"/>
            <a:ext cx="2364940" cy="2632224"/>
          </a:xfrm>
          <a:custGeom>
            <a:avLst/>
            <a:gdLst/>
            <a:ahLst/>
            <a:cxnLst/>
            <a:rect l="l" t="t" r="r" b="b"/>
            <a:pathLst>
              <a:path w="2364940" h="2632224">
                <a:moveTo>
                  <a:pt x="0" y="0"/>
                </a:moveTo>
                <a:lnTo>
                  <a:pt x="2364940" y="0"/>
                </a:lnTo>
                <a:lnTo>
                  <a:pt x="2364940" y="2502619"/>
                </a:lnTo>
                <a:cubicBezTo>
                  <a:pt x="2364940" y="2574198"/>
                  <a:pt x="2306914" y="2632224"/>
                  <a:pt x="2235335" y="2632224"/>
                </a:cubicBezTo>
                <a:lnTo>
                  <a:pt x="0" y="2632224"/>
                </a:lnTo>
                <a:close/>
              </a:path>
            </a:pathLst>
          </a:custGeom>
          <a:ln w="38100">
            <a:gradFill>
              <a:gsLst>
                <a:gs pos="0">
                  <a:srgbClr val="363D46"/>
                </a:gs>
                <a:gs pos="100000">
                  <a:srgbClr val="282E35"/>
                </a:gs>
              </a:gsLst>
              <a:lin ang="5400000" scaled="1"/>
            </a:gradFill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graphicFrame>
        <p:nvGraphicFramePr>
          <p:cNvPr id="24" name="Content Placeholder 8" descr="Icon SmartArt graphic">
            <a:extLst>
              <a:ext uri="{FF2B5EF4-FFF2-40B4-BE49-F238E27FC236}">
                <a16:creationId xmlns:a16="http://schemas.microsoft.com/office/drawing/2014/main" id="{1E8F1206-26E1-9E44-A1A9-B061CF0EEA5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50219886"/>
              </p:ext>
            </p:extLst>
          </p:nvPr>
        </p:nvGraphicFramePr>
        <p:xfrm>
          <a:off x="6096000" y="2774425"/>
          <a:ext cx="5435760" cy="32884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773" name="Picture 772" descr="A close up of a logo&#10;&#10;AI-generated content may be incorrect.">
            <a:extLst>
              <a:ext uri="{FF2B5EF4-FFF2-40B4-BE49-F238E27FC236}">
                <a16:creationId xmlns:a16="http://schemas.microsoft.com/office/drawing/2014/main" id="{598F2DB1-0976-15E6-9721-3C865513A4F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048067" y="5912048"/>
            <a:ext cx="1872713" cy="768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409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FB549-427B-E0CB-538B-5A67562B2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91" y="609600"/>
            <a:ext cx="6573685" cy="1905000"/>
          </a:xfrm>
        </p:spPr>
        <p:txBody>
          <a:bodyPr>
            <a:normAutofit/>
          </a:bodyPr>
          <a:lstStyle/>
          <a:p>
            <a:r>
              <a:rPr lang="en-US"/>
              <a:t>ASD-W focus - Operations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BDE75B-FCE2-9B19-888A-021B470A4A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192" y="2666999"/>
            <a:ext cx="6573684" cy="3613841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sz="1700"/>
              <a:t>G</a:t>
            </a:r>
            <a:r>
              <a:rPr lang="en-US"/>
              <a:t>rades K,1 – Subitizing up 10 and Counting principles</a:t>
            </a:r>
            <a:endParaRPr lang="en-US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>
              <a:lnSpc>
                <a:spcPct val="90000"/>
              </a:lnSpc>
            </a:pPr>
            <a:r>
              <a:rPr lang="en-US"/>
              <a:t>Grades 2,3 - addition and subtraction fact fluency </a:t>
            </a:r>
            <a:endParaRPr lang="en-US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>
              <a:lnSpc>
                <a:spcPct val="90000"/>
              </a:lnSpc>
            </a:pPr>
            <a:r>
              <a:rPr lang="en-US"/>
              <a:t>Grades 4,5 - multiplication and division fact fluency, decimals</a:t>
            </a:r>
            <a:endParaRPr lang="en-US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>
              <a:lnSpc>
                <a:spcPct val="90000"/>
              </a:lnSpc>
            </a:pPr>
            <a:r>
              <a:rPr lang="en-US"/>
              <a:t>Grades 6 - addition, subtraction, multiplication and division of benchmark decimals</a:t>
            </a:r>
            <a:endParaRPr lang="en-US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>
              <a:lnSpc>
                <a:spcPct val="90000"/>
              </a:lnSpc>
            </a:pPr>
            <a:r>
              <a:rPr lang="en-US"/>
              <a:t>Grade 7 - Focus on addition, subtraction, multiplication and division of decimals and fractions/mixed numbers</a:t>
            </a:r>
            <a:endParaRPr lang="en-US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>
              <a:lnSpc>
                <a:spcPct val="90000"/>
              </a:lnSpc>
            </a:pPr>
            <a:r>
              <a:rPr lang="en-US"/>
              <a:t>Grade 8 - Multiply and divide integers, order of operations with whole numbers, fractions and decimals</a:t>
            </a:r>
            <a:endParaRPr lang="en-CA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</p:txBody>
      </p:sp>
      <p:pic>
        <p:nvPicPr>
          <p:cNvPr id="7" name="Graphic 6" descr="Mathematics">
            <a:extLst>
              <a:ext uri="{FF2B5EF4-FFF2-40B4-BE49-F238E27FC236}">
                <a16:creationId xmlns:a16="http://schemas.microsoft.com/office/drawing/2014/main" id="{17D05939-029D-5842-1282-DF2B50482A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70839" y="1280585"/>
            <a:ext cx="3976788" cy="3976788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pic>
        <p:nvPicPr>
          <p:cNvPr id="5" name="Picture 4" descr="A close up of a logo&#10;&#10;AI-generated content may be incorrect.">
            <a:extLst>
              <a:ext uri="{FF2B5EF4-FFF2-40B4-BE49-F238E27FC236}">
                <a16:creationId xmlns:a16="http://schemas.microsoft.com/office/drawing/2014/main" id="{938F3FA7-3D14-9901-E827-E4B03359E5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48067" y="5912048"/>
            <a:ext cx="1872713" cy="768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6721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3F6C66-D6D7-4A72-9928-967AEA400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92" y="609600"/>
            <a:ext cx="4095707" cy="1905000"/>
          </a:xfrm>
        </p:spPr>
        <p:txBody>
          <a:bodyPr>
            <a:normAutofit/>
          </a:bodyPr>
          <a:lstStyle/>
          <a:p>
            <a:r>
              <a:rPr lang="en-US" sz="2600" b="1"/>
              <a:t>Data Reporting for AST Interventions</a:t>
            </a:r>
            <a:br>
              <a:rPr lang="en-US" sz="2600" b="1"/>
            </a:br>
            <a:br>
              <a:rPr lang="en-US" sz="2600" b="1"/>
            </a:br>
            <a:endParaRPr lang="en-US" sz="2600" b="1">
              <a:effectLst>
                <a:glow rad="38100">
                  <a:prstClr val="black">
                    <a:lumMod val="65000"/>
                    <a:lumOff val="35000"/>
                    <a:alpha val="40000"/>
                  </a:prstClr>
                </a:glow>
                <a:outerShdw blurRad="28575" dist="38100" dir="14040000" algn="tl" rotWithShape="0">
                  <a:srgbClr val="000000">
                    <a:alpha val="25000"/>
                  </a:srgbClr>
                </a:outerShdw>
              </a:effectLst>
              <a:highlight>
                <a:srgbClr val="FFFF00"/>
              </a:highlight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4CEB9B8-075A-6F2A-17A7-5AAA64C3CA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192" y="2666999"/>
            <a:ext cx="3643674" cy="3216276"/>
          </a:xfrm>
        </p:spPr>
        <p:txBody>
          <a:bodyPr anchor="t">
            <a:normAutofit/>
          </a:bodyPr>
          <a:lstStyle/>
          <a:p>
            <a:r>
              <a:rPr lang="en-US" sz="1800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Outcome specific</a:t>
            </a:r>
          </a:p>
          <a:p>
            <a:r>
              <a:rPr lang="en-US" sz="1800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Targeted Indicators</a:t>
            </a:r>
          </a:p>
          <a:p>
            <a:r>
              <a:rPr lang="en-US" sz="1800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Pre – Post</a:t>
            </a:r>
          </a:p>
          <a:p>
            <a:r>
              <a:rPr lang="en-US" sz="1800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Growth percentage based on achievement scale 1-3</a:t>
            </a:r>
          </a:p>
        </p:txBody>
      </p:sp>
      <p:pic>
        <p:nvPicPr>
          <p:cNvPr id="3" name="Picture 2" descr="A screenshot of a graph&#10;&#10;AI-generated content may be incorrect.">
            <a:extLst>
              <a:ext uri="{FF2B5EF4-FFF2-40B4-BE49-F238E27FC236}">
                <a16:creationId xmlns:a16="http://schemas.microsoft.com/office/drawing/2014/main" id="{4F50C9DA-327A-821E-7F20-BA792D8383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2283" y="1568859"/>
            <a:ext cx="7756124" cy="3219428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pic>
        <p:nvPicPr>
          <p:cNvPr id="6" name="Picture 5" descr="A group of colorful letters&#10;&#10;AI-generated content may be incorrect.">
            <a:extLst>
              <a:ext uri="{FF2B5EF4-FFF2-40B4-BE49-F238E27FC236}">
                <a16:creationId xmlns:a16="http://schemas.microsoft.com/office/drawing/2014/main" id="{EB13FD1D-23F1-2569-E7EB-6DB699F015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493" y="4940649"/>
            <a:ext cx="2326199" cy="1316226"/>
          </a:xfrm>
          <a:prstGeom prst="rect">
            <a:avLst/>
          </a:prstGeom>
        </p:spPr>
      </p:pic>
      <p:pic>
        <p:nvPicPr>
          <p:cNvPr id="7" name="Picture 6" descr="A close up of a logo&#10;&#10;AI-generated content may be incorrect.">
            <a:extLst>
              <a:ext uri="{FF2B5EF4-FFF2-40B4-BE49-F238E27FC236}">
                <a16:creationId xmlns:a16="http://schemas.microsoft.com/office/drawing/2014/main" id="{038AD884-801B-3C1D-3328-107C05CD30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48067" y="5912048"/>
            <a:ext cx="1872713" cy="768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9338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4F96F-B0BE-4E84-A401-8F8438058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6395" y="201167"/>
            <a:ext cx="8655605" cy="2313433"/>
          </a:xfrm>
        </p:spPr>
        <p:txBody>
          <a:bodyPr>
            <a:normAutofit/>
          </a:bodyPr>
          <a:lstStyle/>
          <a:p>
            <a:pPr algn="ctr"/>
            <a:r>
              <a:rPr lang="en-US" b="1"/>
              <a:t>Measuring the Impact &amp; Supporting Academic Support Teachers</a:t>
            </a:r>
            <a:endParaRPr lang="en-US">
              <a:solidFill>
                <a:schemeClr val="tx1"/>
              </a:solidFill>
            </a:endParaRPr>
          </a:p>
        </p:txBody>
      </p:sp>
      <p:graphicFrame>
        <p:nvGraphicFramePr>
          <p:cNvPr id="5" name="Content Placeholder 2" descr="Icon SmartArt graphic">
            <a:extLst>
              <a:ext uri="{FF2B5EF4-FFF2-40B4-BE49-F238E27FC236}">
                <a16:creationId xmlns:a16="http://schemas.microsoft.com/office/drawing/2014/main" id="{2B828A48-3EC3-4EF9-8697-5D2A44F3F05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98363917"/>
              </p:ext>
            </p:extLst>
          </p:nvPr>
        </p:nvGraphicFramePr>
        <p:xfrm>
          <a:off x="3646312" y="2666999"/>
          <a:ext cx="8545688" cy="38069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Picture 6" descr="Students observing science experiment">
            <a:extLst>
              <a:ext uri="{FF2B5EF4-FFF2-40B4-BE49-F238E27FC236}">
                <a16:creationId xmlns:a16="http://schemas.microsoft.com/office/drawing/2014/main" id="{78F172A8-6231-D14E-A13D-8613F2AEAD8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880" y="201167"/>
            <a:ext cx="3353515" cy="2738556"/>
          </a:xfrm>
          <a:prstGeom prst="rect">
            <a:avLst/>
          </a:prstGeom>
          <a:ln w="38100">
            <a:noFill/>
          </a:ln>
          <a:effectLst/>
        </p:spPr>
      </p:pic>
      <p:pic>
        <p:nvPicPr>
          <p:cNvPr id="4" name="Picture 3" descr="student wearing goggles pouring something into a beaker">
            <a:extLst>
              <a:ext uri="{FF2B5EF4-FFF2-40B4-BE49-F238E27FC236}">
                <a16:creationId xmlns:a16="http://schemas.microsoft.com/office/drawing/2014/main" id="{5D8F1927-EC97-404E-90EF-533BB92836C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880" y="3100591"/>
            <a:ext cx="3353515" cy="3556242"/>
          </a:xfrm>
          <a:prstGeom prst="rect">
            <a:avLst/>
          </a:prstGeom>
          <a:ln w="38100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7068159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humbnail Image Teachers collaborating enthusiastically on a math project, with vibrant math symbols and equations floating around them, in a dynamic and engaging classroom setting">
            <a:extLst>
              <a:ext uri="{FF2B5EF4-FFF2-40B4-BE49-F238E27FC236}">
                <a16:creationId xmlns:a16="http://schemas.microsoft.com/office/drawing/2014/main" id="{1CEA2510-28D3-CCFA-F884-E8F048AB2D9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bg1">
                <a:tint val="45000"/>
                <a:satMod val="400000"/>
              </a:schemeClr>
            </a:duotone>
            <a:alphaModFix amt="25000"/>
          </a:blip>
          <a:srcRect t="33375" b="1037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080833-6B30-404E-B0FA-39D7DC4B16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>
            <a:normAutofit/>
          </a:bodyPr>
          <a:lstStyle/>
          <a:p>
            <a:r>
              <a:rPr lang="en-US" dirty="0" err="1"/>
              <a:t>QuEstions</a:t>
            </a:r>
            <a:r>
              <a:rPr lang="en-US" dirty="0"/>
              <a:t>?</a:t>
            </a:r>
            <a:br>
              <a:rPr lang="en-US" dirty="0">
                <a:effectLst>
                  <a:glow rad="38100">
                    <a:prstClr val="black">
                      <a:lumMod val="65000"/>
                      <a:lumOff val="35000"/>
                      <a:alpha val="50000"/>
                    </a:prst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</a:br>
            <a:r>
              <a:rPr lang="en-US"/>
              <a:t>Thank you!</a:t>
            </a:r>
            <a:endParaRPr lang="en-US" dirty="0">
              <a:effectLst>
                <a:glow rad="38100">
                  <a:prstClr val="black">
                    <a:lumMod val="65000"/>
                    <a:lumOff val="35000"/>
                    <a:alpha val="50000"/>
                  </a:prstClr>
                </a:glow>
                <a:outerShdw blurRad="28575" dist="31750" dir="1320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D49C5163-C20C-4544-B7B1-4C17B8DBE1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1012" y="3834539"/>
            <a:ext cx="9877340" cy="2047067"/>
          </a:xfrm>
        </p:spPr>
        <p:txBody>
          <a:bodyPr>
            <a:normAutofit/>
          </a:bodyPr>
          <a:lstStyle/>
          <a:p>
            <a:r>
              <a:rPr lang="en-US" sz="1900"/>
              <a:t>Your Numeracy Coordinator Team:    Derrick Grant (6-12 FEC – OEC)</a:t>
            </a:r>
          </a:p>
          <a:p>
            <a:r>
              <a:rPr lang="en-US" sz="1900"/>
              <a:t>                                                      Katrina Paget  (K-12 WEC)</a:t>
            </a:r>
            <a:endParaRPr lang="en-US" sz="1900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r>
              <a:rPr lang="en-US" sz="1900"/>
              <a:t>                                                                       Mary Anne Reynolds (K-5 FEC – OEC)</a:t>
            </a:r>
            <a:br>
              <a:rPr lang="en-US" sz="1900"/>
            </a:br>
            <a:endParaRPr lang="en-US" sz="1900"/>
          </a:p>
          <a:p>
            <a:endParaRPr lang="en-US" sz="1900"/>
          </a:p>
        </p:txBody>
      </p:sp>
      <p:pic>
        <p:nvPicPr>
          <p:cNvPr id="5" name="Picture 4" descr="A close up of a logo&#10;&#10;AI-generated content may be incorrect.">
            <a:extLst>
              <a:ext uri="{FF2B5EF4-FFF2-40B4-BE49-F238E27FC236}">
                <a16:creationId xmlns:a16="http://schemas.microsoft.com/office/drawing/2014/main" id="{795E8E68-52D6-98DC-FB28-3F0E086D42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8067" y="5912048"/>
            <a:ext cx="1872713" cy="768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06194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5AD0B8"/>
      </a:accent1>
      <a:accent2>
        <a:srgbClr val="47BB7E"/>
      </a:accent2>
      <a:accent3>
        <a:srgbClr val="96CD4B"/>
      </a:accent3>
      <a:accent4>
        <a:srgbClr val="61C7DD"/>
      </a:accent4>
      <a:accent5>
        <a:srgbClr val="2495CF"/>
      </a:accent5>
      <a:accent6>
        <a:srgbClr val="5A74D1"/>
      </a:accent6>
      <a:hlink>
        <a:srgbClr val="72CEBB"/>
      </a:hlink>
      <a:folHlink>
        <a:srgbClr val="98E6D6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93813dd7ca6ad654711aa0ab317e03a3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f11dc0ce689dd3925e84e4e35398c6e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11B8520-39D0-4E39-88E2-3CE8E9A6E44A}">
  <ds:schemaRefs>
    <ds:schemaRef ds:uri="71af3243-3dd4-4a8d-8c0d-dd76da1f02a5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6A89A57F-CF3F-47C6-90BB-70331E72BCE1}">
  <ds:schemaRefs>
    <ds:schemaRef ds:uri="16c05727-aa75-4e4a-9b5f-8a80a1165891"/>
    <ds:schemaRef ds:uri="71af3243-3dd4-4a8d-8c0d-dd76da1f02a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CF017D31-E675-491F-B600-F06278E25DA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School design</Template>
  <Application>Microsoft Office PowerPoint</Application>
  <PresentationFormat>Widescreen</PresentationFormat>
  <Slides>7</Slides>
  <Notes>7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Mesh</vt:lpstr>
      <vt:lpstr>Academic Support Teachers in K-8 Numeracy Classrooms </vt:lpstr>
      <vt:lpstr>ASDW Schools</vt:lpstr>
      <vt:lpstr>the Role of an AST in the Numeracy Classrooms</vt:lpstr>
      <vt:lpstr>ASD-W focus - Operations</vt:lpstr>
      <vt:lpstr>Data Reporting for AST Interventions  </vt:lpstr>
      <vt:lpstr>Measuring the Impact &amp; Supporting Academic Support Teachers</vt:lpstr>
      <vt:lpstr>QuEstions? Thank you!</vt:lpstr>
    </vt:vector>
  </TitlesOfParts>
  <Company>Anglophone School Districts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Grant, Derrick     (ASD-W)</dc:creator>
  <cp:revision>46</cp:revision>
  <dcterms:created xsi:type="dcterms:W3CDTF">2025-01-13T19:08:41Z</dcterms:created>
  <dcterms:modified xsi:type="dcterms:W3CDTF">2025-01-23T13:08:17Z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