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58" r:id="rId3"/>
    <p:sldId id="261" r:id="rId4"/>
    <p:sldId id="269" r:id="rId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942" autoAdjust="0"/>
  </p:normalViewPr>
  <p:slideViewPr>
    <p:cSldViewPr snapToGrid="0" showGuides="1">
      <p:cViewPr varScale="1">
        <p:scale>
          <a:sx n="65" d="100"/>
          <a:sy n="65" d="100"/>
        </p:scale>
        <p:origin x="9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96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ACA04C-8019-40FC-8A1E-806F5262CCE9}" type="datetime1">
              <a:rPr lang="fr-FR" smtClean="0"/>
              <a:t>16/09/2024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1ABE30-00EC-4E38-909B-C4C87A89C371}" type="datetime1">
              <a:rPr lang="fr-FR" noProof="0" smtClean="0"/>
              <a:t>16/09/2024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193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86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93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EC0B30D-C07A-425B-A90C-BA7BEB191079}" type="slidenum">
              <a:rPr lang="fr-FR" noProof="0" smtClean="0"/>
              <a:t>4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3961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92CC4-8C68-4EA5-B95F-8F7B0F398AF4}" type="datetime1">
              <a:rPr lang="fr-FR" noProof="0" smtClean="0"/>
              <a:t>16/09/2024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EA29C6-752F-498F-8FAE-7F525B3496FC}" type="datetime1">
              <a:rPr lang="fr-FR" noProof="0" smtClean="0"/>
              <a:t>16/09/2024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0EFEAD-495F-47C0-9941-95C0C3E9148A}" type="datetime1">
              <a:rPr lang="fr-FR" noProof="0" smtClean="0"/>
              <a:t>16/09/2024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EBB5B4-A9F5-4371-9C0D-A10E44D33CFB}" type="datetime1">
              <a:rPr lang="fr-FR" noProof="0" smtClean="0"/>
              <a:t>16/09/2024</a:t>
            </a:fld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059A4-E76A-41D7-9DE0-3DFE6525909F}" type="datetime1">
              <a:rPr lang="fr-FR" noProof="0" smtClean="0"/>
              <a:t>16/09/2024</a:t>
            </a:fld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82779B-33ED-42B2-98A3-A5A0D486317C}" type="datetime1">
              <a:rPr lang="fr-FR" noProof="0" smtClean="0"/>
              <a:t>16/09/2024</a:t>
            </a:fld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1A1A85-9884-4C54-ACF8-01BDDB3005FE}" type="datetime1">
              <a:rPr lang="fr-FR" noProof="0" smtClean="0"/>
              <a:t>16/09/2024</a:t>
            </a:fld>
            <a:endParaRPr lang="fr-FR" noProof="0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032C59-C1C4-49E2-8363-9BE28153E306}" type="datetime1">
              <a:rPr lang="fr-FR" noProof="0" smtClean="0"/>
              <a:t>16/09/2024</a:t>
            </a:fld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r-FR" noProof="0" smtClean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12D705C-7B32-4924-B921-4D66F8D34A06}" type="datetime1">
              <a:rPr lang="fr-FR" noProof="0" smtClean="0"/>
              <a:t>16/09/2024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fr-FR" noProof="0" smtClean="0"/>
              <a:pPr rtl="0"/>
              <a:t>‹#›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en-US" dirty="0"/>
              <a:t>DEC Presentation </a:t>
            </a:r>
            <a:br>
              <a:rPr lang="en-US" dirty="0"/>
            </a:br>
            <a:r>
              <a:rPr lang="en-US" dirty="0"/>
              <a:t>French Second Language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/>
              <a:t>Thursday, September 19,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Updates on programs: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1-5 FI aligned to holistic curriculum completed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Implementation year for grade 8 FILA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Reworking of curriculum for grades 6-8 (grade 6 entry to immersion)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Preparations for grades 9 and 10 FILA 2025-2026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ptos" panose="020B0004020202020204" pitchFamily="34" charset="0"/>
              <a:buChar char="-"/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Intensive French and Post Intensive French curricula – waiting for direction from EECD for alignment to holistic curriculum as well as reworking of curriculum.  There is indication that Provincial Policy 309 is being re-worked and that all of this is on Pause for the moment</a:t>
            </a:r>
            <a:endParaRPr lang="en-US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Challenges, Solutions, Supports: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799" y="1904999"/>
            <a:ext cx="10435389" cy="4271963"/>
          </a:xfrm>
        </p:spPr>
        <p:txBody>
          <a:bodyPr rtlCol="0">
            <a:normAutofit/>
          </a:bodyPr>
          <a:lstStyle/>
          <a:p>
            <a:pPr marL="5715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Coaching supports are focused on Local Permit Holders and New D contract holders </a:t>
            </a: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Staffing challenges continue, taking an all-hands-on deck approach in collaboration with content area Subject Coordinators and Coaches to support teachers and learners</a:t>
            </a: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Continued Professional Learning around inclusionary practices in FSL with our FSL Inclusion and Intervention coach</a:t>
            </a: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Professional Learning based on exemplary FSL practices will continue throughout the year when capacity allows</a:t>
            </a: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3D38-216F-4AF7-A415-DF142E324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DEC: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7D7DC-E589-4BD2-9339-4E7000BAC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Open for Questions and/or Comments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95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eur de cerisier 16 x 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74_TF03031002_TF03031002.potx" id="{D827061E-887A-4AE6-A20A-554FF46D7325}" vid="{400A73BB-3EA9-44EF-B586-B16B7A122014}"/>
    </a:ext>
  </a:extLst>
</a:theme>
</file>

<file path=ppt/theme/theme2.xml><?xml version="1.0" encoding="utf-8"?>
<a:theme xmlns:a="http://schemas.openxmlformats.org/drawingml/2006/main" name="Thème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tf03031002_win32</Template>
  <TotalTime>54</TotalTime>
  <Words>183</Words>
  <Application>Microsoft Office PowerPoint</Application>
  <PresentationFormat>Widescreen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Cambria</vt:lpstr>
      <vt:lpstr>Times New Roman</vt:lpstr>
      <vt:lpstr>Fleur de cerisier 16 x 9</vt:lpstr>
      <vt:lpstr>DEC Presentation  French Second Language</vt:lpstr>
      <vt:lpstr>Updates on programs:</vt:lpstr>
      <vt:lpstr>Challenges, Solutions, Supports:</vt:lpstr>
      <vt:lpstr>Questions from DEC: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Your Inbox to Save Your Sanity 1.0</dc:title>
  <dc:creator>LeBlanc, Shiral  (EECD/EDPE)</dc:creator>
  <cp:lastModifiedBy>Hoyt-Hallett, Jon (ASD-W)</cp:lastModifiedBy>
  <cp:revision>6</cp:revision>
  <dcterms:created xsi:type="dcterms:W3CDTF">2021-05-17T11:48:52Z</dcterms:created>
  <dcterms:modified xsi:type="dcterms:W3CDTF">2024-09-16T14:22:20Z</dcterms:modified>
</cp:coreProperties>
</file>