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37" r:id="rId1"/>
  </p:sldMasterIdLst>
  <p:notesMasterIdLst>
    <p:notesMasterId r:id="rId19"/>
  </p:notesMasterIdLst>
  <p:handoutMasterIdLst>
    <p:handoutMasterId r:id="rId20"/>
  </p:handoutMasterIdLst>
  <p:sldIdLst>
    <p:sldId id="256" r:id="rId2"/>
    <p:sldId id="301" r:id="rId3"/>
    <p:sldId id="306" r:id="rId4"/>
    <p:sldId id="302" r:id="rId5"/>
    <p:sldId id="287" r:id="rId6"/>
    <p:sldId id="303" r:id="rId7"/>
    <p:sldId id="259" r:id="rId8"/>
    <p:sldId id="268" r:id="rId9"/>
    <p:sldId id="269" r:id="rId10"/>
    <p:sldId id="299" r:id="rId11"/>
    <p:sldId id="296" r:id="rId12"/>
    <p:sldId id="297" r:id="rId13"/>
    <p:sldId id="298" r:id="rId14"/>
    <p:sldId id="304" r:id="rId15"/>
    <p:sldId id="305" r:id="rId16"/>
    <p:sldId id="289" r:id="rId17"/>
    <p:sldId id="284"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p:cViewPr varScale="1">
        <p:scale>
          <a:sx n="80" d="100"/>
          <a:sy n="80" d="100"/>
        </p:scale>
        <p:origin x="880" y="56"/>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296C8B-7F46-AE92-F570-CCCE01A129D0}"/>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Tahoma" pitchFamily="-110"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30BF43A-0F74-4BCA-87D5-ADBC10261D84}"/>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4867E13-AE62-8B4E-A926-18BA258A0A23}" type="datetime1">
              <a:rPr lang="en-US" altLang="en-US"/>
              <a:pPr/>
              <a:t>12/14/2023</a:t>
            </a:fld>
            <a:endParaRPr lang="en-US" altLang="en-US"/>
          </a:p>
        </p:txBody>
      </p:sp>
      <p:sp>
        <p:nvSpPr>
          <p:cNvPr id="4" name="Footer Placeholder 3">
            <a:extLst>
              <a:ext uri="{FF2B5EF4-FFF2-40B4-BE49-F238E27FC236}">
                <a16:creationId xmlns:a16="http://schemas.microsoft.com/office/drawing/2014/main" id="{DEEF566B-7EBB-25A2-DE03-232D333BE1E4}"/>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Tahoma" pitchFamily="-110"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02FE712F-C0A1-6508-F098-85945B0FC8A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753278E-2B46-874C-805A-E8885A6933F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0C5148-DD36-8061-80E3-809CA238E918}"/>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Tahoma" pitchFamily="-110"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0AD61028-7EBC-DCB1-C916-4F0FC8A2278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BA412AF-C5F5-E248-ABE4-49C1E8FC33EC}" type="datetime1">
              <a:rPr lang="en-US" altLang="en-US"/>
              <a:pPr/>
              <a:t>12/14/2023</a:t>
            </a:fld>
            <a:endParaRPr lang="en-US" altLang="en-US"/>
          </a:p>
        </p:txBody>
      </p:sp>
      <p:sp>
        <p:nvSpPr>
          <p:cNvPr id="4" name="Slide Image Placeholder 3">
            <a:extLst>
              <a:ext uri="{FF2B5EF4-FFF2-40B4-BE49-F238E27FC236}">
                <a16:creationId xmlns:a16="http://schemas.microsoft.com/office/drawing/2014/main" id="{F9A06F04-FFBC-889B-86B2-B39372CB6AF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EB66966D-9B38-A3BC-8B59-90B13C03A8FA}"/>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0D43684B-A94A-AECA-32F9-8035DB848F41}"/>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Tahoma" pitchFamily="-110"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6997ABCB-F1E7-6081-1D45-C47648B37BC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5A52614-0066-9143-A4A6-E58B4100F6C1}"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6F0439FF-452B-0304-2BF1-DC1CE59B0C0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076CCE65-F3B6-FB4E-9DFE-F6DAF151F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D538538C-AD20-D610-1975-80382BBEDC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F08FDBBD-3AFA-7A4C-BCFD-7F1F681560A2}" type="slidenum">
              <a:rPr lang="en-US" altLang="en-US" sz="1200"/>
              <a:pPr/>
              <a:t>12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D4558DD5-04F9-E716-428E-41D0778A40B4}"/>
              </a:ext>
            </a:extLst>
          </p:cNvPr>
          <p:cNvGrpSpPr>
            <a:grpSpLocks/>
          </p:cNvGrpSpPr>
          <p:nvPr/>
        </p:nvGrpSpPr>
        <p:grpSpPr bwMode="auto">
          <a:xfrm>
            <a:off x="0" y="0"/>
            <a:ext cx="1581150" cy="6858000"/>
            <a:chOff x="134471" y="0"/>
            <a:chExt cx="1581220" cy="6858000"/>
          </a:xfrm>
        </p:grpSpPr>
        <p:pic>
          <p:nvPicPr>
            <p:cNvPr id="5" name="Picture 7" descr="Overlay-Blank.jpg">
              <a:extLst>
                <a:ext uri="{FF2B5EF4-FFF2-40B4-BE49-F238E27FC236}">
                  <a16:creationId xmlns:a16="http://schemas.microsoft.com/office/drawing/2014/main" id="{768098DD-BBFA-23F8-99CC-10B6725E1F5C}"/>
                </a:ext>
              </a:extLst>
            </p:cNvPr>
            <p:cNvPicPr>
              <a:picLocks noChangeAspect="1"/>
            </p:cNvPicPr>
            <p:nvPr userDrawn="1"/>
          </p:nvPicPr>
          <p:blipFill>
            <a:blip r:embed="rId3">
              <a:extLst>
                <a:ext uri="{28A0092B-C50C-407E-A947-70E740481C1C}">
                  <a14:useLocalDpi xmlns:a14="http://schemas.microsoft.com/office/drawing/2010/main" val="0"/>
                </a:ext>
              </a:extLst>
            </a:blip>
            <a:srcRect l="1471" r="83676"/>
            <a:stretch>
              <a:fillRect/>
            </a:stretch>
          </p:blipFill>
          <p:spPr bwMode="auto">
            <a:xfrm>
              <a:off x="134471" y="0"/>
              <a:ext cx="13581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VerticalBridge.jpg">
              <a:extLst>
                <a:ext uri="{FF2B5EF4-FFF2-40B4-BE49-F238E27FC236}">
                  <a16:creationId xmlns:a16="http://schemas.microsoft.com/office/drawing/2014/main" id="{10462FA3-5CCF-95EE-FCFD-AC9CE058F96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478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6">
            <a:extLst>
              <a:ext uri="{FF2B5EF4-FFF2-40B4-BE49-F238E27FC236}">
                <a16:creationId xmlns:a16="http://schemas.microsoft.com/office/drawing/2014/main" id="{78380CF9-C805-6726-8600-79C604ECAE2D}"/>
              </a:ext>
            </a:extLst>
          </p:cNvPr>
          <p:cNvGrpSpPr>
            <a:grpSpLocks/>
          </p:cNvGrpSpPr>
          <p:nvPr/>
        </p:nvGrpSpPr>
        <p:grpSpPr bwMode="auto">
          <a:xfrm>
            <a:off x="7546975" y="0"/>
            <a:ext cx="1597025" cy="6858000"/>
            <a:chOff x="7413812" y="0"/>
            <a:chExt cx="1597734" cy="6858000"/>
          </a:xfrm>
        </p:grpSpPr>
        <p:pic>
          <p:nvPicPr>
            <p:cNvPr id="8" name="Picture 10" descr="Overlay-Blank.jpg">
              <a:extLst>
                <a:ext uri="{FF2B5EF4-FFF2-40B4-BE49-F238E27FC236}">
                  <a16:creationId xmlns:a16="http://schemas.microsoft.com/office/drawing/2014/main" id="{6428E240-EDA1-2DF4-C4AD-714B4978B791}"/>
                </a:ext>
              </a:extLst>
            </p:cNvPr>
            <p:cNvPicPr>
              <a:picLocks noChangeAspect="1"/>
            </p:cNvPicPr>
            <p:nvPr userDrawn="1"/>
          </p:nvPicPr>
          <p:blipFill>
            <a:blip r:embed="rId3">
              <a:extLst>
                <a:ext uri="{28A0092B-C50C-407E-A947-70E740481C1C}">
                  <a14:useLocalDpi xmlns:a14="http://schemas.microsoft.com/office/drawing/2010/main" val="0"/>
                </a:ext>
              </a:extLst>
            </a:blip>
            <a:srcRect r="85126"/>
            <a:stretch>
              <a:fillRect/>
            </a:stretch>
          </p:blipFill>
          <p:spPr bwMode="auto">
            <a:xfrm>
              <a:off x="7651376" y="0"/>
              <a:ext cx="136017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Overlay-VerticalBridge.jpg">
              <a:extLst>
                <a:ext uri="{FF2B5EF4-FFF2-40B4-BE49-F238E27FC236}">
                  <a16:creationId xmlns:a16="http://schemas.microsoft.com/office/drawing/2014/main" id="{8B271C48-750B-5C3D-A5E7-5F6F3374CEC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flipH="1">
              <a:off x="7413812"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2" descr="HR-Color.png">
            <a:extLst>
              <a:ext uri="{FF2B5EF4-FFF2-40B4-BE49-F238E27FC236}">
                <a16:creationId xmlns:a16="http://schemas.microsoft.com/office/drawing/2014/main" id="{354B7ADD-C1FE-5EA6-D6E8-051537F911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4163" y="4841875"/>
            <a:ext cx="603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CA"/>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11" name="Date Placeholder 3">
            <a:extLst>
              <a:ext uri="{FF2B5EF4-FFF2-40B4-BE49-F238E27FC236}">
                <a16:creationId xmlns:a16="http://schemas.microsoft.com/office/drawing/2014/main" id="{BAFA7806-0959-4172-F7DC-692A9A4758EE}"/>
              </a:ext>
            </a:extLst>
          </p:cNvPr>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a:p>
        </p:txBody>
      </p:sp>
      <p:sp>
        <p:nvSpPr>
          <p:cNvPr id="12" name="Footer Placeholder 4">
            <a:extLst>
              <a:ext uri="{FF2B5EF4-FFF2-40B4-BE49-F238E27FC236}">
                <a16:creationId xmlns:a16="http://schemas.microsoft.com/office/drawing/2014/main" id="{469981AD-70B8-C8B8-45D4-4B3FE31DFF47}"/>
              </a:ext>
            </a:extLst>
          </p:cNvPr>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r>
              <a:rPr lang="en-US"/>
              <a:t>Opolahsomuwehs 23</a:t>
            </a:r>
          </a:p>
        </p:txBody>
      </p:sp>
    </p:spTree>
    <p:extLst>
      <p:ext uri="{BB962C8B-B14F-4D97-AF65-F5344CB8AC3E}">
        <p14:creationId xmlns:p14="http://schemas.microsoft.com/office/powerpoint/2010/main" val="419796873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a:extLst>
              <a:ext uri="{FF2B5EF4-FFF2-40B4-BE49-F238E27FC236}">
                <a16:creationId xmlns:a16="http://schemas.microsoft.com/office/drawing/2014/main" id="{14BF19AA-067B-0005-1F30-8294F74AC2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CA"/>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t>Drag picture to placeholder or click icon to add</a:t>
            </a:r>
            <a:endParaRPr noProof="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6" name="Date Placeholder 4">
            <a:extLst>
              <a:ext uri="{FF2B5EF4-FFF2-40B4-BE49-F238E27FC236}">
                <a16:creationId xmlns:a16="http://schemas.microsoft.com/office/drawing/2014/main" id="{6835802E-FB8E-47E2-894D-97F3FE23CAB1}"/>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9E3949B4-3E22-1629-5CB2-88501AB7885A}"/>
              </a:ext>
            </a:extLst>
          </p:cNvPr>
          <p:cNvSpPr>
            <a:spLocks noGrp="1"/>
          </p:cNvSpPr>
          <p:nvPr>
            <p:ph type="ftr" sz="quarter" idx="11"/>
          </p:nvPr>
        </p:nvSpPr>
        <p:spPr/>
        <p:txBody>
          <a:bodyPr/>
          <a:lstStyle>
            <a:lvl1pPr>
              <a:defRPr/>
            </a:lvl1pPr>
          </a:lstStyle>
          <a:p>
            <a:pPr>
              <a:defRPr/>
            </a:pPr>
            <a:r>
              <a:rPr lang="en-US"/>
              <a:t>Opolahsomuwehs 23</a:t>
            </a:r>
          </a:p>
        </p:txBody>
      </p:sp>
      <p:sp>
        <p:nvSpPr>
          <p:cNvPr id="8" name="Slide Number Placeholder 6">
            <a:extLst>
              <a:ext uri="{FF2B5EF4-FFF2-40B4-BE49-F238E27FC236}">
                <a16:creationId xmlns:a16="http://schemas.microsoft.com/office/drawing/2014/main" id="{BBC2F3BF-5749-2959-AB4D-F10A406D3BB0}"/>
              </a:ext>
            </a:extLst>
          </p:cNvPr>
          <p:cNvSpPr>
            <a:spLocks noGrp="1"/>
          </p:cNvSpPr>
          <p:nvPr>
            <p:ph type="sldNum" sz="quarter" idx="12"/>
          </p:nvPr>
        </p:nvSpPr>
        <p:spPr/>
        <p:txBody>
          <a:bodyPr/>
          <a:lstStyle>
            <a:lvl1pPr>
              <a:defRPr/>
            </a:lvl1pPr>
          </a:lstStyle>
          <a:p>
            <a:fld id="{399856FD-0BAA-EF4A-9F93-EF39EC0E584D}" type="slidenum">
              <a:rPr lang="en-US" altLang="en-US"/>
              <a:pPr/>
              <a:t>‹#›</a:t>
            </a:fld>
            <a:endParaRPr lang="en-US" altLang="en-US"/>
          </a:p>
        </p:txBody>
      </p:sp>
    </p:spTree>
    <p:extLst>
      <p:ext uri="{BB962C8B-B14F-4D97-AF65-F5344CB8AC3E}">
        <p14:creationId xmlns:p14="http://schemas.microsoft.com/office/powerpoint/2010/main" val="277269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75A8733C-C0A2-55CA-9650-C983D3C4C27F}"/>
              </a:ext>
            </a:extLst>
          </p:cNvPr>
          <p:cNvGrpSpPr>
            <a:grpSpLocks/>
          </p:cNvGrpSpPr>
          <p:nvPr/>
        </p:nvGrpSpPr>
        <p:grpSpPr bwMode="auto">
          <a:xfrm>
            <a:off x="4267200" y="0"/>
            <a:ext cx="4876800" cy="6858000"/>
            <a:chOff x="4267200" y="0"/>
            <a:chExt cx="4876800" cy="6858000"/>
          </a:xfrm>
        </p:grpSpPr>
        <p:pic>
          <p:nvPicPr>
            <p:cNvPr id="6" name="Picture 7" descr="Overlay-Blank.jpg">
              <a:extLst>
                <a:ext uri="{FF2B5EF4-FFF2-40B4-BE49-F238E27FC236}">
                  <a16:creationId xmlns:a16="http://schemas.microsoft.com/office/drawing/2014/main" id="{02A1B80A-06A9-786E-E919-7F066A959C3F}"/>
                </a:ext>
              </a:extLst>
            </p:cNvPr>
            <p:cNvPicPr>
              <a:picLocks noChangeAspect="1"/>
            </p:cNvPicPr>
            <p:nvPr userDrawn="1"/>
          </p:nvPicPr>
          <p:blipFill>
            <a:blip r:embed="rId2">
              <a:extLst>
                <a:ext uri="{28A0092B-C50C-407E-A947-70E740481C1C}">
                  <a14:useLocalDpi xmlns:a14="http://schemas.microsoft.com/office/drawing/2010/main" val="0"/>
                </a:ext>
              </a:extLst>
            </a:blip>
            <a:srcRect l="4301" r="46875"/>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VerticalBridge.jpg">
              <a:extLst>
                <a:ext uri="{FF2B5EF4-FFF2-40B4-BE49-F238E27FC236}">
                  <a16:creationId xmlns:a16="http://schemas.microsoft.com/office/drawing/2014/main" id="{6BF2C85A-1228-9966-B265-FC3C1B29900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42672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CA"/>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t>Drag picture to placeholder or click icon to add</a:t>
            </a:r>
            <a:endParaRPr noProof="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8" name="Date Placeholder 4">
            <a:extLst>
              <a:ext uri="{FF2B5EF4-FFF2-40B4-BE49-F238E27FC236}">
                <a16:creationId xmlns:a16="http://schemas.microsoft.com/office/drawing/2014/main" id="{7E69B290-27AB-F85B-480A-873F1EA025EF}"/>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3B9D9437-1564-FEFD-8891-0EE4C9B421FA}"/>
              </a:ext>
            </a:extLst>
          </p:cNvPr>
          <p:cNvSpPr>
            <a:spLocks noGrp="1"/>
          </p:cNvSpPr>
          <p:nvPr>
            <p:ph type="ftr" sz="quarter" idx="11"/>
          </p:nvPr>
        </p:nvSpPr>
        <p:spPr/>
        <p:txBody>
          <a:bodyPr/>
          <a:lstStyle>
            <a:lvl1pPr>
              <a:defRPr/>
            </a:lvl1pPr>
          </a:lstStyle>
          <a:p>
            <a:pPr>
              <a:defRPr/>
            </a:pPr>
            <a:r>
              <a:rPr lang="en-US"/>
              <a:t>Opolahsomuwehs 23</a:t>
            </a:r>
          </a:p>
        </p:txBody>
      </p:sp>
      <p:sp>
        <p:nvSpPr>
          <p:cNvPr id="10" name="Slide Number Placeholder 6">
            <a:extLst>
              <a:ext uri="{FF2B5EF4-FFF2-40B4-BE49-F238E27FC236}">
                <a16:creationId xmlns:a16="http://schemas.microsoft.com/office/drawing/2014/main" id="{A840AED0-8857-D6AF-7F26-161EEFAC1F57}"/>
              </a:ext>
            </a:extLst>
          </p:cNvPr>
          <p:cNvSpPr>
            <a:spLocks noGrp="1"/>
          </p:cNvSpPr>
          <p:nvPr>
            <p:ph type="sldNum" sz="quarter" idx="12"/>
          </p:nvPr>
        </p:nvSpPr>
        <p:spPr/>
        <p:txBody>
          <a:bodyPr/>
          <a:lstStyle>
            <a:lvl1pPr>
              <a:defRPr/>
            </a:lvl1pPr>
          </a:lstStyle>
          <a:p>
            <a:fld id="{624F7798-88B0-9940-A44A-FAACD6B1C6F8}" type="slidenum">
              <a:rPr lang="en-US" altLang="en-US"/>
              <a:pPr/>
              <a:t>‹#›</a:t>
            </a:fld>
            <a:endParaRPr lang="en-US" altLang="en-US"/>
          </a:p>
        </p:txBody>
      </p:sp>
    </p:spTree>
    <p:extLst>
      <p:ext uri="{BB962C8B-B14F-4D97-AF65-F5344CB8AC3E}">
        <p14:creationId xmlns:p14="http://schemas.microsoft.com/office/powerpoint/2010/main" val="151516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20571150-603C-4984-AD4F-D38DA52692A8}"/>
              </a:ext>
            </a:extLst>
          </p:cNvPr>
          <p:cNvGrpSpPr>
            <a:grpSpLocks/>
          </p:cNvGrpSpPr>
          <p:nvPr/>
        </p:nvGrpSpPr>
        <p:grpSpPr bwMode="auto">
          <a:xfrm>
            <a:off x="0" y="1373188"/>
            <a:ext cx="9144000" cy="5484812"/>
            <a:chOff x="0" y="1372650"/>
            <a:chExt cx="9144000" cy="5485350"/>
          </a:xfrm>
        </p:grpSpPr>
        <p:pic>
          <p:nvPicPr>
            <p:cNvPr id="5" name="Picture 7" descr="Overlay-Blank.jpg">
              <a:extLst>
                <a:ext uri="{FF2B5EF4-FFF2-40B4-BE49-F238E27FC236}">
                  <a16:creationId xmlns:a16="http://schemas.microsoft.com/office/drawing/2014/main" id="{CC95EA52-CB98-A8D8-48B6-3198987A51E5}"/>
                </a:ext>
              </a:extLst>
            </p:cNvPr>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HorizontalBridge.jpg">
              <a:extLst>
                <a:ext uri="{FF2B5EF4-FFF2-40B4-BE49-F238E27FC236}">
                  <a16:creationId xmlns:a16="http://schemas.microsoft.com/office/drawing/2014/main" id="{85E879EA-A859-1D54-2EA5-A985413A64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3">
            <a:extLst>
              <a:ext uri="{FF2B5EF4-FFF2-40B4-BE49-F238E27FC236}">
                <a16:creationId xmlns:a16="http://schemas.microsoft.com/office/drawing/2014/main" id="{C04999A7-A68A-5759-44EA-0342A86F2C87}"/>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DA03491-95B1-58AA-5974-49375C23064B}"/>
              </a:ext>
            </a:extLst>
          </p:cNvPr>
          <p:cNvSpPr>
            <a:spLocks noGrp="1"/>
          </p:cNvSpPr>
          <p:nvPr>
            <p:ph type="ftr" sz="quarter" idx="11"/>
          </p:nvPr>
        </p:nvSpPr>
        <p:spPr/>
        <p:txBody>
          <a:bodyPr/>
          <a:lstStyle>
            <a:lvl1pPr>
              <a:defRPr/>
            </a:lvl1pPr>
          </a:lstStyle>
          <a:p>
            <a:pPr>
              <a:defRPr/>
            </a:pPr>
            <a:r>
              <a:rPr lang="en-US"/>
              <a:t>Opolahsomuwehs 23</a:t>
            </a:r>
          </a:p>
        </p:txBody>
      </p:sp>
      <p:sp>
        <p:nvSpPr>
          <p:cNvPr id="9" name="Slide Number Placeholder 5">
            <a:extLst>
              <a:ext uri="{FF2B5EF4-FFF2-40B4-BE49-F238E27FC236}">
                <a16:creationId xmlns:a16="http://schemas.microsoft.com/office/drawing/2014/main" id="{FCA55159-F64B-997F-F38A-E08A6866DDD1}"/>
              </a:ext>
            </a:extLst>
          </p:cNvPr>
          <p:cNvSpPr>
            <a:spLocks noGrp="1"/>
          </p:cNvSpPr>
          <p:nvPr>
            <p:ph type="sldNum" sz="quarter" idx="12"/>
          </p:nvPr>
        </p:nvSpPr>
        <p:spPr/>
        <p:txBody>
          <a:bodyPr/>
          <a:lstStyle>
            <a:lvl1pPr>
              <a:defRPr/>
            </a:lvl1pPr>
          </a:lstStyle>
          <a:p>
            <a:fld id="{3DB48C87-344D-F94B-A267-F8957A5D9B54}" type="slidenum">
              <a:rPr lang="en-US" altLang="en-US"/>
              <a:pPr/>
              <a:t>‹#›</a:t>
            </a:fld>
            <a:endParaRPr lang="en-US" altLang="en-US"/>
          </a:p>
        </p:txBody>
      </p:sp>
    </p:spTree>
    <p:extLst>
      <p:ext uri="{BB962C8B-B14F-4D97-AF65-F5344CB8AC3E}">
        <p14:creationId xmlns:p14="http://schemas.microsoft.com/office/powerpoint/2010/main" val="2302711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D0618ECF-9342-DEB4-4CD1-2FCFD9C70C12}"/>
              </a:ext>
            </a:extLst>
          </p:cNvPr>
          <p:cNvGrpSpPr>
            <a:grpSpLocks/>
          </p:cNvGrpSpPr>
          <p:nvPr/>
        </p:nvGrpSpPr>
        <p:grpSpPr bwMode="auto">
          <a:xfrm>
            <a:off x="0" y="0"/>
            <a:ext cx="7696200" cy="6858000"/>
            <a:chOff x="0" y="0"/>
            <a:chExt cx="7696200" cy="6858000"/>
          </a:xfrm>
        </p:grpSpPr>
        <p:pic>
          <p:nvPicPr>
            <p:cNvPr id="5" name="Picture 7" descr="Overlay-Blank.jpg">
              <a:extLst>
                <a:ext uri="{FF2B5EF4-FFF2-40B4-BE49-F238E27FC236}">
                  <a16:creationId xmlns:a16="http://schemas.microsoft.com/office/drawing/2014/main" id="{5A67FD11-5625-D103-BD17-D4DE7192551D}"/>
                </a:ext>
              </a:extLst>
            </p:cNvPr>
            <p:cNvPicPr>
              <a:picLocks noChangeAspect="1"/>
            </p:cNvPicPr>
            <p:nvPr userDrawn="1"/>
          </p:nvPicPr>
          <p:blipFill>
            <a:blip r:embed="rId2">
              <a:extLst>
                <a:ext uri="{28A0092B-C50C-407E-A947-70E740481C1C}">
                  <a14:useLocalDpi xmlns:a14="http://schemas.microsoft.com/office/drawing/2010/main" val="0"/>
                </a:ext>
              </a:extLst>
            </a:blip>
            <a:srcRect l="1471" r="16862"/>
            <a:stretch>
              <a:fillRect/>
            </a:stretch>
          </p:blipFill>
          <p:spPr bwMode="auto">
            <a:xfrm>
              <a:off x="0" y="0"/>
              <a:ext cx="746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VerticalBridge.jpg">
              <a:extLst>
                <a:ext uri="{FF2B5EF4-FFF2-40B4-BE49-F238E27FC236}">
                  <a16:creationId xmlns:a16="http://schemas.microsoft.com/office/drawing/2014/main" id="{F06FEB7D-1451-0253-3E38-3B1C4DD72A8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309"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Vertical Title 1"/>
          <p:cNvSpPr>
            <a:spLocks noGrp="1"/>
          </p:cNvSpPr>
          <p:nvPr>
            <p:ph type="title" orient="vert"/>
          </p:nvPr>
        </p:nvSpPr>
        <p:spPr>
          <a:xfrm>
            <a:off x="7620000" y="381001"/>
            <a:ext cx="1447800" cy="5697538"/>
          </a:xfrm>
        </p:spPr>
        <p:txBody>
          <a:bodyPr vert="eaVert"/>
          <a:lstStyle/>
          <a:p>
            <a:r>
              <a:rPr lang="en-CA"/>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3">
            <a:extLst>
              <a:ext uri="{FF2B5EF4-FFF2-40B4-BE49-F238E27FC236}">
                <a16:creationId xmlns:a16="http://schemas.microsoft.com/office/drawing/2014/main" id="{A9B78EDE-E3F8-30DC-9BB7-6A870A54E73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9B19F4F-DF61-070F-7939-B4C677CA9E7D}"/>
              </a:ext>
            </a:extLst>
          </p:cNvPr>
          <p:cNvSpPr>
            <a:spLocks noGrp="1"/>
          </p:cNvSpPr>
          <p:nvPr>
            <p:ph type="ftr" sz="quarter" idx="11"/>
          </p:nvPr>
        </p:nvSpPr>
        <p:spPr/>
        <p:txBody>
          <a:bodyPr/>
          <a:lstStyle>
            <a:lvl1pPr>
              <a:defRPr/>
            </a:lvl1pPr>
          </a:lstStyle>
          <a:p>
            <a:pPr>
              <a:defRPr/>
            </a:pPr>
            <a:r>
              <a:rPr lang="en-US"/>
              <a:t>Opolahsomuwehs 23</a:t>
            </a:r>
          </a:p>
        </p:txBody>
      </p:sp>
      <p:sp>
        <p:nvSpPr>
          <p:cNvPr id="9" name="Slide Number Placeholder 5">
            <a:extLst>
              <a:ext uri="{FF2B5EF4-FFF2-40B4-BE49-F238E27FC236}">
                <a16:creationId xmlns:a16="http://schemas.microsoft.com/office/drawing/2014/main" id="{27E1D9B1-ADB9-0071-C918-5780E05C15C9}"/>
              </a:ext>
            </a:extLst>
          </p:cNvPr>
          <p:cNvSpPr>
            <a:spLocks noGrp="1"/>
          </p:cNvSpPr>
          <p:nvPr>
            <p:ph type="sldNum" sz="quarter" idx="12"/>
          </p:nvPr>
        </p:nvSpPr>
        <p:spPr/>
        <p:txBody>
          <a:bodyPr/>
          <a:lstStyle>
            <a:lvl1pPr>
              <a:defRPr/>
            </a:lvl1pPr>
          </a:lstStyle>
          <a:p>
            <a:fld id="{675ACCB5-F8C6-0645-997C-FF5089DDC5C4}" type="slidenum">
              <a:rPr lang="en-US" altLang="en-US"/>
              <a:pPr/>
              <a:t>‹#›</a:t>
            </a:fld>
            <a:endParaRPr lang="en-US" altLang="en-US"/>
          </a:p>
        </p:txBody>
      </p:sp>
    </p:spTree>
    <p:extLst>
      <p:ext uri="{BB962C8B-B14F-4D97-AF65-F5344CB8AC3E}">
        <p14:creationId xmlns:p14="http://schemas.microsoft.com/office/powerpoint/2010/main" val="412170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B03E9155-CFD8-2F35-5C23-22E7513FF151}"/>
              </a:ext>
            </a:extLst>
          </p:cNvPr>
          <p:cNvGrpSpPr>
            <a:grpSpLocks/>
          </p:cNvGrpSpPr>
          <p:nvPr/>
        </p:nvGrpSpPr>
        <p:grpSpPr bwMode="auto">
          <a:xfrm>
            <a:off x="0" y="1373188"/>
            <a:ext cx="9144000" cy="5484812"/>
            <a:chOff x="0" y="1372650"/>
            <a:chExt cx="9144000" cy="5485350"/>
          </a:xfrm>
        </p:grpSpPr>
        <p:pic>
          <p:nvPicPr>
            <p:cNvPr id="5" name="Picture 7" descr="Overlay-Blank.jpg">
              <a:extLst>
                <a:ext uri="{FF2B5EF4-FFF2-40B4-BE49-F238E27FC236}">
                  <a16:creationId xmlns:a16="http://schemas.microsoft.com/office/drawing/2014/main" id="{7C6B5BA5-6A95-1B76-13A1-C72E730706FA}"/>
                </a:ext>
              </a:extLst>
            </p:cNvPr>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HorizontalBridge.jpg">
              <a:extLst>
                <a:ext uri="{FF2B5EF4-FFF2-40B4-BE49-F238E27FC236}">
                  <a16:creationId xmlns:a16="http://schemas.microsoft.com/office/drawing/2014/main" id="{01DF5545-DA72-1203-1747-26B394CD9E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3">
            <a:extLst>
              <a:ext uri="{FF2B5EF4-FFF2-40B4-BE49-F238E27FC236}">
                <a16:creationId xmlns:a16="http://schemas.microsoft.com/office/drawing/2014/main" id="{0D22B827-55D6-D1C5-6223-EFCD79E570D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8F6914A6-0E8E-203D-0DDC-6DB2E101BC0F}"/>
              </a:ext>
            </a:extLst>
          </p:cNvPr>
          <p:cNvSpPr>
            <a:spLocks noGrp="1"/>
          </p:cNvSpPr>
          <p:nvPr>
            <p:ph type="ftr" sz="quarter" idx="11"/>
          </p:nvPr>
        </p:nvSpPr>
        <p:spPr/>
        <p:txBody>
          <a:bodyPr/>
          <a:lstStyle>
            <a:lvl1pPr>
              <a:defRPr/>
            </a:lvl1pPr>
          </a:lstStyle>
          <a:p>
            <a:pPr>
              <a:defRPr/>
            </a:pPr>
            <a:r>
              <a:rPr lang="en-US"/>
              <a:t>Opolahsomuwehs 23</a:t>
            </a:r>
          </a:p>
        </p:txBody>
      </p:sp>
      <p:sp>
        <p:nvSpPr>
          <p:cNvPr id="9" name="Slide Number Placeholder 5">
            <a:extLst>
              <a:ext uri="{FF2B5EF4-FFF2-40B4-BE49-F238E27FC236}">
                <a16:creationId xmlns:a16="http://schemas.microsoft.com/office/drawing/2014/main" id="{FE860E18-5DB0-0829-A81A-084B832F7D91}"/>
              </a:ext>
            </a:extLst>
          </p:cNvPr>
          <p:cNvSpPr>
            <a:spLocks noGrp="1"/>
          </p:cNvSpPr>
          <p:nvPr>
            <p:ph type="sldNum" sz="quarter" idx="12"/>
          </p:nvPr>
        </p:nvSpPr>
        <p:spPr/>
        <p:txBody>
          <a:bodyPr/>
          <a:lstStyle>
            <a:lvl1pPr>
              <a:defRPr/>
            </a:lvl1pPr>
          </a:lstStyle>
          <a:p>
            <a:fld id="{0CDB7705-D77B-6041-AF07-A25CED481102}" type="slidenum">
              <a:rPr lang="en-US" altLang="en-US"/>
              <a:pPr/>
              <a:t>‹#›</a:t>
            </a:fld>
            <a:endParaRPr lang="en-US" altLang="en-US"/>
          </a:p>
        </p:txBody>
      </p:sp>
    </p:spTree>
    <p:extLst>
      <p:ext uri="{BB962C8B-B14F-4D97-AF65-F5344CB8AC3E}">
        <p14:creationId xmlns:p14="http://schemas.microsoft.com/office/powerpoint/2010/main" val="142533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2331103E-B53F-1E8D-AD82-68E127AC8425}"/>
              </a:ext>
            </a:extLst>
          </p:cNvPr>
          <p:cNvGrpSpPr>
            <a:grpSpLocks/>
          </p:cNvGrpSpPr>
          <p:nvPr/>
        </p:nvGrpSpPr>
        <p:grpSpPr bwMode="auto">
          <a:xfrm>
            <a:off x="0" y="0"/>
            <a:ext cx="1581150" cy="6858000"/>
            <a:chOff x="134471" y="0"/>
            <a:chExt cx="1581220" cy="6858000"/>
          </a:xfrm>
        </p:grpSpPr>
        <p:pic>
          <p:nvPicPr>
            <p:cNvPr id="5" name="Picture 7" descr="Overlay-Blank.jpg">
              <a:extLst>
                <a:ext uri="{FF2B5EF4-FFF2-40B4-BE49-F238E27FC236}">
                  <a16:creationId xmlns:a16="http://schemas.microsoft.com/office/drawing/2014/main" id="{9764037D-2A9C-A653-612E-0A81E25B9296}"/>
                </a:ext>
              </a:extLst>
            </p:cNvPr>
            <p:cNvPicPr>
              <a:picLocks noChangeAspect="1"/>
            </p:cNvPicPr>
            <p:nvPr userDrawn="1"/>
          </p:nvPicPr>
          <p:blipFill>
            <a:blip r:embed="rId3">
              <a:extLst>
                <a:ext uri="{28A0092B-C50C-407E-A947-70E740481C1C}">
                  <a14:useLocalDpi xmlns:a14="http://schemas.microsoft.com/office/drawing/2010/main" val="0"/>
                </a:ext>
              </a:extLst>
            </a:blip>
            <a:srcRect l="1471" r="83676"/>
            <a:stretch>
              <a:fillRect/>
            </a:stretch>
          </p:blipFill>
          <p:spPr bwMode="auto">
            <a:xfrm>
              <a:off x="134471" y="0"/>
              <a:ext cx="13581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VerticalBridge.jpg">
              <a:extLst>
                <a:ext uri="{FF2B5EF4-FFF2-40B4-BE49-F238E27FC236}">
                  <a16:creationId xmlns:a16="http://schemas.microsoft.com/office/drawing/2014/main" id="{B4278F13-0E17-FF44-8426-E2E8D7B4232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478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6">
            <a:extLst>
              <a:ext uri="{FF2B5EF4-FFF2-40B4-BE49-F238E27FC236}">
                <a16:creationId xmlns:a16="http://schemas.microsoft.com/office/drawing/2014/main" id="{38523A93-7410-D389-7A43-E1286E7D64B0}"/>
              </a:ext>
            </a:extLst>
          </p:cNvPr>
          <p:cNvGrpSpPr>
            <a:grpSpLocks/>
          </p:cNvGrpSpPr>
          <p:nvPr/>
        </p:nvGrpSpPr>
        <p:grpSpPr bwMode="auto">
          <a:xfrm>
            <a:off x="7546975" y="0"/>
            <a:ext cx="1597025" cy="6858000"/>
            <a:chOff x="7413812" y="0"/>
            <a:chExt cx="1597734" cy="6858000"/>
          </a:xfrm>
        </p:grpSpPr>
        <p:pic>
          <p:nvPicPr>
            <p:cNvPr id="8" name="Picture 10" descr="Overlay-Blank.jpg">
              <a:extLst>
                <a:ext uri="{FF2B5EF4-FFF2-40B4-BE49-F238E27FC236}">
                  <a16:creationId xmlns:a16="http://schemas.microsoft.com/office/drawing/2014/main" id="{D4A719F7-90BB-05D5-F0D8-B0A2482347BA}"/>
                </a:ext>
              </a:extLst>
            </p:cNvPr>
            <p:cNvPicPr>
              <a:picLocks noChangeAspect="1"/>
            </p:cNvPicPr>
            <p:nvPr userDrawn="1"/>
          </p:nvPicPr>
          <p:blipFill>
            <a:blip r:embed="rId3">
              <a:extLst>
                <a:ext uri="{28A0092B-C50C-407E-A947-70E740481C1C}">
                  <a14:useLocalDpi xmlns:a14="http://schemas.microsoft.com/office/drawing/2010/main" val="0"/>
                </a:ext>
              </a:extLst>
            </a:blip>
            <a:srcRect r="85126"/>
            <a:stretch>
              <a:fillRect/>
            </a:stretch>
          </p:blipFill>
          <p:spPr bwMode="auto">
            <a:xfrm>
              <a:off x="7651376" y="0"/>
              <a:ext cx="136017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Overlay-VerticalBridge.jpg">
              <a:extLst>
                <a:ext uri="{FF2B5EF4-FFF2-40B4-BE49-F238E27FC236}">
                  <a16:creationId xmlns:a16="http://schemas.microsoft.com/office/drawing/2014/main" id="{C271AD39-821E-A1BB-468B-7DFD7EB4079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flipH="1">
              <a:off x="7413812"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2" descr="HR-Color.png">
            <a:extLst>
              <a:ext uri="{FF2B5EF4-FFF2-40B4-BE49-F238E27FC236}">
                <a16:creationId xmlns:a16="http://schemas.microsoft.com/office/drawing/2014/main" id="{31AE6D4E-727F-F832-553F-11ADD1938D6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4163" y="4841875"/>
            <a:ext cx="603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CA"/>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CA" noProof="0"/>
              <a:t>Drag picture to placeholder or click icon to add</a:t>
            </a:r>
            <a:endParaRPr noProof="0"/>
          </a:p>
        </p:txBody>
      </p:sp>
      <p:sp>
        <p:nvSpPr>
          <p:cNvPr id="11" name="Date Placeholder 3">
            <a:extLst>
              <a:ext uri="{FF2B5EF4-FFF2-40B4-BE49-F238E27FC236}">
                <a16:creationId xmlns:a16="http://schemas.microsoft.com/office/drawing/2014/main" id="{794F2894-2714-2FF5-1C17-23FD5BECEC6C}"/>
              </a:ext>
            </a:extLst>
          </p:cNvPr>
          <p:cNvSpPr>
            <a:spLocks noGrp="1"/>
          </p:cNvSpPr>
          <p:nvPr>
            <p:ph type="dt" sz="half" idx="13"/>
          </p:nvPr>
        </p:nvSpPr>
        <p:spPr>
          <a:xfrm>
            <a:off x="5257800" y="6356350"/>
            <a:ext cx="2133600" cy="365125"/>
          </a:xfrm>
        </p:spPr>
        <p:txBody>
          <a:bodyPr/>
          <a:lstStyle>
            <a:lvl1pPr>
              <a:defRPr>
                <a:solidFill>
                  <a:schemeClr val="tx2"/>
                </a:solidFill>
              </a:defRPr>
            </a:lvl1pPr>
          </a:lstStyle>
          <a:p>
            <a:pPr>
              <a:defRPr/>
            </a:pPr>
            <a:endParaRPr lang="en-US"/>
          </a:p>
        </p:txBody>
      </p:sp>
      <p:sp>
        <p:nvSpPr>
          <p:cNvPr id="12" name="Footer Placeholder 4">
            <a:extLst>
              <a:ext uri="{FF2B5EF4-FFF2-40B4-BE49-F238E27FC236}">
                <a16:creationId xmlns:a16="http://schemas.microsoft.com/office/drawing/2014/main" id="{A1FCE3DA-67FF-9D86-0960-F10E02EA8543}"/>
              </a:ext>
            </a:extLst>
          </p:cNvPr>
          <p:cNvSpPr>
            <a:spLocks noGrp="1"/>
          </p:cNvSpPr>
          <p:nvPr>
            <p:ph type="ftr" sz="quarter" idx="14"/>
          </p:nvPr>
        </p:nvSpPr>
        <p:spPr>
          <a:xfrm>
            <a:off x="1752600" y="6356350"/>
            <a:ext cx="2895600" cy="365125"/>
          </a:xfrm>
        </p:spPr>
        <p:txBody>
          <a:bodyPr/>
          <a:lstStyle>
            <a:lvl1pPr>
              <a:defRPr>
                <a:solidFill>
                  <a:schemeClr val="tx2"/>
                </a:solidFill>
              </a:defRPr>
            </a:lvl1pPr>
          </a:lstStyle>
          <a:p>
            <a:pPr>
              <a:defRPr/>
            </a:pPr>
            <a:r>
              <a:rPr lang="en-US"/>
              <a:t>Opolahsomuwehs 23</a:t>
            </a:r>
          </a:p>
        </p:txBody>
      </p:sp>
    </p:spTree>
    <p:extLst>
      <p:ext uri="{BB962C8B-B14F-4D97-AF65-F5344CB8AC3E}">
        <p14:creationId xmlns:p14="http://schemas.microsoft.com/office/powerpoint/2010/main" val="24592513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id="{C0DD58FE-5887-7129-57E1-C17FA1B353DE}"/>
              </a:ext>
            </a:extLst>
          </p:cNvPr>
          <p:cNvGrpSpPr>
            <a:grpSpLocks/>
          </p:cNvGrpSpPr>
          <p:nvPr/>
        </p:nvGrpSpPr>
        <p:grpSpPr bwMode="auto">
          <a:xfrm>
            <a:off x="0" y="0"/>
            <a:ext cx="9144000" cy="1190625"/>
            <a:chOff x="0" y="0"/>
            <a:chExt cx="9144000" cy="1191256"/>
          </a:xfrm>
        </p:grpSpPr>
        <p:pic>
          <p:nvPicPr>
            <p:cNvPr id="5" name="Picture 7" descr="Overlay-Blank.jpg">
              <a:extLst>
                <a:ext uri="{FF2B5EF4-FFF2-40B4-BE49-F238E27FC236}">
                  <a16:creationId xmlns:a16="http://schemas.microsoft.com/office/drawing/2014/main" id="{99747DFC-0273-4085-BB02-55982F4DB046}"/>
                </a:ext>
              </a:extLst>
            </p:cNvPr>
            <p:cNvPicPr>
              <a:picLocks noChangeAspect="1"/>
            </p:cNvPicPr>
            <p:nvPr userDrawn="1"/>
          </p:nvPicPr>
          <p:blipFill>
            <a:blip r:embed="rId3">
              <a:extLst>
                <a:ext uri="{28A0092B-C50C-407E-A947-70E740481C1C}">
                  <a14:useLocalDpi xmlns:a14="http://schemas.microsoft.com/office/drawing/2010/main" val="0"/>
                </a:ext>
              </a:extLst>
            </a:blip>
            <a:srcRect b="85555"/>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verlay-HorizontalBridge.jpg">
              <a:extLst>
                <a:ext uri="{FF2B5EF4-FFF2-40B4-BE49-F238E27FC236}">
                  <a16:creationId xmlns:a16="http://schemas.microsoft.com/office/drawing/2014/main" id="{47BC2AE3-2E90-98FD-01A0-55681233F44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flipV="1">
              <a:off x="0" y="923365"/>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0">
            <a:extLst>
              <a:ext uri="{FF2B5EF4-FFF2-40B4-BE49-F238E27FC236}">
                <a16:creationId xmlns:a16="http://schemas.microsoft.com/office/drawing/2014/main" id="{FD4BD924-0A55-500B-EEDF-35D8E42DE903}"/>
              </a:ext>
            </a:extLst>
          </p:cNvPr>
          <p:cNvGrpSpPr>
            <a:grpSpLocks/>
          </p:cNvGrpSpPr>
          <p:nvPr/>
        </p:nvGrpSpPr>
        <p:grpSpPr bwMode="auto">
          <a:xfrm flipV="1">
            <a:off x="0" y="5667375"/>
            <a:ext cx="9144000" cy="1190625"/>
            <a:chOff x="0" y="0"/>
            <a:chExt cx="9144000" cy="1191256"/>
          </a:xfrm>
        </p:grpSpPr>
        <p:pic>
          <p:nvPicPr>
            <p:cNvPr id="8" name="Picture 10" descr="Overlay-Blank.jpg">
              <a:extLst>
                <a:ext uri="{FF2B5EF4-FFF2-40B4-BE49-F238E27FC236}">
                  <a16:creationId xmlns:a16="http://schemas.microsoft.com/office/drawing/2014/main" id="{197497BF-D1B4-2EBA-BB38-568A28D2E44E}"/>
                </a:ext>
              </a:extLst>
            </p:cNvPr>
            <p:cNvPicPr>
              <a:picLocks noChangeAspect="1"/>
            </p:cNvPicPr>
            <p:nvPr userDrawn="1"/>
          </p:nvPicPr>
          <p:blipFill>
            <a:blip r:embed="rId3">
              <a:extLst>
                <a:ext uri="{28A0092B-C50C-407E-A947-70E740481C1C}">
                  <a14:useLocalDpi xmlns:a14="http://schemas.microsoft.com/office/drawing/2010/main" val="0"/>
                </a:ext>
              </a:extLst>
            </a:blip>
            <a:srcRect b="85555"/>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Overlay-HorizontalBridge.jpg">
              <a:extLst>
                <a:ext uri="{FF2B5EF4-FFF2-40B4-BE49-F238E27FC236}">
                  <a16:creationId xmlns:a16="http://schemas.microsoft.com/office/drawing/2014/main" id="{CBC1EE3F-5542-91CF-30E7-9C9F3B8CC13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flipV="1">
              <a:off x="0" y="923365"/>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2" descr="HR-Color.png">
            <a:extLst>
              <a:ext uri="{FF2B5EF4-FFF2-40B4-BE49-F238E27FC236}">
                <a16:creationId xmlns:a16="http://schemas.microsoft.com/office/drawing/2014/main" id="{0844B410-6C2A-45D1-2700-C58F30D62AC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4163" y="3259138"/>
            <a:ext cx="603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CA"/>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11" name="Date Placeholder 3">
            <a:extLst>
              <a:ext uri="{FF2B5EF4-FFF2-40B4-BE49-F238E27FC236}">
                <a16:creationId xmlns:a16="http://schemas.microsoft.com/office/drawing/2014/main" id="{3C2895CE-8E34-414A-8ECD-5A76099FBFD3}"/>
              </a:ext>
            </a:extLst>
          </p:cNvPr>
          <p:cNvSpPr>
            <a:spLocks noGrp="1"/>
          </p:cNvSpPr>
          <p:nvPr>
            <p:ph type="dt" sz="half" idx="10"/>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D476CD61-259C-39A7-4FC2-91F3989B2091}"/>
              </a:ext>
            </a:extLst>
          </p:cNvPr>
          <p:cNvSpPr>
            <a:spLocks noGrp="1"/>
          </p:cNvSpPr>
          <p:nvPr>
            <p:ph type="ftr" sz="quarter" idx="11"/>
          </p:nvPr>
        </p:nvSpPr>
        <p:spPr/>
        <p:txBody>
          <a:bodyPr/>
          <a:lstStyle>
            <a:lvl1pPr>
              <a:defRPr/>
            </a:lvl1pPr>
          </a:lstStyle>
          <a:p>
            <a:pPr>
              <a:defRPr/>
            </a:pPr>
            <a:r>
              <a:rPr lang="en-US"/>
              <a:t>Opolahsomuwehs 23</a:t>
            </a:r>
          </a:p>
        </p:txBody>
      </p:sp>
      <p:sp>
        <p:nvSpPr>
          <p:cNvPr id="13" name="Slide Number Placeholder 5">
            <a:extLst>
              <a:ext uri="{FF2B5EF4-FFF2-40B4-BE49-F238E27FC236}">
                <a16:creationId xmlns:a16="http://schemas.microsoft.com/office/drawing/2014/main" id="{EB95DFEC-89D1-3C69-FD62-6FE64CD69563}"/>
              </a:ext>
            </a:extLst>
          </p:cNvPr>
          <p:cNvSpPr>
            <a:spLocks noGrp="1"/>
          </p:cNvSpPr>
          <p:nvPr>
            <p:ph type="sldNum" sz="quarter" idx="12"/>
          </p:nvPr>
        </p:nvSpPr>
        <p:spPr/>
        <p:txBody>
          <a:bodyPr/>
          <a:lstStyle>
            <a:lvl1pPr>
              <a:defRPr/>
            </a:lvl1pPr>
          </a:lstStyle>
          <a:p>
            <a:fld id="{6058EFFB-E294-AD48-BAA1-7FE2184D359D}" type="slidenum">
              <a:rPr lang="en-US" altLang="en-US"/>
              <a:pPr/>
              <a:t>‹#›</a:t>
            </a:fld>
            <a:endParaRPr lang="en-US" altLang="en-US"/>
          </a:p>
        </p:txBody>
      </p:sp>
    </p:spTree>
    <p:extLst>
      <p:ext uri="{BB962C8B-B14F-4D97-AF65-F5344CB8AC3E}">
        <p14:creationId xmlns:p14="http://schemas.microsoft.com/office/powerpoint/2010/main" val="41359661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36EA219C-3357-BD29-8DD5-38D0B8613490}"/>
              </a:ext>
            </a:extLst>
          </p:cNvPr>
          <p:cNvGrpSpPr>
            <a:grpSpLocks/>
          </p:cNvGrpSpPr>
          <p:nvPr/>
        </p:nvGrpSpPr>
        <p:grpSpPr bwMode="auto">
          <a:xfrm>
            <a:off x="0" y="1373188"/>
            <a:ext cx="9144000" cy="5484812"/>
            <a:chOff x="0" y="1372650"/>
            <a:chExt cx="9144000" cy="5485350"/>
          </a:xfrm>
        </p:grpSpPr>
        <p:pic>
          <p:nvPicPr>
            <p:cNvPr id="6" name="Picture 7" descr="Overlay-Blank.jpg">
              <a:extLst>
                <a:ext uri="{FF2B5EF4-FFF2-40B4-BE49-F238E27FC236}">
                  <a16:creationId xmlns:a16="http://schemas.microsoft.com/office/drawing/2014/main" id="{5992841F-10EC-5DF0-E961-8D4AB587F43E}"/>
                </a:ext>
              </a:extLst>
            </p:cNvPr>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HorizontalBridge.jpg">
              <a:extLst>
                <a:ext uri="{FF2B5EF4-FFF2-40B4-BE49-F238E27FC236}">
                  <a16:creationId xmlns:a16="http://schemas.microsoft.com/office/drawing/2014/main" id="{CBE83688-F4E1-C6F7-1F87-A5A2BF6DDF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8" name="Date Placeholder 4">
            <a:extLst>
              <a:ext uri="{FF2B5EF4-FFF2-40B4-BE49-F238E27FC236}">
                <a16:creationId xmlns:a16="http://schemas.microsoft.com/office/drawing/2014/main" id="{B61F373B-76F1-F195-7ED6-3F9EE993B7BD}"/>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3D4EDCEF-99CA-E27D-B848-CC952217466C}"/>
              </a:ext>
            </a:extLst>
          </p:cNvPr>
          <p:cNvSpPr>
            <a:spLocks noGrp="1"/>
          </p:cNvSpPr>
          <p:nvPr>
            <p:ph type="ftr" sz="quarter" idx="11"/>
          </p:nvPr>
        </p:nvSpPr>
        <p:spPr/>
        <p:txBody>
          <a:bodyPr/>
          <a:lstStyle>
            <a:lvl1pPr>
              <a:defRPr/>
            </a:lvl1pPr>
          </a:lstStyle>
          <a:p>
            <a:pPr>
              <a:defRPr/>
            </a:pPr>
            <a:r>
              <a:rPr lang="en-US"/>
              <a:t>Opolahsomuwehs 23</a:t>
            </a:r>
          </a:p>
        </p:txBody>
      </p:sp>
      <p:sp>
        <p:nvSpPr>
          <p:cNvPr id="10" name="Slide Number Placeholder 6">
            <a:extLst>
              <a:ext uri="{FF2B5EF4-FFF2-40B4-BE49-F238E27FC236}">
                <a16:creationId xmlns:a16="http://schemas.microsoft.com/office/drawing/2014/main" id="{6ACA37D3-C575-06FB-453A-928234A2B333}"/>
              </a:ext>
            </a:extLst>
          </p:cNvPr>
          <p:cNvSpPr>
            <a:spLocks noGrp="1"/>
          </p:cNvSpPr>
          <p:nvPr>
            <p:ph type="sldNum" sz="quarter" idx="12"/>
          </p:nvPr>
        </p:nvSpPr>
        <p:spPr/>
        <p:txBody>
          <a:bodyPr/>
          <a:lstStyle>
            <a:lvl1pPr>
              <a:defRPr/>
            </a:lvl1pPr>
          </a:lstStyle>
          <a:p>
            <a:fld id="{36CA5C29-8B29-DC44-901B-A0AE038F025C}" type="slidenum">
              <a:rPr lang="en-US" altLang="en-US"/>
              <a:pPr/>
              <a:t>‹#›</a:t>
            </a:fld>
            <a:endParaRPr lang="en-US" altLang="en-US"/>
          </a:p>
        </p:txBody>
      </p:sp>
    </p:spTree>
    <p:extLst>
      <p:ext uri="{BB962C8B-B14F-4D97-AF65-F5344CB8AC3E}">
        <p14:creationId xmlns:p14="http://schemas.microsoft.com/office/powerpoint/2010/main" val="414548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9F75AE-5813-F8F0-D8D4-FAF7C0BB0848}"/>
              </a:ext>
            </a:extLst>
          </p:cNvPr>
          <p:cNvGrpSpPr>
            <a:grpSpLocks/>
          </p:cNvGrpSpPr>
          <p:nvPr/>
        </p:nvGrpSpPr>
        <p:grpSpPr bwMode="auto">
          <a:xfrm>
            <a:off x="0" y="1373188"/>
            <a:ext cx="9144000" cy="5484812"/>
            <a:chOff x="0" y="1372650"/>
            <a:chExt cx="9144000" cy="5485350"/>
          </a:xfrm>
        </p:grpSpPr>
        <p:pic>
          <p:nvPicPr>
            <p:cNvPr id="8" name="Picture 7" descr="Overlay-Blank.jpg">
              <a:extLst>
                <a:ext uri="{FF2B5EF4-FFF2-40B4-BE49-F238E27FC236}">
                  <a16:creationId xmlns:a16="http://schemas.microsoft.com/office/drawing/2014/main" id="{0C09B40A-E7FD-453C-9728-E2ED92940448}"/>
                </a:ext>
              </a:extLst>
            </p:cNvPr>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Overlay-HorizontalBridge.jpg">
              <a:extLst>
                <a:ext uri="{FF2B5EF4-FFF2-40B4-BE49-F238E27FC236}">
                  <a16:creationId xmlns:a16="http://schemas.microsoft.com/office/drawing/2014/main" id="{85212F4A-F661-232A-57D0-37E160F7A4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Overlay-HorizontalBridge.jpg">
            <a:extLst>
              <a:ext uri="{FF2B5EF4-FFF2-40B4-BE49-F238E27FC236}">
                <a16:creationId xmlns:a16="http://schemas.microsoft.com/office/drawing/2014/main" id="{B2F98344-325B-5712-5B51-651603C437BD}"/>
              </a:ext>
            </a:extLst>
          </p:cNvPr>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a:extLst>
              <a:ext uri="{FF2B5EF4-FFF2-40B4-BE49-F238E27FC236}">
                <a16:creationId xmlns:a16="http://schemas.microsoft.com/office/drawing/2014/main" id="{9D9A8C0B-C030-1EB0-6E4A-E62CEE16F400}"/>
              </a:ext>
            </a:extLst>
          </p:cNvPr>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CA"/>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12" name="Date Placeholder 6">
            <a:extLst>
              <a:ext uri="{FF2B5EF4-FFF2-40B4-BE49-F238E27FC236}">
                <a16:creationId xmlns:a16="http://schemas.microsoft.com/office/drawing/2014/main" id="{EDE04B53-28C4-81F5-4A12-747DB5FBE16F}"/>
              </a:ext>
            </a:extLst>
          </p:cNvPr>
          <p:cNvSpPr>
            <a:spLocks noGrp="1"/>
          </p:cNvSpPr>
          <p:nvPr>
            <p:ph type="dt" sz="half" idx="10"/>
          </p:nvPr>
        </p:nvSpPr>
        <p:spPr/>
        <p:txBody>
          <a:bodyPr/>
          <a:lstStyle>
            <a:lvl1pPr>
              <a:defRPr/>
            </a:lvl1pPr>
          </a:lstStyle>
          <a:p>
            <a:pPr>
              <a:defRPr/>
            </a:pPr>
            <a:endParaRPr lang="en-US"/>
          </a:p>
        </p:txBody>
      </p:sp>
      <p:sp>
        <p:nvSpPr>
          <p:cNvPr id="13" name="Footer Placeholder 7">
            <a:extLst>
              <a:ext uri="{FF2B5EF4-FFF2-40B4-BE49-F238E27FC236}">
                <a16:creationId xmlns:a16="http://schemas.microsoft.com/office/drawing/2014/main" id="{DDF1CCAB-5708-284C-37F9-BF55520ABB4F}"/>
              </a:ext>
            </a:extLst>
          </p:cNvPr>
          <p:cNvSpPr>
            <a:spLocks noGrp="1"/>
          </p:cNvSpPr>
          <p:nvPr>
            <p:ph type="ftr" sz="quarter" idx="11"/>
          </p:nvPr>
        </p:nvSpPr>
        <p:spPr/>
        <p:txBody>
          <a:bodyPr/>
          <a:lstStyle>
            <a:lvl1pPr>
              <a:defRPr/>
            </a:lvl1pPr>
          </a:lstStyle>
          <a:p>
            <a:pPr>
              <a:defRPr/>
            </a:pPr>
            <a:r>
              <a:rPr lang="en-US"/>
              <a:t>Opolahsomuwehs 23</a:t>
            </a:r>
          </a:p>
        </p:txBody>
      </p:sp>
      <p:sp>
        <p:nvSpPr>
          <p:cNvPr id="14" name="Slide Number Placeholder 8">
            <a:extLst>
              <a:ext uri="{FF2B5EF4-FFF2-40B4-BE49-F238E27FC236}">
                <a16:creationId xmlns:a16="http://schemas.microsoft.com/office/drawing/2014/main" id="{E0E7A51C-1036-4230-9C52-57EE0366F889}"/>
              </a:ext>
            </a:extLst>
          </p:cNvPr>
          <p:cNvSpPr>
            <a:spLocks noGrp="1"/>
          </p:cNvSpPr>
          <p:nvPr>
            <p:ph type="sldNum" sz="quarter" idx="12"/>
          </p:nvPr>
        </p:nvSpPr>
        <p:spPr/>
        <p:txBody>
          <a:bodyPr/>
          <a:lstStyle>
            <a:lvl1pPr>
              <a:defRPr/>
            </a:lvl1pPr>
          </a:lstStyle>
          <a:p>
            <a:fld id="{8FDD089D-39E5-CB4B-AAAD-05C4869B3A85}" type="slidenum">
              <a:rPr lang="en-US" altLang="en-US"/>
              <a:pPr/>
              <a:t>‹#›</a:t>
            </a:fld>
            <a:endParaRPr lang="en-US" altLang="en-US"/>
          </a:p>
        </p:txBody>
      </p:sp>
    </p:spTree>
    <p:extLst>
      <p:ext uri="{BB962C8B-B14F-4D97-AF65-F5344CB8AC3E}">
        <p14:creationId xmlns:p14="http://schemas.microsoft.com/office/powerpoint/2010/main" val="23287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F05A4D89-AA38-D8C7-4A5B-206FD679327A}"/>
              </a:ext>
            </a:extLst>
          </p:cNvPr>
          <p:cNvGrpSpPr>
            <a:grpSpLocks/>
          </p:cNvGrpSpPr>
          <p:nvPr/>
        </p:nvGrpSpPr>
        <p:grpSpPr bwMode="auto">
          <a:xfrm>
            <a:off x="0" y="1373188"/>
            <a:ext cx="9144000" cy="5484812"/>
            <a:chOff x="0" y="1372650"/>
            <a:chExt cx="9144000" cy="5485350"/>
          </a:xfrm>
        </p:grpSpPr>
        <p:pic>
          <p:nvPicPr>
            <p:cNvPr id="4" name="Picture 7" descr="Overlay-Blank.jpg">
              <a:extLst>
                <a:ext uri="{FF2B5EF4-FFF2-40B4-BE49-F238E27FC236}">
                  <a16:creationId xmlns:a16="http://schemas.microsoft.com/office/drawing/2014/main" id="{C0DDA8FA-9317-8EF8-9309-316949CF0E46}"/>
                </a:ext>
              </a:extLst>
            </p:cNvPr>
            <p:cNvPicPr>
              <a:picLocks noChangeAspect="1"/>
            </p:cNvPicPr>
            <p:nvPr userDrawn="1"/>
          </p:nvPicPr>
          <p:blipFill>
            <a:blip r:embed="rId2">
              <a:extLst>
                <a:ext uri="{28A0092B-C50C-407E-A947-70E740481C1C}">
                  <a14:useLocalDpi xmlns:a14="http://schemas.microsoft.com/office/drawing/2010/main" val="0"/>
                </a:ext>
              </a:extLst>
            </a:blip>
            <a:srcRect t="23334"/>
            <a:stretch>
              <a:fillRect/>
            </a:stretch>
          </p:blipFill>
          <p:spPr bwMode="auto">
            <a:xfrm>
              <a:off x="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Overlay-HorizontalBridge.jpg">
              <a:extLst>
                <a:ext uri="{FF2B5EF4-FFF2-40B4-BE49-F238E27FC236}">
                  <a16:creationId xmlns:a16="http://schemas.microsoft.com/office/drawing/2014/main" id="{F3F09FD5-EA74-727B-BB63-6E1ACF90B6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2650"/>
              <a:ext cx="9144000"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CA"/>
              <a:t>Click to edit Master title style</a:t>
            </a:r>
            <a:endParaRPr/>
          </a:p>
        </p:txBody>
      </p:sp>
      <p:sp>
        <p:nvSpPr>
          <p:cNvPr id="6" name="Date Placeholder 2">
            <a:extLst>
              <a:ext uri="{FF2B5EF4-FFF2-40B4-BE49-F238E27FC236}">
                <a16:creationId xmlns:a16="http://schemas.microsoft.com/office/drawing/2014/main" id="{F7909EB3-A433-0125-3A24-A39C69C2F506}"/>
              </a:ext>
            </a:extLst>
          </p:cNvPr>
          <p:cNvSpPr>
            <a:spLocks noGrp="1"/>
          </p:cNvSpPr>
          <p:nvPr>
            <p:ph type="dt" sz="half" idx="10"/>
          </p:nvPr>
        </p:nvSpPr>
        <p:spPr/>
        <p:txBody>
          <a:bodyPr/>
          <a:lstStyle>
            <a:lvl1pPr>
              <a:defRPr/>
            </a:lvl1pPr>
          </a:lstStyle>
          <a:p>
            <a:pPr>
              <a:defRPr/>
            </a:pPr>
            <a:endParaRPr lang="en-US"/>
          </a:p>
        </p:txBody>
      </p:sp>
      <p:sp>
        <p:nvSpPr>
          <p:cNvPr id="7" name="Footer Placeholder 3">
            <a:extLst>
              <a:ext uri="{FF2B5EF4-FFF2-40B4-BE49-F238E27FC236}">
                <a16:creationId xmlns:a16="http://schemas.microsoft.com/office/drawing/2014/main" id="{490F00D1-148D-912D-411B-0022E7D4BA66}"/>
              </a:ext>
            </a:extLst>
          </p:cNvPr>
          <p:cNvSpPr>
            <a:spLocks noGrp="1"/>
          </p:cNvSpPr>
          <p:nvPr>
            <p:ph type="ftr" sz="quarter" idx="11"/>
          </p:nvPr>
        </p:nvSpPr>
        <p:spPr/>
        <p:txBody>
          <a:bodyPr/>
          <a:lstStyle>
            <a:lvl1pPr>
              <a:defRPr/>
            </a:lvl1pPr>
          </a:lstStyle>
          <a:p>
            <a:pPr>
              <a:defRPr/>
            </a:pPr>
            <a:r>
              <a:rPr lang="en-US"/>
              <a:t>Opolahsomuwehs 23</a:t>
            </a:r>
          </a:p>
        </p:txBody>
      </p:sp>
      <p:sp>
        <p:nvSpPr>
          <p:cNvPr id="8" name="Slide Number Placeholder 4">
            <a:extLst>
              <a:ext uri="{FF2B5EF4-FFF2-40B4-BE49-F238E27FC236}">
                <a16:creationId xmlns:a16="http://schemas.microsoft.com/office/drawing/2014/main" id="{0842C74A-DB2C-2099-0D94-DD5BBD57EDE7}"/>
              </a:ext>
            </a:extLst>
          </p:cNvPr>
          <p:cNvSpPr>
            <a:spLocks noGrp="1"/>
          </p:cNvSpPr>
          <p:nvPr>
            <p:ph type="sldNum" sz="quarter" idx="12"/>
          </p:nvPr>
        </p:nvSpPr>
        <p:spPr/>
        <p:txBody>
          <a:bodyPr/>
          <a:lstStyle>
            <a:lvl1pPr>
              <a:defRPr/>
            </a:lvl1pPr>
          </a:lstStyle>
          <a:p>
            <a:fld id="{77CBD8B7-0AEE-3C4D-B1C6-61059E557F91}" type="slidenum">
              <a:rPr lang="en-US" altLang="en-US"/>
              <a:pPr/>
              <a:t>‹#›</a:t>
            </a:fld>
            <a:endParaRPr lang="en-US" altLang="en-US"/>
          </a:p>
        </p:txBody>
      </p:sp>
    </p:spTree>
    <p:extLst>
      <p:ext uri="{BB962C8B-B14F-4D97-AF65-F5344CB8AC3E}">
        <p14:creationId xmlns:p14="http://schemas.microsoft.com/office/powerpoint/2010/main" val="99416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a:extLst>
              <a:ext uri="{FF2B5EF4-FFF2-40B4-BE49-F238E27FC236}">
                <a16:creationId xmlns:a16="http://schemas.microsoft.com/office/drawing/2014/main" id="{90CE7600-B014-5122-3749-E7598290CA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858C2D94-AD17-DA1D-3027-D2F55AB7EF13}"/>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091940AB-7FEE-54F1-09B7-A9E09E9829BE}"/>
              </a:ext>
            </a:extLst>
          </p:cNvPr>
          <p:cNvSpPr>
            <a:spLocks noGrp="1"/>
          </p:cNvSpPr>
          <p:nvPr>
            <p:ph type="ftr" sz="quarter" idx="11"/>
          </p:nvPr>
        </p:nvSpPr>
        <p:spPr/>
        <p:txBody>
          <a:bodyPr/>
          <a:lstStyle>
            <a:lvl1pPr>
              <a:defRPr/>
            </a:lvl1pPr>
          </a:lstStyle>
          <a:p>
            <a:pPr>
              <a:defRPr/>
            </a:pPr>
            <a:r>
              <a:rPr lang="en-US"/>
              <a:t>Opolahsomuwehs 23</a:t>
            </a:r>
          </a:p>
        </p:txBody>
      </p:sp>
      <p:sp>
        <p:nvSpPr>
          <p:cNvPr id="5" name="Slide Number Placeholder 3">
            <a:extLst>
              <a:ext uri="{FF2B5EF4-FFF2-40B4-BE49-F238E27FC236}">
                <a16:creationId xmlns:a16="http://schemas.microsoft.com/office/drawing/2014/main" id="{D4B7196C-BCE5-6006-535D-DD57EE04ED5D}"/>
              </a:ext>
            </a:extLst>
          </p:cNvPr>
          <p:cNvSpPr>
            <a:spLocks noGrp="1"/>
          </p:cNvSpPr>
          <p:nvPr>
            <p:ph type="sldNum" sz="quarter" idx="12"/>
          </p:nvPr>
        </p:nvSpPr>
        <p:spPr/>
        <p:txBody>
          <a:bodyPr/>
          <a:lstStyle>
            <a:lvl1pPr>
              <a:defRPr/>
            </a:lvl1pPr>
          </a:lstStyle>
          <a:p>
            <a:fld id="{98284500-91DF-7B4F-A70D-5AC8499DB49B}" type="slidenum">
              <a:rPr lang="en-US" altLang="en-US"/>
              <a:pPr/>
              <a:t>‹#›</a:t>
            </a:fld>
            <a:endParaRPr lang="en-US" altLang="en-US"/>
          </a:p>
        </p:txBody>
      </p:sp>
    </p:spTree>
    <p:extLst>
      <p:ext uri="{BB962C8B-B14F-4D97-AF65-F5344CB8AC3E}">
        <p14:creationId xmlns:p14="http://schemas.microsoft.com/office/powerpoint/2010/main" val="291063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a:extLst>
              <a:ext uri="{FF2B5EF4-FFF2-40B4-BE49-F238E27FC236}">
                <a16:creationId xmlns:a16="http://schemas.microsoft.com/office/drawing/2014/main" id="{FA44FA3E-C18D-CB78-9167-904AD9B9501D}"/>
              </a:ext>
            </a:extLst>
          </p:cNvPr>
          <p:cNvGrpSpPr>
            <a:grpSpLocks/>
          </p:cNvGrpSpPr>
          <p:nvPr/>
        </p:nvGrpSpPr>
        <p:grpSpPr bwMode="auto">
          <a:xfrm>
            <a:off x="4267200" y="0"/>
            <a:ext cx="4876800" cy="6858000"/>
            <a:chOff x="4267200" y="0"/>
            <a:chExt cx="4876800" cy="6858000"/>
          </a:xfrm>
        </p:grpSpPr>
        <p:pic>
          <p:nvPicPr>
            <p:cNvPr id="6" name="Picture 7" descr="Overlay-Blank.jpg">
              <a:extLst>
                <a:ext uri="{FF2B5EF4-FFF2-40B4-BE49-F238E27FC236}">
                  <a16:creationId xmlns:a16="http://schemas.microsoft.com/office/drawing/2014/main" id="{2C537BF4-FF25-5BE1-DD31-BCB46F659C7D}"/>
                </a:ext>
              </a:extLst>
            </p:cNvPr>
            <p:cNvPicPr>
              <a:picLocks noChangeAspect="1"/>
            </p:cNvPicPr>
            <p:nvPr userDrawn="1"/>
          </p:nvPicPr>
          <p:blipFill>
            <a:blip r:embed="rId2">
              <a:extLst>
                <a:ext uri="{28A0092B-C50C-407E-A947-70E740481C1C}">
                  <a14:useLocalDpi xmlns:a14="http://schemas.microsoft.com/office/drawing/2010/main" val="0"/>
                </a:ext>
              </a:extLst>
            </a:blip>
            <a:srcRect l="4301" r="46875"/>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Overlay-VerticalBridge.jpg">
              <a:extLst>
                <a:ext uri="{FF2B5EF4-FFF2-40B4-BE49-F238E27FC236}">
                  <a16:creationId xmlns:a16="http://schemas.microsoft.com/office/drawing/2014/main" id="{865A8391-A25F-4870-AF9C-E79764E1C5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4267200" y="0"/>
              <a:ext cx="2678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CA"/>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8" name="Date Placeholder 4">
            <a:extLst>
              <a:ext uri="{FF2B5EF4-FFF2-40B4-BE49-F238E27FC236}">
                <a16:creationId xmlns:a16="http://schemas.microsoft.com/office/drawing/2014/main" id="{1CD38AF3-94D9-4878-1698-8AD345F8BEF9}"/>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585756D4-FBA2-E8AC-3590-E26FB6C3A619}"/>
              </a:ext>
            </a:extLst>
          </p:cNvPr>
          <p:cNvSpPr>
            <a:spLocks noGrp="1"/>
          </p:cNvSpPr>
          <p:nvPr>
            <p:ph type="ftr" sz="quarter" idx="11"/>
          </p:nvPr>
        </p:nvSpPr>
        <p:spPr/>
        <p:txBody>
          <a:bodyPr/>
          <a:lstStyle>
            <a:lvl1pPr>
              <a:defRPr>
                <a:solidFill>
                  <a:schemeClr val="tx2"/>
                </a:solidFill>
              </a:defRPr>
            </a:lvl1pPr>
          </a:lstStyle>
          <a:p>
            <a:pPr>
              <a:defRPr/>
            </a:pPr>
            <a:r>
              <a:rPr lang="en-US"/>
              <a:t>Opolahsomuwehs 23</a:t>
            </a:r>
          </a:p>
        </p:txBody>
      </p:sp>
      <p:sp>
        <p:nvSpPr>
          <p:cNvPr id="10" name="Slide Number Placeholder 6">
            <a:extLst>
              <a:ext uri="{FF2B5EF4-FFF2-40B4-BE49-F238E27FC236}">
                <a16:creationId xmlns:a16="http://schemas.microsoft.com/office/drawing/2014/main" id="{677D8A6A-94F6-E0E4-1712-0F19B6A73BDC}"/>
              </a:ext>
            </a:extLst>
          </p:cNvPr>
          <p:cNvSpPr>
            <a:spLocks noGrp="1"/>
          </p:cNvSpPr>
          <p:nvPr>
            <p:ph type="sldNum" sz="quarter" idx="12"/>
          </p:nvPr>
        </p:nvSpPr>
        <p:spPr/>
        <p:txBody>
          <a:bodyPr/>
          <a:lstStyle>
            <a:lvl1pPr>
              <a:defRPr/>
            </a:lvl1pPr>
          </a:lstStyle>
          <a:p>
            <a:fld id="{A28BAEF7-5E1A-FA4C-91E6-00B53CDCE0A4}" type="slidenum">
              <a:rPr lang="en-US" altLang="en-US"/>
              <a:pPr/>
              <a:t>‹#›</a:t>
            </a:fld>
            <a:endParaRPr lang="en-US" altLang="en-US"/>
          </a:p>
        </p:txBody>
      </p:sp>
    </p:spTree>
    <p:extLst>
      <p:ext uri="{BB962C8B-B14F-4D97-AF65-F5344CB8AC3E}">
        <p14:creationId xmlns:p14="http://schemas.microsoft.com/office/powerpoint/2010/main" val="189017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6.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BA73EE8-A60A-E4DE-5CBF-C033D2E9C021}"/>
              </a:ext>
            </a:extLst>
          </p:cNvPr>
          <p:cNvSpPr>
            <a:spLocks noGrp="1"/>
          </p:cNvSpPr>
          <p:nvPr>
            <p:ph type="title"/>
          </p:nvPr>
        </p:nvSpPr>
        <p:spPr bwMode="auto">
          <a:xfrm>
            <a:off x="792163" y="39688"/>
            <a:ext cx="75707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sp>
        <p:nvSpPr>
          <p:cNvPr id="3" name="Text Placeholder 2">
            <a:extLst>
              <a:ext uri="{FF2B5EF4-FFF2-40B4-BE49-F238E27FC236}">
                <a16:creationId xmlns:a16="http://schemas.microsoft.com/office/drawing/2014/main" id="{218A7C5D-1BEE-4513-4D17-149FF15964E7}"/>
              </a:ext>
            </a:extLst>
          </p:cNvPr>
          <p:cNvSpPr>
            <a:spLocks noGrp="1"/>
          </p:cNvSpPr>
          <p:nvPr>
            <p:ph type="body" idx="1"/>
          </p:nvPr>
        </p:nvSpPr>
        <p:spPr bwMode="auto">
          <a:xfrm>
            <a:off x="792163" y="1762125"/>
            <a:ext cx="7570787"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a:ext uri="{FF2B5EF4-FFF2-40B4-BE49-F238E27FC236}">
                <a16:creationId xmlns:a16="http://schemas.microsoft.com/office/drawing/2014/main" id="{00F5EBC8-5499-E3F3-E89A-4B5103FA7327}"/>
              </a:ext>
            </a:extLst>
          </p:cNvPr>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6F81B3F3-FB01-9C17-81CA-71B37C835EFF}"/>
              </a:ext>
            </a:extLst>
          </p:cNvPr>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A08BD6"/>
                </a:solidFill>
              </a:defRPr>
            </a:lvl1pPr>
          </a:lstStyle>
          <a:p>
            <a:fld id="{D613C00F-7094-1A49-AF9D-C685352A068F}" type="slidenum">
              <a:rPr lang="en-US" altLang="en-US"/>
              <a:pPr/>
              <a:t>‹#›</a:t>
            </a:fld>
            <a:endParaRPr lang="en-US" altLang="en-US"/>
          </a:p>
        </p:txBody>
      </p:sp>
      <p:sp>
        <p:nvSpPr>
          <p:cNvPr id="5" name="Footer Placeholder 4">
            <a:extLst>
              <a:ext uri="{FF2B5EF4-FFF2-40B4-BE49-F238E27FC236}">
                <a16:creationId xmlns:a16="http://schemas.microsoft.com/office/drawing/2014/main" id="{85690E48-B9F1-C745-8B42-544F8653DDC3}"/>
              </a:ext>
            </a:extLst>
          </p:cNvPr>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latin typeface="Tahoma" charset="0"/>
                <a:ea typeface="ＭＳ Ｐゴシック" charset="0"/>
                <a:cs typeface="ＭＳ Ｐゴシック" charset="0"/>
              </a:defRPr>
            </a:lvl1pPr>
          </a:lstStyle>
          <a:p>
            <a:pPr>
              <a:defRPr/>
            </a:pPr>
            <a:r>
              <a:rPr lang="en-US"/>
              <a:t>Opolahsomuwehs 23</a:t>
            </a:r>
          </a:p>
        </p:txBody>
      </p:sp>
    </p:spTree>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01" r:id="rId12"/>
    <p:sldLayoutId id="2147484302"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hf sldNum="0" hdr="0" dt="0"/>
  <p:txStyles>
    <p:titleStyle>
      <a:lvl1pPr algn="ctr" rtl="0" eaLnBrk="0" fontAlgn="base" hangingPunct="0">
        <a:lnSpc>
          <a:spcPts val="6000"/>
        </a:lnSpc>
        <a:spcBef>
          <a:spcPct val="0"/>
        </a:spcBef>
        <a:spcAft>
          <a:spcPct val="0"/>
        </a:spcAft>
        <a:defRPr sz="5400" kern="1200">
          <a:solidFill>
            <a:schemeClr val="tx2"/>
          </a:solidFill>
          <a:latin typeface="+mn-lt"/>
          <a:ea typeface="ＭＳ Ｐゴシック" charset="0"/>
          <a:cs typeface="ＭＳ Ｐゴシック" charset="0"/>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0"/>
          <a:cs typeface="ＭＳ Ｐゴシック" charset="0"/>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0"/>
          <a:cs typeface="ＭＳ Ｐゴシック" charset="0"/>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0"/>
          <a:cs typeface="ＭＳ Ｐゴシック" charset="0"/>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0"/>
          <a:cs typeface="ＭＳ Ｐゴシック" charset="0"/>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0"/>
          <a:cs typeface="ＭＳ Ｐゴシック" charset="0"/>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0"/>
          <a:cs typeface="ＭＳ Ｐゴシック" charset="0"/>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0"/>
          <a:cs typeface="ＭＳ Ｐゴシック" charset="0"/>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0"/>
          <a:cs typeface="ＭＳ Ｐゴシック" charset="0"/>
        </a:defRPr>
      </a:lvl9pPr>
    </p:titleStyle>
    <p:bodyStyle>
      <a:lvl1pPr marL="342900" indent="-342900" algn="l" rtl="0" eaLnBrk="0" fontAlgn="base" hangingPunct="0">
        <a:spcBef>
          <a:spcPts val="2400"/>
        </a:spcBef>
        <a:spcAft>
          <a:spcPct val="0"/>
        </a:spcAft>
        <a:buClr>
          <a:srgbClr val="BAABE3"/>
        </a:buClr>
        <a:buFont typeface="Candara" panose="020E0502030303020204" pitchFamily="34" charset="0"/>
        <a:buChar char="•"/>
        <a:defRPr sz="2800" kern="1200">
          <a:solidFill>
            <a:schemeClr val="tx2"/>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chemeClr val="tx2"/>
        </a:buClr>
        <a:buFont typeface="Candara" panose="020E0502030303020204" pitchFamily="34" charset="0"/>
        <a:buChar char="•"/>
        <a:defRPr sz="2600" kern="1200">
          <a:solidFill>
            <a:schemeClr val="tx2"/>
          </a:solidFill>
          <a:latin typeface="+mn-lt"/>
          <a:ea typeface="ＭＳ Ｐゴシック" charset="0"/>
          <a:cs typeface="+mn-cs"/>
        </a:defRPr>
      </a:lvl2pPr>
      <a:lvl3pPr marL="1035050" indent="-349250" algn="l" rtl="0" eaLnBrk="0" fontAlgn="base" hangingPunct="0">
        <a:spcBef>
          <a:spcPts val="600"/>
        </a:spcBef>
        <a:spcAft>
          <a:spcPct val="0"/>
        </a:spcAft>
        <a:buClr>
          <a:srgbClr val="BAABE3"/>
        </a:buClr>
        <a:buFont typeface="Candara" panose="020E0502030303020204" pitchFamily="34" charset="0"/>
        <a:buChar char="•"/>
        <a:defRPr sz="2400" kern="1200">
          <a:solidFill>
            <a:schemeClr val="tx2"/>
          </a:solidFill>
          <a:latin typeface="+mn-lt"/>
          <a:ea typeface="ＭＳ Ｐゴシック" charset="0"/>
          <a:cs typeface="+mn-cs"/>
        </a:defRPr>
      </a:lvl3pPr>
      <a:lvl4pPr marL="1371600" indent="-336550" algn="l" rtl="0" eaLnBrk="0" fontAlgn="base" hangingPunct="0">
        <a:spcBef>
          <a:spcPts val="600"/>
        </a:spcBef>
        <a:spcAft>
          <a:spcPct val="0"/>
        </a:spcAft>
        <a:buClr>
          <a:schemeClr val="tx2"/>
        </a:buClr>
        <a:buFont typeface="Candara" panose="020E0502030303020204" pitchFamily="34" charset="0"/>
        <a:buChar char="•"/>
        <a:defRPr sz="2200" kern="1200">
          <a:solidFill>
            <a:schemeClr val="tx2"/>
          </a:solidFill>
          <a:latin typeface="+mn-lt"/>
          <a:ea typeface="ＭＳ Ｐゴシック" charset="0"/>
          <a:cs typeface="+mn-cs"/>
        </a:defRPr>
      </a:lvl4pPr>
      <a:lvl5pPr marL="1720850" indent="-349250" algn="l" rtl="0" eaLnBrk="0" fontAlgn="base" hangingPunct="0">
        <a:spcBef>
          <a:spcPts val="600"/>
        </a:spcBef>
        <a:spcAft>
          <a:spcPct val="0"/>
        </a:spcAft>
        <a:buClr>
          <a:srgbClr val="BAABE3"/>
        </a:buClr>
        <a:buFont typeface="Candara" panose="020E0502030303020204" pitchFamily="34" charset="0"/>
        <a:buChar char="•"/>
        <a:defRPr sz="2000" kern="1200">
          <a:solidFill>
            <a:schemeClr val="tx2"/>
          </a:solidFill>
          <a:latin typeface="+mn-lt"/>
          <a:ea typeface="ＭＳ Ｐゴシック" charset="0"/>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mailto:iperley@unb.c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6A5F69E3-2E57-FA9D-98DA-95CE3F0A962F}"/>
              </a:ext>
            </a:extLst>
          </p:cNvPr>
          <p:cNvSpPr>
            <a:spLocks noGrp="1" noChangeArrowheads="1"/>
          </p:cNvSpPr>
          <p:nvPr>
            <p:ph type="title"/>
          </p:nvPr>
        </p:nvSpPr>
        <p:spPr>
          <a:xfrm>
            <a:off x="1854200" y="1851025"/>
            <a:ext cx="5446713" cy="1730375"/>
          </a:xfrm>
        </p:spPr>
        <p:txBody>
          <a:bodyPr rtlCol="0">
            <a:normAutofit fontScale="90000"/>
          </a:bodyPr>
          <a:lstStyle/>
          <a:p>
            <a:pPr eaLnBrk="1" fontAlgn="auto" hangingPunct="1">
              <a:spcAft>
                <a:spcPts val="0"/>
              </a:spcAft>
              <a:defRPr/>
            </a:pPr>
            <a:r>
              <a:rPr lang="en-CA" dirty="0">
                <a:latin typeface="Calisto MT" charset="0"/>
              </a:rPr>
              <a:t>Circle of Understanding</a:t>
            </a:r>
            <a:endParaRPr lang="en-US" sz="3600" dirty="0">
              <a:latin typeface="Calisto MT" charset="0"/>
            </a:endParaRPr>
          </a:p>
        </p:txBody>
      </p:sp>
      <p:sp>
        <p:nvSpPr>
          <p:cNvPr id="17410" name="Text Placeholder 12">
            <a:extLst>
              <a:ext uri="{FF2B5EF4-FFF2-40B4-BE49-F238E27FC236}">
                <a16:creationId xmlns:a16="http://schemas.microsoft.com/office/drawing/2014/main" id="{75ADF741-1E0B-4106-BEC7-1C1F3FDECD28}"/>
              </a:ext>
            </a:extLst>
          </p:cNvPr>
          <p:cNvSpPr>
            <a:spLocks noGrp="1"/>
          </p:cNvSpPr>
          <p:nvPr>
            <p:ph type="body" idx="1"/>
          </p:nvPr>
        </p:nvSpPr>
        <p:spPr>
          <a:xfrm>
            <a:off x="1854200" y="3576638"/>
            <a:ext cx="5446713" cy="830262"/>
          </a:xfrm>
        </p:spPr>
        <p:txBody>
          <a:bodyPr/>
          <a:lstStyle/>
          <a:p>
            <a:pPr eaLnBrk="1" hangingPunct="1"/>
            <a:r>
              <a:rPr lang="en-US" altLang="en-US" dirty="0">
                <a:solidFill>
                  <a:srgbClr val="7F7F7F"/>
                </a:solidFill>
                <a:latin typeface="Calisto MT" panose="02040603050505030304" pitchFamily="18" charset="77"/>
                <a:ea typeface="ＭＳ Ｐゴシック" panose="020B0600070205080204" pitchFamily="34" charset="-128"/>
              </a:rPr>
              <a:t>y</a:t>
            </a:r>
          </a:p>
          <a:p>
            <a:pPr eaLnBrk="1" hangingPunct="1"/>
            <a:endParaRPr lang="en-US" altLang="en-US" dirty="0">
              <a:solidFill>
                <a:srgbClr val="7F7F7F"/>
              </a:solidFill>
              <a:latin typeface="Calisto MT" panose="02040603050505030304" pitchFamily="18" charset="77"/>
              <a:ea typeface="ＭＳ Ｐゴシック" panose="020B0600070205080204" pitchFamily="34" charset="-128"/>
            </a:endParaRPr>
          </a:p>
        </p:txBody>
      </p:sp>
      <p:sp>
        <p:nvSpPr>
          <p:cNvPr id="5" name="Footer Placeholder 4">
            <a:extLst>
              <a:ext uri="{FF2B5EF4-FFF2-40B4-BE49-F238E27FC236}">
                <a16:creationId xmlns:a16="http://schemas.microsoft.com/office/drawing/2014/main" id="{7DE9311C-A6BE-D350-3BFE-24423BCBD51C}"/>
              </a:ext>
            </a:extLst>
          </p:cNvPr>
          <p:cNvSpPr>
            <a:spLocks noGrp="1"/>
          </p:cNvSpPr>
          <p:nvPr>
            <p:ph type="ftr" sz="quarter" idx="11"/>
          </p:nvPr>
        </p:nvSpPr>
        <p:spPr/>
        <p:txBody>
          <a:bodyPr/>
          <a:lstStyle/>
          <a:p>
            <a:pPr>
              <a:defRPr/>
            </a:pPr>
            <a:r>
              <a:rPr lang="en-US"/>
              <a:t>Opolahsomuwehs 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34608D70-221A-9849-8E57-31FC5F7FCED6}"/>
              </a:ext>
            </a:extLst>
          </p:cNvPr>
          <p:cNvSpPr>
            <a:spLocks noGrp="1"/>
          </p:cNvSpPr>
          <p:nvPr>
            <p:ph type="title"/>
          </p:nvPr>
        </p:nvSpPr>
        <p:spPr/>
        <p:txBody>
          <a:bodyPr/>
          <a:lstStyle/>
          <a:p>
            <a:pPr eaLnBrk="1" hangingPunct="1"/>
            <a:r>
              <a:rPr lang="en-US" altLang="en-US">
                <a:ea typeface="ＭＳ Ｐゴシック" panose="020B0600070205080204" pitchFamily="34" charset="-128"/>
              </a:rPr>
              <a:t>Internalized Dominance</a:t>
            </a:r>
          </a:p>
        </p:txBody>
      </p:sp>
      <p:sp>
        <p:nvSpPr>
          <p:cNvPr id="4" name="Content Placeholder 3">
            <a:extLst>
              <a:ext uri="{FF2B5EF4-FFF2-40B4-BE49-F238E27FC236}">
                <a16:creationId xmlns:a16="http://schemas.microsoft.com/office/drawing/2014/main" id="{7CE324BA-0A41-2C21-DB18-ED92B8405E4E}"/>
              </a:ext>
            </a:extLst>
          </p:cNvPr>
          <p:cNvSpPr>
            <a:spLocks noGrp="1"/>
          </p:cNvSpPr>
          <p:nvPr>
            <p:ph sz="half" idx="2"/>
          </p:nvPr>
        </p:nvSpPr>
        <p:spPr>
          <a:xfrm>
            <a:off x="4767263" y="1774825"/>
            <a:ext cx="3565525" cy="4303713"/>
          </a:xfrm>
        </p:spPr>
        <p:txBody>
          <a:bodyPr/>
          <a:lstStyle/>
          <a:p>
            <a:pPr eaLnBrk="1" hangingPunct="1">
              <a:lnSpc>
                <a:spcPct val="90000"/>
              </a:lnSpc>
            </a:pPr>
            <a:r>
              <a:rPr lang="en-US" altLang="en-US" sz="2200">
                <a:latin typeface="Calisto MT" panose="02040603050505030304" pitchFamily="18" charset="77"/>
                <a:ea typeface="ＭＳ Ｐゴシック" panose="020B0600070205080204" pitchFamily="34" charset="-128"/>
              </a:rPr>
              <a:t>People in the dominant culture come to see the effects of colonization as normal and natural and are unable to see their privilege.  They assume that everyone shares their view of the order of things, including stereotypes of colonized people and the view of history as written by the colonizers.</a:t>
            </a:r>
          </a:p>
          <a:p>
            <a:pPr eaLnBrk="1" hangingPunct="1">
              <a:lnSpc>
                <a:spcPct val="90000"/>
              </a:lnSpc>
            </a:pPr>
            <a:endParaRPr lang="en-US" altLang="en-US" sz="2200">
              <a:ea typeface="ＭＳ Ｐゴシック" panose="020B0600070205080204" pitchFamily="34" charset="-128"/>
            </a:endParaRPr>
          </a:p>
        </p:txBody>
      </p:sp>
      <p:sp>
        <p:nvSpPr>
          <p:cNvPr id="5" name="Footer Placeholder 4">
            <a:extLst>
              <a:ext uri="{FF2B5EF4-FFF2-40B4-BE49-F238E27FC236}">
                <a16:creationId xmlns:a16="http://schemas.microsoft.com/office/drawing/2014/main" id="{6E549895-3BDC-5F49-F646-0DC33FDACED4}"/>
              </a:ext>
            </a:extLst>
          </p:cNvPr>
          <p:cNvSpPr>
            <a:spLocks noGrp="1"/>
          </p:cNvSpPr>
          <p:nvPr>
            <p:ph type="ftr" sz="quarter" idx="11"/>
          </p:nvPr>
        </p:nvSpPr>
        <p:spPr/>
        <p:txBody>
          <a:bodyPr/>
          <a:lstStyle/>
          <a:p>
            <a:pPr>
              <a:defRPr/>
            </a:pPr>
            <a:r>
              <a:rPr lang="en-US"/>
              <a:t>Opolahsomuwehs 23</a:t>
            </a:r>
          </a:p>
        </p:txBody>
      </p:sp>
      <p:pic>
        <p:nvPicPr>
          <p:cNvPr id="23556" name="Content Placeholder 5" descr="KFN by Wolastoq.png">
            <a:extLst>
              <a:ext uri="{FF2B5EF4-FFF2-40B4-BE49-F238E27FC236}">
                <a16:creationId xmlns:a16="http://schemas.microsoft.com/office/drawing/2014/main" id="{4180208C-2DCC-3031-DB05-6A757F5348B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19505" r="19505"/>
          <a:stretch>
            <a:fillRect/>
          </a:stretch>
        </p:blipFill>
        <p:spPr>
          <a:xfrm>
            <a:off x="792163" y="1774825"/>
            <a:ext cx="3565525" cy="430371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1A4FC81C-59D1-F2FC-1A56-251ED4AA2230}"/>
              </a:ext>
            </a:extLst>
          </p:cNvPr>
          <p:cNvSpPr>
            <a:spLocks noGrp="1"/>
          </p:cNvSpPr>
          <p:nvPr>
            <p:ph type="title"/>
          </p:nvPr>
        </p:nvSpPr>
        <p:spPr/>
        <p:txBody>
          <a:bodyPr/>
          <a:lstStyle/>
          <a:p>
            <a:pPr eaLnBrk="1" hangingPunct="1"/>
            <a:r>
              <a:rPr lang="en-US" altLang="en-US">
                <a:ea typeface="ＭＳ Ｐゴシック" panose="020B0600070205080204" pitchFamily="34" charset="-128"/>
              </a:rPr>
              <a:t>Internalized Colonialism</a:t>
            </a:r>
          </a:p>
        </p:txBody>
      </p:sp>
      <p:sp>
        <p:nvSpPr>
          <p:cNvPr id="4" name="Content Placeholder 3">
            <a:extLst>
              <a:ext uri="{FF2B5EF4-FFF2-40B4-BE49-F238E27FC236}">
                <a16:creationId xmlns:a16="http://schemas.microsoft.com/office/drawing/2014/main" id="{A34AEDC0-08D6-A5AA-10A5-D06B30B5D218}"/>
              </a:ext>
            </a:extLst>
          </p:cNvPr>
          <p:cNvSpPr>
            <a:spLocks noGrp="1"/>
          </p:cNvSpPr>
          <p:nvPr>
            <p:ph sz="half" idx="2"/>
          </p:nvPr>
        </p:nvSpPr>
        <p:spPr>
          <a:xfrm>
            <a:off x="4767263" y="1774825"/>
            <a:ext cx="3565525" cy="4581525"/>
          </a:xfrm>
        </p:spPr>
        <p:txBody>
          <a:bodyPr/>
          <a:lstStyle/>
          <a:p>
            <a:pPr eaLnBrk="1" hangingPunct="1">
              <a:lnSpc>
                <a:spcPct val="90000"/>
              </a:lnSpc>
            </a:pPr>
            <a:r>
              <a:rPr lang="en-US" altLang="en-US" sz="2200" dirty="0">
                <a:latin typeface="Calisto MT" panose="02040603050505030304" pitchFamily="18" charset="77"/>
                <a:ea typeface="ＭＳ Ｐゴシック" panose="020B0600070205080204" pitchFamily="34" charset="-128"/>
              </a:rPr>
              <a:t>Persons within the colonized group unconsciously adopt the worldview, cultural stereotypes and cultural practices of the colonizer.  As a result, dominant cultural values, beliefs, social structures and power structures are perpetuated and reinforced, including racism and sexism.</a:t>
            </a:r>
          </a:p>
          <a:p>
            <a:pPr eaLnBrk="1" hangingPunct="1">
              <a:lnSpc>
                <a:spcPct val="90000"/>
              </a:lnSpc>
            </a:pPr>
            <a:endParaRPr lang="en-US" altLang="en-US" sz="2200" dirty="0">
              <a:latin typeface="Calisto MT" panose="02040603050505030304" pitchFamily="18" charset="77"/>
              <a:ea typeface="ＭＳ Ｐゴシック" panose="020B0600070205080204" pitchFamily="34" charset="-128"/>
            </a:endParaRPr>
          </a:p>
          <a:p>
            <a:pPr eaLnBrk="1" hangingPunct="1">
              <a:lnSpc>
                <a:spcPct val="90000"/>
              </a:lnSpc>
            </a:pPr>
            <a:endParaRPr lang="en-US" altLang="en-US" sz="2200" dirty="0">
              <a:ea typeface="ＭＳ Ｐゴシック" panose="020B0600070205080204" pitchFamily="34" charset="-128"/>
            </a:endParaRPr>
          </a:p>
        </p:txBody>
      </p:sp>
      <p:sp>
        <p:nvSpPr>
          <p:cNvPr id="5" name="Footer Placeholder 4">
            <a:extLst>
              <a:ext uri="{FF2B5EF4-FFF2-40B4-BE49-F238E27FC236}">
                <a16:creationId xmlns:a16="http://schemas.microsoft.com/office/drawing/2014/main" id="{A16186B4-B9DC-DCAF-887D-AACE538A21D2}"/>
              </a:ext>
            </a:extLst>
          </p:cNvPr>
          <p:cNvSpPr>
            <a:spLocks noGrp="1"/>
          </p:cNvSpPr>
          <p:nvPr>
            <p:ph type="ftr" sz="quarter" idx="11"/>
          </p:nvPr>
        </p:nvSpPr>
        <p:spPr/>
        <p:txBody>
          <a:bodyPr/>
          <a:lstStyle/>
          <a:p>
            <a:pPr>
              <a:defRPr/>
            </a:pPr>
            <a:r>
              <a:rPr lang="en-US"/>
              <a:t>Opolahsomuwehs 23</a:t>
            </a:r>
          </a:p>
        </p:txBody>
      </p:sp>
      <p:pic>
        <p:nvPicPr>
          <p:cNvPr id="3" name="Content Placeholder 4" descr="Residential School 4.png">
            <a:extLst>
              <a:ext uri="{FF2B5EF4-FFF2-40B4-BE49-F238E27FC236}">
                <a16:creationId xmlns:a16="http://schemas.microsoft.com/office/drawing/2014/main" id="{70E238A9-0100-EEBC-8528-4018606AB62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12926" r="12926"/>
          <a:stretch>
            <a:fillRect/>
          </a:stretch>
        </p:blipFill>
        <p:spPr>
          <a:xfrm>
            <a:off x="228600" y="1905000"/>
            <a:ext cx="4267200" cy="445135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C41C8021-0C28-DE1C-116C-11C2D7907354}"/>
              </a:ext>
            </a:extLst>
          </p:cNvPr>
          <p:cNvSpPr>
            <a:spLocks noGrp="1"/>
          </p:cNvSpPr>
          <p:nvPr>
            <p:ph type="title"/>
          </p:nvPr>
        </p:nvSpPr>
        <p:spPr/>
        <p:txBody>
          <a:bodyPr/>
          <a:lstStyle/>
          <a:p>
            <a:pPr eaLnBrk="1" hangingPunct="1"/>
            <a:r>
              <a:rPr lang="en-US" altLang="en-US">
                <a:ea typeface="ＭＳ Ｐゴシック" panose="020B0600070205080204" pitchFamily="34" charset="-128"/>
              </a:rPr>
              <a:t>Internalized Oppression</a:t>
            </a:r>
          </a:p>
        </p:txBody>
      </p:sp>
      <p:sp>
        <p:nvSpPr>
          <p:cNvPr id="4" name="Content Placeholder 3">
            <a:extLst>
              <a:ext uri="{FF2B5EF4-FFF2-40B4-BE49-F238E27FC236}">
                <a16:creationId xmlns:a16="http://schemas.microsoft.com/office/drawing/2014/main" id="{881164A9-9EC6-17F3-5551-156932D54442}"/>
              </a:ext>
            </a:extLst>
          </p:cNvPr>
          <p:cNvSpPr>
            <a:spLocks noGrp="1"/>
          </p:cNvSpPr>
          <p:nvPr>
            <p:ph sz="half" idx="2"/>
          </p:nvPr>
        </p:nvSpPr>
        <p:spPr>
          <a:xfrm>
            <a:off x="4767263" y="1774825"/>
            <a:ext cx="3565525" cy="4303713"/>
          </a:xfrm>
        </p:spPr>
        <p:txBody>
          <a:bodyPr/>
          <a:lstStyle/>
          <a:p>
            <a:pPr eaLnBrk="1" hangingPunct="1">
              <a:lnSpc>
                <a:spcPct val="90000"/>
              </a:lnSpc>
            </a:pPr>
            <a:r>
              <a:rPr lang="en-US" altLang="en-US" sz="2000">
                <a:latin typeface="Calisto MT" panose="02040603050505030304" pitchFamily="18" charset="77"/>
                <a:ea typeface="ＭＳ Ｐゴシック" panose="020B0600070205080204" pitchFamily="34" charset="-128"/>
              </a:rPr>
              <a:t>Internalized oppression occurs when colonized individuals internalize positive messages about the dominant group and negative messages about themselves and their cultural group.  This integration of negative stereotypes results in feelings of inferiority, shame, and self-hate which then underlie the development of patterns of self-destructive behaviors.</a:t>
            </a:r>
          </a:p>
          <a:p>
            <a:pPr eaLnBrk="1" hangingPunct="1">
              <a:lnSpc>
                <a:spcPct val="90000"/>
              </a:lnSpc>
            </a:pPr>
            <a:endParaRPr lang="en-US" altLang="en-US" sz="2000">
              <a:ea typeface="ＭＳ Ｐゴシック" panose="020B0600070205080204" pitchFamily="34" charset="-128"/>
            </a:endParaRPr>
          </a:p>
        </p:txBody>
      </p:sp>
      <p:sp>
        <p:nvSpPr>
          <p:cNvPr id="5" name="Footer Placeholder 4">
            <a:extLst>
              <a:ext uri="{FF2B5EF4-FFF2-40B4-BE49-F238E27FC236}">
                <a16:creationId xmlns:a16="http://schemas.microsoft.com/office/drawing/2014/main" id="{623DA5CF-BE96-8281-7A2F-4B87EB2550B0}"/>
              </a:ext>
            </a:extLst>
          </p:cNvPr>
          <p:cNvSpPr>
            <a:spLocks noGrp="1"/>
          </p:cNvSpPr>
          <p:nvPr>
            <p:ph type="ftr" sz="quarter" idx="11"/>
          </p:nvPr>
        </p:nvSpPr>
        <p:spPr/>
        <p:txBody>
          <a:bodyPr/>
          <a:lstStyle/>
          <a:p>
            <a:pPr>
              <a:defRPr/>
            </a:pPr>
            <a:r>
              <a:rPr lang="en-US"/>
              <a:t>Opolahsomuwehs 23</a:t>
            </a:r>
          </a:p>
        </p:txBody>
      </p:sp>
      <p:sp>
        <p:nvSpPr>
          <p:cNvPr id="22532" name="Content Placeholder 6">
            <a:extLst>
              <a:ext uri="{FF2B5EF4-FFF2-40B4-BE49-F238E27FC236}">
                <a16:creationId xmlns:a16="http://schemas.microsoft.com/office/drawing/2014/main" id="{4561466C-488C-6B9C-7407-7D4BC62A81E2}"/>
              </a:ext>
            </a:extLst>
          </p:cNvPr>
          <p:cNvSpPr>
            <a:spLocks noGrp="1"/>
          </p:cNvSpPr>
          <p:nvPr>
            <p:ph sz="half" idx="1"/>
          </p:nvPr>
        </p:nvSpPr>
        <p:spPr>
          <a:xfrm>
            <a:off x="792163" y="1774825"/>
            <a:ext cx="3565525" cy="4303713"/>
          </a:xfrm>
        </p:spPr>
        <p:txBody>
          <a:bodyPr/>
          <a:lstStyle/>
          <a:p>
            <a:pPr eaLnBrk="1" hangingPunct="1"/>
            <a:endParaRPr lang="en-US" altLang="en-US">
              <a:ea typeface="ＭＳ Ｐゴシック" panose="020B0600070205080204" pitchFamily="34" charset="-128"/>
            </a:endParaRPr>
          </a:p>
        </p:txBody>
      </p:sp>
      <p:pic>
        <p:nvPicPr>
          <p:cNvPr id="22533" name="Content Placeholder 4" descr="Residential School 5.jpg">
            <a:extLst>
              <a:ext uri="{FF2B5EF4-FFF2-40B4-BE49-F238E27FC236}">
                <a16:creationId xmlns:a16="http://schemas.microsoft.com/office/drawing/2014/main" id="{A2B27E89-C0DF-7AA7-94EA-3A7CD2BBEF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4419600"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6E7C90EE-E88A-2652-D25C-E7F4719BC39F}"/>
              </a:ext>
            </a:extLst>
          </p:cNvPr>
          <p:cNvSpPr>
            <a:spLocks noGrp="1"/>
          </p:cNvSpPr>
          <p:nvPr>
            <p:ph type="title"/>
          </p:nvPr>
        </p:nvSpPr>
        <p:spPr/>
        <p:txBody>
          <a:bodyPr/>
          <a:lstStyle/>
          <a:p>
            <a:pPr eaLnBrk="1" hangingPunct="1"/>
            <a:r>
              <a:rPr lang="en-US" altLang="en-US">
                <a:ea typeface="ＭＳ Ｐゴシック" panose="020B0600070205080204" pitchFamily="34" charset="-128"/>
              </a:rPr>
              <a:t>Objectification</a:t>
            </a:r>
          </a:p>
        </p:txBody>
      </p:sp>
      <p:sp>
        <p:nvSpPr>
          <p:cNvPr id="4" name="Content Placeholder 3">
            <a:extLst>
              <a:ext uri="{FF2B5EF4-FFF2-40B4-BE49-F238E27FC236}">
                <a16:creationId xmlns:a16="http://schemas.microsoft.com/office/drawing/2014/main" id="{2E3A7556-5DEE-3609-3410-7DE934ECAFA7}"/>
              </a:ext>
            </a:extLst>
          </p:cNvPr>
          <p:cNvSpPr>
            <a:spLocks noGrp="1"/>
          </p:cNvSpPr>
          <p:nvPr>
            <p:ph sz="half" idx="2"/>
          </p:nvPr>
        </p:nvSpPr>
        <p:spPr>
          <a:xfrm>
            <a:off x="4767263" y="1774825"/>
            <a:ext cx="3565525" cy="4303713"/>
          </a:xfrm>
        </p:spPr>
        <p:txBody>
          <a:bodyPr/>
          <a:lstStyle/>
          <a:p>
            <a:pPr eaLnBrk="1" hangingPunct="1">
              <a:lnSpc>
                <a:spcPct val="80000"/>
              </a:lnSpc>
            </a:pPr>
            <a:r>
              <a:rPr lang="en-US" altLang="en-US" sz="1900" dirty="0">
                <a:latin typeface="Calisto MT" panose="02040603050505030304" pitchFamily="18" charset="77"/>
                <a:ea typeface="ＭＳ Ｐゴシック" panose="020B0600070205080204" pitchFamily="34" charset="-128"/>
              </a:rPr>
              <a:t>The process of relating to persons in a way that depersonalizes them.  When people are objectified, they cease to be thought of as living, thinking and experiencing individuals and instead are seen as things that can be studied, measured, manipulated and acted upon.  When things such as culture are objectified, they are treated as static and universal phenomena which can be reduced to a list of items to be measured and manipulated.</a:t>
            </a:r>
          </a:p>
          <a:p>
            <a:pPr eaLnBrk="1" hangingPunct="1">
              <a:lnSpc>
                <a:spcPct val="80000"/>
              </a:lnSpc>
            </a:pPr>
            <a:endParaRPr lang="en-US" altLang="en-US" sz="1900" dirty="0">
              <a:ea typeface="ＭＳ Ｐゴシック" panose="020B0600070205080204" pitchFamily="34" charset="-128"/>
            </a:endParaRPr>
          </a:p>
        </p:txBody>
      </p:sp>
      <p:sp>
        <p:nvSpPr>
          <p:cNvPr id="5" name="Footer Placeholder 4">
            <a:extLst>
              <a:ext uri="{FF2B5EF4-FFF2-40B4-BE49-F238E27FC236}">
                <a16:creationId xmlns:a16="http://schemas.microsoft.com/office/drawing/2014/main" id="{9849C92F-4E88-23A6-F899-EF14F33F4F5D}"/>
              </a:ext>
            </a:extLst>
          </p:cNvPr>
          <p:cNvSpPr>
            <a:spLocks noGrp="1"/>
          </p:cNvSpPr>
          <p:nvPr>
            <p:ph type="ftr" sz="quarter" idx="11"/>
          </p:nvPr>
        </p:nvSpPr>
        <p:spPr/>
        <p:txBody>
          <a:bodyPr/>
          <a:lstStyle/>
          <a:p>
            <a:pPr>
              <a:defRPr/>
            </a:pPr>
            <a:r>
              <a:rPr lang="en-US"/>
              <a:t>Opolahsomuwehs 23</a:t>
            </a:r>
          </a:p>
        </p:txBody>
      </p:sp>
      <p:pic>
        <p:nvPicPr>
          <p:cNvPr id="24580" name="Content Placeholder 5" descr="IMG_0399.JPG">
            <a:extLst>
              <a:ext uri="{FF2B5EF4-FFF2-40B4-BE49-F238E27FC236}">
                <a16:creationId xmlns:a16="http://schemas.microsoft.com/office/drawing/2014/main" id="{D6AC65E5-97FF-1163-526C-94D7C16F662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18932" r="18932"/>
          <a:stretch>
            <a:fillRect/>
          </a:stretch>
        </p:blipFill>
        <p:spPr>
          <a:xfrm>
            <a:off x="792163" y="1774825"/>
            <a:ext cx="3565525" cy="430371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2712458-79DE-0A32-D962-6CFB7FB56E69}"/>
              </a:ext>
            </a:extLst>
          </p:cNvPr>
          <p:cNvSpPr>
            <a:spLocks noGrp="1"/>
          </p:cNvSpPr>
          <p:nvPr>
            <p:ph type="title"/>
          </p:nvPr>
        </p:nvSpPr>
        <p:spPr>
          <a:xfrm>
            <a:off x="381000" y="609600"/>
            <a:ext cx="3612822" cy="1536192"/>
          </a:xfrm>
        </p:spPr>
        <p:txBody>
          <a:bodyPr/>
          <a:lstStyle/>
          <a:p>
            <a:r>
              <a:rPr lang="en-US" dirty="0"/>
              <a:t>TRC Calls to Action</a:t>
            </a:r>
          </a:p>
        </p:txBody>
      </p:sp>
      <p:pic>
        <p:nvPicPr>
          <p:cNvPr id="6" name="Content Placeholder 4">
            <a:extLst>
              <a:ext uri="{FF2B5EF4-FFF2-40B4-BE49-F238E27FC236}">
                <a16:creationId xmlns:a16="http://schemas.microsoft.com/office/drawing/2014/main" id="{E0213122-74F6-8CD4-8ADB-67B26962F99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8990" r="30816" b="1"/>
          <a:stretch/>
        </p:blipFill>
        <p:spPr>
          <a:xfrm>
            <a:off x="4873625" y="381000"/>
            <a:ext cx="3813175" cy="5697538"/>
          </a:xfrm>
          <a:noFill/>
        </p:spPr>
      </p:pic>
      <p:sp>
        <p:nvSpPr>
          <p:cNvPr id="3" name="Content Placeholder 2">
            <a:extLst>
              <a:ext uri="{FF2B5EF4-FFF2-40B4-BE49-F238E27FC236}">
                <a16:creationId xmlns:a16="http://schemas.microsoft.com/office/drawing/2014/main" id="{34AC2086-73AC-DB9F-536B-9E70FF3978B9}"/>
              </a:ext>
            </a:extLst>
          </p:cNvPr>
          <p:cNvSpPr>
            <a:spLocks noGrp="1"/>
          </p:cNvSpPr>
          <p:nvPr>
            <p:ph type="body" sz="half" idx="2"/>
          </p:nvPr>
        </p:nvSpPr>
        <p:spPr>
          <a:xfrm>
            <a:off x="379984" y="2209799"/>
            <a:ext cx="3613792" cy="3222625"/>
          </a:xfrm>
        </p:spPr>
        <p:txBody>
          <a:bodyPr wrap="square" anchor="t">
            <a:normAutofit lnSpcReduction="10000"/>
          </a:bodyPr>
          <a:lstStyle/>
          <a:p>
            <a:r>
              <a:rPr lang="en-US" sz="2400" dirty="0"/>
              <a:t>“It is time to commit to a process of reconciliation. By establishing a new and respectful relationship, we restore what must be restored, repair what must be repaired, and return what must be returned.” (page 6)</a:t>
            </a:r>
          </a:p>
          <a:p>
            <a:endParaRPr lang="en-US" dirty="0"/>
          </a:p>
        </p:txBody>
      </p:sp>
      <p:sp>
        <p:nvSpPr>
          <p:cNvPr id="5" name="Footer Placeholder 4">
            <a:extLst>
              <a:ext uri="{FF2B5EF4-FFF2-40B4-BE49-F238E27FC236}">
                <a16:creationId xmlns:a16="http://schemas.microsoft.com/office/drawing/2014/main" id="{641EA25C-B7F8-900F-2674-A9852159522E}"/>
              </a:ext>
            </a:extLst>
          </p:cNvPr>
          <p:cNvSpPr>
            <a:spLocks noGrp="1"/>
          </p:cNvSpPr>
          <p:nvPr>
            <p:ph type="ftr" sz="quarter" idx="11"/>
          </p:nvPr>
        </p:nvSpPr>
        <p:spPr>
          <a:xfrm>
            <a:off x="371475" y="6356350"/>
            <a:ext cx="2895600" cy="365125"/>
          </a:xfrm>
        </p:spPr>
        <p:txBody>
          <a:bodyPr anchor="ctr">
            <a:normAutofit/>
          </a:bodyPr>
          <a:lstStyle/>
          <a:p>
            <a:pPr>
              <a:spcAft>
                <a:spcPts val="600"/>
              </a:spcAft>
              <a:defRPr/>
            </a:pPr>
            <a:r>
              <a:rPr lang="en-US"/>
              <a:t>Opolahsomuwehs 23</a:t>
            </a:r>
          </a:p>
        </p:txBody>
      </p:sp>
    </p:spTree>
    <p:extLst>
      <p:ext uri="{BB962C8B-B14F-4D97-AF65-F5344CB8AC3E}">
        <p14:creationId xmlns:p14="http://schemas.microsoft.com/office/powerpoint/2010/main" val="130831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D353C-9B41-17E6-3D55-5E5DCEF005DA}"/>
              </a:ext>
            </a:extLst>
          </p:cNvPr>
          <p:cNvSpPr>
            <a:spLocks noGrp="1"/>
          </p:cNvSpPr>
          <p:nvPr>
            <p:ph type="title"/>
          </p:nvPr>
        </p:nvSpPr>
        <p:spPr>
          <a:xfrm>
            <a:off x="792163" y="39688"/>
            <a:ext cx="7570787" cy="1412875"/>
          </a:xfrm>
        </p:spPr>
        <p:txBody>
          <a:bodyPr wrap="square" anchor="ctr">
            <a:normAutofit/>
          </a:bodyPr>
          <a:lstStyle/>
          <a:p>
            <a:r>
              <a:rPr lang="en-US" dirty="0"/>
              <a:t>TRC Calls to Action</a:t>
            </a:r>
          </a:p>
        </p:txBody>
      </p:sp>
      <p:sp>
        <p:nvSpPr>
          <p:cNvPr id="4" name="Text Placeholder 3">
            <a:extLst>
              <a:ext uri="{FF2B5EF4-FFF2-40B4-BE49-F238E27FC236}">
                <a16:creationId xmlns:a16="http://schemas.microsoft.com/office/drawing/2014/main" id="{B5DE347C-67D6-07C3-F2E7-B381A720DBAA}"/>
              </a:ext>
            </a:extLst>
          </p:cNvPr>
          <p:cNvSpPr>
            <a:spLocks noGrp="1"/>
          </p:cNvSpPr>
          <p:nvPr>
            <p:ph sz="half" idx="2"/>
          </p:nvPr>
        </p:nvSpPr>
        <p:spPr>
          <a:xfrm>
            <a:off x="777240" y="2590799"/>
            <a:ext cx="3566160" cy="3487739"/>
          </a:xfrm>
        </p:spPr>
        <p:txBody>
          <a:bodyPr wrap="square" anchor="t">
            <a:normAutofit/>
          </a:bodyPr>
          <a:lstStyle/>
          <a:p>
            <a:r>
              <a:rPr lang="en-US" dirty="0"/>
              <a:t>“In order for that to happen, there has to be awareness of the past, acknowledgement of the harm that has been inflicted, atonement for the causes, and action to change behavior.” (page 6 and 7)</a:t>
            </a:r>
          </a:p>
          <a:p>
            <a:endParaRPr lang="en-US" dirty="0"/>
          </a:p>
        </p:txBody>
      </p:sp>
      <p:sp>
        <p:nvSpPr>
          <p:cNvPr id="13" name="Text Placeholder 4">
            <a:extLst>
              <a:ext uri="{FF2B5EF4-FFF2-40B4-BE49-F238E27FC236}">
                <a16:creationId xmlns:a16="http://schemas.microsoft.com/office/drawing/2014/main" id="{233D4F2E-0CF4-BEF4-7E8D-9C1DDAEA2643}"/>
              </a:ext>
            </a:extLst>
          </p:cNvPr>
          <p:cNvSpPr>
            <a:spLocks noGrp="1"/>
          </p:cNvSpPr>
          <p:nvPr>
            <p:ph type="body" sz="quarter" idx="3"/>
          </p:nvPr>
        </p:nvSpPr>
        <p:spPr>
          <a:xfrm>
            <a:off x="4766048" y="1879320"/>
            <a:ext cx="3566160" cy="639762"/>
          </a:xfrm>
        </p:spPr>
        <p:txBody>
          <a:bodyPr/>
          <a:lstStyle/>
          <a:p>
            <a:r>
              <a:rPr lang="en-US" dirty="0" err="1"/>
              <a:t>Nuhsimis</a:t>
            </a:r>
            <a:endParaRPr lang="en-US" dirty="0"/>
          </a:p>
        </p:txBody>
      </p:sp>
      <p:pic>
        <p:nvPicPr>
          <p:cNvPr id="6" name="Content Placeholder 4">
            <a:extLst>
              <a:ext uri="{FF2B5EF4-FFF2-40B4-BE49-F238E27FC236}">
                <a16:creationId xmlns:a16="http://schemas.microsoft.com/office/drawing/2014/main" id="{729C8A34-CD87-0243-091E-447CBC1E2F0B}"/>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r="23315" b="2"/>
          <a:stretch/>
        </p:blipFill>
        <p:spPr>
          <a:xfrm>
            <a:off x="4766048" y="2590799"/>
            <a:ext cx="3566160" cy="3487739"/>
          </a:xfrm>
          <a:noFill/>
        </p:spPr>
      </p:pic>
      <p:sp>
        <p:nvSpPr>
          <p:cNvPr id="5" name="Footer Placeholder 4">
            <a:extLst>
              <a:ext uri="{FF2B5EF4-FFF2-40B4-BE49-F238E27FC236}">
                <a16:creationId xmlns:a16="http://schemas.microsoft.com/office/drawing/2014/main" id="{ECA849EC-FEA8-FBFC-DA67-99B7322828B4}"/>
              </a:ext>
            </a:extLst>
          </p:cNvPr>
          <p:cNvSpPr>
            <a:spLocks noGrp="1"/>
          </p:cNvSpPr>
          <p:nvPr>
            <p:ph type="ftr" sz="quarter" idx="11"/>
          </p:nvPr>
        </p:nvSpPr>
        <p:spPr>
          <a:xfrm>
            <a:off x="371475" y="6356350"/>
            <a:ext cx="2895600" cy="365125"/>
          </a:xfrm>
        </p:spPr>
        <p:txBody>
          <a:bodyPr anchor="ctr">
            <a:normAutofit/>
          </a:bodyPr>
          <a:lstStyle/>
          <a:p>
            <a:pPr>
              <a:spcAft>
                <a:spcPts val="600"/>
              </a:spcAft>
              <a:defRPr/>
            </a:pPr>
            <a:r>
              <a:rPr lang="en-US"/>
              <a:t>Opolahsomuwehs 23</a:t>
            </a:r>
          </a:p>
        </p:txBody>
      </p:sp>
    </p:spTree>
    <p:extLst>
      <p:ext uri="{BB962C8B-B14F-4D97-AF65-F5344CB8AC3E}">
        <p14:creationId xmlns:p14="http://schemas.microsoft.com/office/powerpoint/2010/main" val="1270312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1B95-A291-975B-E93D-575A96EC0D69}"/>
              </a:ext>
            </a:extLst>
          </p:cNvPr>
          <p:cNvSpPr>
            <a:spLocks noGrp="1"/>
          </p:cNvSpPr>
          <p:nvPr>
            <p:ph type="title"/>
          </p:nvPr>
        </p:nvSpPr>
        <p:spPr/>
        <p:txBody>
          <a:bodyPr rtlCol="0">
            <a:noAutofit/>
          </a:bodyPr>
          <a:lstStyle/>
          <a:p>
            <a:pPr eaLnBrk="1" fontAlgn="auto" hangingPunct="1">
              <a:spcAft>
                <a:spcPts val="0"/>
              </a:spcAft>
              <a:defRPr/>
            </a:pPr>
            <a:r>
              <a:rPr lang="en-CA" dirty="0" err="1">
                <a:effectLst>
                  <a:outerShdw blurRad="38100" dist="38100" dir="2700000" algn="tl">
                    <a:srgbClr val="DDDDDD"/>
                  </a:outerShdw>
                </a:effectLst>
                <a:latin typeface="Calisto MT" charset="0"/>
              </a:rPr>
              <a:t>Kci</a:t>
            </a:r>
            <a:r>
              <a:rPr lang="en-CA" dirty="0">
                <a:effectLst>
                  <a:outerShdw blurRad="38100" dist="38100" dir="2700000" algn="tl">
                    <a:srgbClr val="DDDDDD"/>
                  </a:outerShdw>
                </a:effectLst>
                <a:latin typeface="Calisto MT" charset="0"/>
              </a:rPr>
              <a:t> </a:t>
            </a:r>
            <a:r>
              <a:rPr lang="en-CA" dirty="0" err="1">
                <a:effectLst>
                  <a:outerShdw blurRad="38100" dist="38100" dir="2700000" algn="tl">
                    <a:srgbClr val="DDDDDD"/>
                  </a:outerShdw>
                </a:effectLst>
                <a:latin typeface="Calisto MT" charset="0"/>
              </a:rPr>
              <a:t>Lakutimok</a:t>
            </a:r>
            <a:endParaRPr lang="en-US" dirty="0">
              <a:effectLst>
                <a:outerShdw blurRad="38100" dist="38100" dir="2700000" algn="tl">
                  <a:srgbClr val="DDDDDD"/>
                </a:outerShdw>
              </a:effectLst>
              <a:latin typeface="Calisto MT" charset="0"/>
            </a:endParaRPr>
          </a:p>
        </p:txBody>
      </p:sp>
      <p:sp>
        <p:nvSpPr>
          <p:cNvPr id="20482" name="Content Placeholder 3">
            <a:extLst>
              <a:ext uri="{FF2B5EF4-FFF2-40B4-BE49-F238E27FC236}">
                <a16:creationId xmlns:a16="http://schemas.microsoft.com/office/drawing/2014/main" id="{42F215CA-A0CC-33C3-1D73-C115F8556F29}"/>
              </a:ext>
            </a:extLst>
          </p:cNvPr>
          <p:cNvSpPr>
            <a:spLocks noGrp="1"/>
          </p:cNvSpPr>
          <p:nvPr>
            <p:ph sz="half" idx="2"/>
          </p:nvPr>
        </p:nvSpPr>
        <p:spPr>
          <a:xfrm>
            <a:off x="4767263" y="1774825"/>
            <a:ext cx="3565525" cy="4303713"/>
          </a:xfrm>
        </p:spPr>
        <p:txBody>
          <a:bodyPr/>
          <a:lstStyle/>
          <a:p>
            <a:pPr eaLnBrk="1" hangingPunct="1"/>
            <a:r>
              <a:rPr lang="en-US" dirty="0"/>
              <a:t>“We are all Treaty people. History plays an important role in reconciliation; to build for the future, Canadians must look to, and learn from, the past.” (page 8)</a:t>
            </a:r>
          </a:p>
          <a:p>
            <a:pPr eaLnBrk="1" hangingPunct="1"/>
            <a:endParaRPr lang="en-US" altLang="en-US" dirty="0">
              <a:latin typeface="Calisto MT" panose="02040603050505030304" pitchFamily="18" charset="77"/>
              <a:ea typeface="ＭＳ Ｐゴシック" panose="020B0600070205080204" pitchFamily="34" charset="-128"/>
            </a:endParaRPr>
          </a:p>
        </p:txBody>
      </p:sp>
      <p:sp>
        <p:nvSpPr>
          <p:cNvPr id="5" name="Footer Placeholder 4">
            <a:extLst>
              <a:ext uri="{FF2B5EF4-FFF2-40B4-BE49-F238E27FC236}">
                <a16:creationId xmlns:a16="http://schemas.microsoft.com/office/drawing/2014/main" id="{1875267E-59BA-C184-F91D-3059F8C46DB5}"/>
              </a:ext>
            </a:extLst>
          </p:cNvPr>
          <p:cNvSpPr>
            <a:spLocks noGrp="1"/>
          </p:cNvSpPr>
          <p:nvPr>
            <p:ph type="ftr" sz="quarter" idx="11"/>
          </p:nvPr>
        </p:nvSpPr>
        <p:spPr/>
        <p:txBody>
          <a:bodyPr/>
          <a:lstStyle/>
          <a:p>
            <a:pPr>
              <a:defRPr/>
            </a:pPr>
            <a:r>
              <a:rPr lang="en-US"/>
              <a:t>Opolahsomuwehs 23</a:t>
            </a:r>
          </a:p>
        </p:txBody>
      </p:sp>
      <p:sp>
        <p:nvSpPr>
          <p:cNvPr id="20484" name="Content Placeholder 2">
            <a:extLst>
              <a:ext uri="{FF2B5EF4-FFF2-40B4-BE49-F238E27FC236}">
                <a16:creationId xmlns:a16="http://schemas.microsoft.com/office/drawing/2014/main" id="{DEF31D56-1063-F575-8179-F059590A64EC}"/>
              </a:ext>
            </a:extLst>
          </p:cNvPr>
          <p:cNvSpPr>
            <a:spLocks noGrp="1"/>
          </p:cNvSpPr>
          <p:nvPr>
            <p:ph sz="half" idx="1"/>
          </p:nvPr>
        </p:nvSpPr>
        <p:spPr>
          <a:xfrm>
            <a:off x="792163" y="1774825"/>
            <a:ext cx="3565525" cy="4303713"/>
          </a:xfrm>
        </p:spPr>
        <p:txBody>
          <a:bodyPr/>
          <a:lstStyle/>
          <a:p>
            <a:pPr eaLnBrk="1" hangingPunct="1"/>
            <a:endParaRPr lang="en-US" altLang="en-US">
              <a:ea typeface="ＭＳ Ｐゴシック" panose="020B0600070205080204" pitchFamily="34" charset="-128"/>
            </a:endParaRPr>
          </a:p>
        </p:txBody>
      </p:sp>
      <p:pic>
        <p:nvPicPr>
          <p:cNvPr id="3" name="Content Placeholder 6">
            <a:extLst>
              <a:ext uri="{FF2B5EF4-FFF2-40B4-BE49-F238E27FC236}">
                <a16:creationId xmlns:a16="http://schemas.microsoft.com/office/drawing/2014/main" id="{ABB31421-B692-4AA4-4533-A1D569A82F57}"/>
              </a:ext>
            </a:extLst>
          </p:cNvPr>
          <p:cNvPicPr>
            <a:picLocks noChangeAspect="1"/>
          </p:cNvPicPr>
          <p:nvPr/>
        </p:nvPicPr>
        <p:blipFill>
          <a:blip r:embed="rId2">
            <a:extLst>
              <a:ext uri="{28A0092B-C50C-407E-A947-70E740481C1C}">
                <a14:useLocalDpi xmlns:a14="http://schemas.microsoft.com/office/drawing/2010/main" val="0"/>
              </a:ext>
            </a:extLst>
          </a:blip>
          <a:srcRect l="22384" r="22384"/>
          <a:stretch>
            <a:fillRect/>
          </a:stretch>
        </p:blipFill>
        <p:spPr bwMode="auto">
          <a:xfrm>
            <a:off x="792162" y="1774825"/>
            <a:ext cx="356616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737E8C-8AFB-6003-DCFF-2B1FD278165C}"/>
              </a:ext>
            </a:extLst>
          </p:cNvPr>
          <p:cNvSpPr>
            <a:spLocks noGrp="1"/>
          </p:cNvSpPr>
          <p:nvPr>
            <p:ph type="title"/>
          </p:nvPr>
        </p:nvSpPr>
        <p:spPr/>
        <p:txBody>
          <a:bodyPr>
            <a:noAutofit/>
          </a:bodyPr>
          <a:lstStyle/>
          <a:p>
            <a:pPr eaLnBrk="1" hangingPunct="1"/>
            <a:r>
              <a:rPr lang="en-US" altLang="en-US" sz="3200">
                <a:solidFill>
                  <a:schemeClr val="tx1"/>
                </a:solidFill>
                <a:effectLst>
                  <a:outerShdw blurRad="38100" dist="38100" dir="2700000" algn="tl">
                    <a:srgbClr val="C0C0C0"/>
                  </a:outerShdw>
                </a:effectLst>
                <a:latin typeface="Calisto MT" panose="02040603050505030304" pitchFamily="18" charset="77"/>
                <a:ea typeface="ＭＳ Ｐゴシック" panose="020B0600070205080204" pitchFamily="34" charset="-128"/>
              </a:rPr>
              <a:t>Woliwon/Welalin/Merci/Thank you</a:t>
            </a:r>
          </a:p>
        </p:txBody>
      </p:sp>
      <p:sp>
        <p:nvSpPr>
          <p:cNvPr id="6" name="Footer Placeholder 5">
            <a:extLst>
              <a:ext uri="{FF2B5EF4-FFF2-40B4-BE49-F238E27FC236}">
                <a16:creationId xmlns:a16="http://schemas.microsoft.com/office/drawing/2014/main" id="{49A52932-5CE7-A280-6C06-5DCF864E288E}"/>
              </a:ext>
            </a:extLst>
          </p:cNvPr>
          <p:cNvSpPr>
            <a:spLocks noGrp="1"/>
          </p:cNvSpPr>
          <p:nvPr>
            <p:ph type="ftr" sz="quarter" idx="11"/>
          </p:nvPr>
        </p:nvSpPr>
        <p:spPr/>
        <p:txBody>
          <a:bodyPr/>
          <a:lstStyle/>
          <a:p>
            <a:pPr>
              <a:defRPr/>
            </a:pPr>
            <a:r>
              <a:rPr lang="en-US"/>
              <a:t>Opolahsomuwehs 23</a:t>
            </a:r>
          </a:p>
        </p:txBody>
      </p:sp>
      <p:sp>
        <p:nvSpPr>
          <p:cNvPr id="28675" name="TextBox 7">
            <a:extLst>
              <a:ext uri="{FF2B5EF4-FFF2-40B4-BE49-F238E27FC236}">
                <a16:creationId xmlns:a16="http://schemas.microsoft.com/office/drawing/2014/main" id="{AB5E5046-DC60-7CF5-D44A-B49FD935AEC0}"/>
              </a:ext>
            </a:extLst>
          </p:cNvPr>
          <p:cNvSpPr txBox="1">
            <a:spLocks noChangeArrowheads="1"/>
          </p:cNvSpPr>
          <p:nvPr/>
        </p:nvSpPr>
        <p:spPr bwMode="auto">
          <a:xfrm>
            <a:off x="2551113" y="3962400"/>
            <a:ext cx="3267075"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endParaRPr lang="en-US" altLang="en-US" sz="1800" dirty="0"/>
          </a:p>
          <a:p>
            <a:r>
              <a:rPr lang="en-US" altLang="en-US" sz="2000" dirty="0"/>
              <a:t>Dr. Imelda </a:t>
            </a:r>
            <a:r>
              <a:rPr lang="en-US" altLang="en-US" sz="2000" dirty="0" err="1"/>
              <a:t>Perley</a:t>
            </a:r>
            <a:r>
              <a:rPr lang="en-US" altLang="en-US" sz="2000" dirty="0"/>
              <a:t> C.M.</a:t>
            </a:r>
          </a:p>
          <a:p>
            <a:r>
              <a:rPr lang="en-US" altLang="en-US" sz="2000" dirty="0" err="1"/>
              <a:t>Opolahsomuwehs</a:t>
            </a:r>
            <a:endParaRPr lang="en-US" altLang="en-US" sz="1800" dirty="0"/>
          </a:p>
          <a:p>
            <a:r>
              <a:rPr lang="en-US" altLang="en-US" sz="1800" dirty="0"/>
              <a:t>C:    (506) 461-0602</a:t>
            </a:r>
          </a:p>
          <a:p>
            <a:r>
              <a:rPr lang="en-US" altLang="en-US" sz="1800" dirty="0"/>
              <a:t>Email:    </a:t>
            </a:r>
            <a:r>
              <a:rPr lang="en-US" altLang="en-US" sz="1800" dirty="0">
                <a:hlinkClick r:id="rId2"/>
              </a:rPr>
              <a:t>iperley@unb.ca</a:t>
            </a:r>
            <a:endParaRPr lang="en-US" altLang="en-US" sz="1800" dirty="0"/>
          </a:p>
          <a:p>
            <a:r>
              <a:rPr lang="en-US" altLang="en-US" sz="1800" dirty="0"/>
              <a:t>Twitter: askomiw150</a:t>
            </a:r>
          </a:p>
          <a:p>
            <a:endParaRPr lang="en-US" altLang="en-US" sz="1800" dirty="0"/>
          </a:p>
          <a:p>
            <a:r>
              <a:rPr lang="en-US" altLang="en-US" sz="1800" dirty="0"/>
              <a:t> </a:t>
            </a:r>
          </a:p>
        </p:txBody>
      </p:sp>
      <p:pic>
        <p:nvPicPr>
          <p:cNvPr id="28676" name="Picture 8" descr="Newspaper Clipping.jpg">
            <a:extLst>
              <a:ext uri="{FF2B5EF4-FFF2-40B4-BE49-F238E27FC236}">
                <a16:creationId xmlns:a16="http://schemas.microsoft.com/office/drawing/2014/main" id="{B2BBA1C2-8019-A380-99C0-3EA1E807F4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467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6113-EF18-B029-BDFB-DE57308BA619}"/>
              </a:ext>
            </a:extLst>
          </p:cNvPr>
          <p:cNvSpPr>
            <a:spLocks noGrp="1"/>
          </p:cNvSpPr>
          <p:nvPr>
            <p:ph type="title"/>
          </p:nvPr>
        </p:nvSpPr>
        <p:spPr>
          <a:xfrm>
            <a:off x="792163" y="39688"/>
            <a:ext cx="7570787" cy="1412875"/>
          </a:xfrm>
        </p:spPr>
        <p:txBody>
          <a:bodyPr wrap="square" anchor="ctr">
            <a:normAutofit/>
          </a:bodyPr>
          <a:lstStyle/>
          <a:p>
            <a:r>
              <a:rPr lang="en-US" dirty="0" err="1"/>
              <a:t>Kwolahsihkulpon</a:t>
            </a:r>
            <a:endParaRPr lang="en-US" dirty="0"/>
          </a:p>
        </p:txBody>
      </p:sp>
      <p:pic>
        <p:nvPicPr>
          <p:cNvPr id="6" name="Content Placeholder 5" descr="P5-333.jpg">
            <a:extLst>
              <a:ext uri="{FF2B5EF4-FFF2-40B4-BE49-F238E27FC236}">
                <a16:creationId xmlns:a16="http://schemas.microsoft.com/office/drawing/2014/main" id="{A60383CD-CC25-01E1-DF73-DE74A2063CE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9134" r="19134"/>
          <a:stretch/>
        </p:blipFill>
        <p:spPr>
          <a:xfrm>
            <a:off x="792162" y="1774825"/>
            <a:ext cx="3566160" cy="4303713"/>
          </a:xfrm>
          <a:noFill/>
        </p:spPr>
      </p:pic>
      <p:sp>
        <p:nvSpPr>
          <p:cNvPr id="3" name="Content Placeholder 2">
            <a:extLst>
              <a:ext uri="{FF2B5EF4-FFF2-40B4-BE49-F238E27FC236}">
                <a16:creationId xmlns:a16="http://schemas.microsoft.com/office/drawing/2014/main" id="{1309ADBB-E24B-CB8F-7DB9-C03143CF3A90}"/>
              </a:ext>
            </a:extLst>
          </p:cNvPr>
          <p:cNvSpPr>
            <a:spLocks noGrp="1"/>
          </p:cNvSpPr>
          <p:nvPr>
            <p:ph sz="half" idx="2"/>
          </p:nvPr>
        </p:nvSpPr>
        <p:spPr>
          <a:xfrm>
            <a:off x="4766534" y="1774825"/>
            <a:ext cx="3566160" cy="4303713"/>
          </a:xfrm>
        </p:spPr>
        <p:txBody>
          <a:bodyPr wrap="square" anchor="t">
            <a:normAutofit/>
          </a:bodyPr>
          <a:lstStyle/>
          <a:p>
            <a:r>
              <a:rPr lang="en-US" dirty="0" err="1"/>
              <a:t>Kwolahsihkulpon</a:t>
            </a:r>
            <a:r>
              <a:rPr lang="en-US" dirty="0"/>
              <a:t> </a:t>
            </a:r>
            <a:r>
              <a:rPr lang="en-US" dirty="0" err="1"/>
              <a:t>askomi</a:t>
            </a:r>
            <a:r>
              <a:rPr lang="en-US" dirty="0"/>
              <a:t> </a:t>
            </a:r>
            <a:r>
              <a:rPr lang="en-US" dirty="0" err="1"/>
              <a:t>tpeltomuhtit</a:t>
            </a:r>
            <a:r>
              <a:rPr lang="en-US" dirty="0"/>
              <a:t> ‘</a:t>
            </a:r>
            <a:r>
              <a:rPr lang="en-US" dirty="0" err="1"/>
              <a:t>kitahkomikumuwa</a:t>
            </a:r>
            <a:r>
              <a:rPr lang="en-US" dirty="0"/>
              <a:t> </a:t>
            </a:r>
            <a:r>
              <a:rPr lang="en-US" dirty="0" err="1"/>
              <a:t>Wolastoqewiyik</a:t>
            </a:r>
            <a:r>
              <a:rPr lang="en-US" dirty="0"/>
              <a:t>.</a:t>
            </a:r>
          </a:p>
          <a:p>
            <a:r>
              <a:rPr lang="en-US" i="1" dirty="0"/>
              <a:t>We Welcome you to the unceded Territory of the people of the beautiful and bountiful river </a:t>
            </a:r>
            <a:r>
              <a:rPr lang="en-US" i="1" dirty="0" err="1"/>
              <a:t>Wolastoq</a:t>
            </a:r>
            <a:r>
              <a:rPr lang="en-US" i="1" dirty="0"/>
              <a:t>.</a:t>
            </a:r>
          </a:p>
        </p:txBody>
      </p:sp>
      <p:sp>
        <p:nvSpPr>
          <p:cNvPr id="5" name="Footer Placeholder 4">
            <a:extLst>
              <a:ext uri="{FF2B5EF4-FFF2-40B4-BE49-F238E27FC236}">
                <a16:creationId xmlns:a16="http://schemas.microsoft.com/office/drawing/2014/main" id="{4D6F9BAC-E7A9-AFE4-2FE4-189836F9292E}"/>
              </a:ext>
            </a:extLst>
          </p:cNvPr>
          <p:cNvSpPr>
            <a:spLocks noGrp="1"/>
          </p:cNvSpPr>
          <p:nvPr>
            <p:ph type="ftr" sz="quarter" idx="11"/>
          </p:nvPr>
        </p:nvSpPr>
        <p:spPr>
          <a:xfrm>
            <a:off x="371475" y="6356350"/>
            <a:ext cx="2895600" cy="365125"/>
          </a:xfrm>
        </p:spPr>
        <p:txBody>
          <a:bodyPr anchor="ctr">
            <a:normAutofit/>
          </a:bodyPr>
          <a:lstStyle/>
          <a:p>
            <a:pPr>
              <a:spcAft>
                <a:spcPts val="600"/>
              </a:spcAft>
              <a:defRPr/>
            </a:pPr>
            <a:r>
              <a:rPr lang="en-US"/>
              <a:t>Opolahsomuwehs 23</a:t>
            </a:r>
          </a:p>
        </p:txBody>
      </p:sp>
    </p:spTree>
    <p:extLst>
      <p:ext uri="{BB962C8B-B14F-4D97-AF65-F5344CB8AC3E}">
        <p14:creationId xmlns:p14="http://schemas.microsoft.com/office/powerpoint/2010/main" val="10529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96F9-C4DC-1F65-A982-2DD576E95EF7}"/>
              </a:ext>
            </a:extLst>
          </p:cNvPr>
          <p:cNvSpPr>
            <a:spLocks noGrp="1"/>
          </p:cNvSpPr>
          <p:nvPr>
            <p:ph type="title"/>
          </p:nvPr>
        </p:nvSpPr>
        <p:spPr>
          <a:xfrm>
            <a:off x="381000" y="609600"/>
            <a:ext cx="3612822" cy="1536192"/>
          </a:xfrm>
        </p:spPr>
        <p:txBody>
          <a:bodyPr wrap="square" anchor="b">
            <a:normAutofit/>
          </a:bodyPr>
          <a:lstStyle/>
          <a:p>
            <a:r>
              <a:rPr lang="en-US" dirty="0" err="1"/>
              <a:t>Sankuwi</a:t>
            </a:r>
            <a:r>
              <a:rPr lang="en-US" dirty="0"/>
              <a:t>  </a:t>
            </a:r>
            <a:r>
              <a:rPr lang="en-US" dirty="0" err="1"/>
              <a:t>Kisuhs</a:t>
            </a:r>
            <a:endParaRPr lang="en-US" dirty="0"/>
          </a:p>
        </p:txBody>
      </p:sp>
      <p:pic>
        <p:nvPicPr>
          <p:cNvPr id="6" name="Content Placeholder 3" descr="IMG_1132.jpg">
            <a:extLst>
              <a:ext uri="{FF2B5EF4-FFF2-40B4-BE49-F238E27FC236}">
                <a16:creationId xmlns:a16="http://schemas.microsoft.com/office/drawing/2014/main" id="{D3DCA62F-06EF-FF45-9453-F39C625E68C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16" r="7249" b="1"/>
          <a:stretch/>
        </p:blipFill>
        <p:spPr>
          <a:xfrm>
            <a:off x="4885859" y="381001"/>
            <a:ext cx="3813174" cy="5697537"/>
          </a:xfrm>
          <a:prstGeom prst="rect">
            <a:avLst/>
          </a:prstGeom>
          <a:noFill/>
        </p:spPr>
      </p:pic>
      <p:sp>
        <p:nvSpPr>
          <p:cNvPr id="11" name="Text Placeholder 3">
            <a:extLst>
              <a:ext uri="{FF2B5EF4-FFF2-40B4-BE49-F238E27FC236}">
                <a16:creationId xmlns:a16="http://schemas.microsoft.com/office/drawing/2014/main" id="{E72C7C2D-FE05-E052-7B10-02CBA3418837}"/>
              </a:ext>
            </a:extLst>
          </p:cNvPr>
          <p:cNvSpPr>
            <a:spLocks noGrp="1"/>
          </p:cNvSpPr>
          <p:nvPr>
            <p:ph type="body" sz="half" idx="2"/>
          </p:nvPr>
        </p:nvSpPr>
        <p:spPr>
          <a:xfrm>
            <a:off x="381000" y="2209801"/>
            <a:ext cx="3612776" cy="3200400"/>
          </a:xfrm>
        </p:spPr>
        <p:txBody>
          <a:bodyPr wrap="square" anchor="t">
            <a:normAutofit/>
          </a:bodyPr>
          <a:lstStyle/>
          <a:p>
            <a:pPr>
              <a:lnSpc>
                <a:spcPct val="90000"/>
              </a:lnSpc>
            </a:pPr>
            <a:r>
              <a:rPr lang="en-US" sz="1500"/>
              <a:t>Thirteenth Moon teaches us the medicine of grandmother teachings.  Every night, our grandmother moon watches over us.  They teach us to take care of our lives, during our earth walk and when we return to our spirit walk.  Before our birth, we hear the echo of our grandmothers who went before us within the wombs of our mothers.  At Birth, we hear the echoes of our grandmothers again whenever we sound our sacred drums.  All Grandmother Drums are our medicine.</a:t>
            </a:r>
          </a:p>
          <a:p>
            <a:pPr>
              <a:lnSpc>
                <a:spcPct val="90000"/>
              </a:lnSpc>
            </a:pPr>
            <a:endParaRPr lang="en-US" sz="1500"/>
          </a:p>
        </p:txBody>
      </p:sp>
      <p:sp>
        <p:nvSpPr>
          <p:cNvPr id="5" name="Footer Placeholder 4">
            <a:extLst>
              <a:ext uri="{FF2B5EF4-FFF2-40B4-BE49-F238E27FC236}">
                <a16:creationId xmlns:a16="http://schemas.microsoft.com/office/drawing/2014/main" id="{9DF63B6E-129E-FCCF-F361-E4E9ACA8CD48}"/>
              </a:ext>
            </a:extLst>
          </p:cNvPr>
          <p:cNvSpPr>
            <a:spLocks noGrp="1"/>
          </p:cNvSpPr>
          <p:nvPr>
            <p:ph type="ftr" sz="quarter" idx="11"/>
          </p:nvPr>
        </p:nvSpPr>
        <p:spPr>
          <a:xfrm>
            <a:off x="371475" y="6356350"/>
            <a:ext cx="2895600" cy="365125"/>
          </a:xfrm>
        </p:spPr>
        <p:txBody>
          <a:bodyPr anchor="ctr">
            <a:normAutofit/>
          </a:bodyPr>
          <a:lstStyle/>
          <a:p>
            <a:pPr>
              <a:spcAft>
                <a:spcPts val="600"/>
              </a:spcAft>
              <a:defRPr/>
            </a:pPr>
            <a:r>
              <a:rPr lang="en-US"/>
              <a:t>Opolahsomuwehs 23</a:t>
            </a:r>
          </a:p>
        </p:txBody>
      </p:sp>
    </p:spTree>
    <p:extLst>
      <p:ext uri="{BB962C8B-B14F-4D97-AF65-F5344CB8AC3E}">
        <p14:creationId xmlns:p14="http://schemas.microsoft.com/office/powerpoint/2010/main" val="255738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20BDDD-0165-C914-C823-7DCD18708D1E}"/>
              </a:ext>
            </a:extLst>
          </p:cNvPr>
          <p:cNvSpPr>
            <a:spLocks noGrp="1"/>
          </p:cNvSpPr>
          <p:nvPr>
            <p:ph type="title"/>
          </p:nvPr>
        </p:nvSpPr>
        <p:spPr>
          <a:xfrm>
            <a:off x="381000" y="609600"/>
            <a:ext cx="3612776" cy="1537447"/>
          </a:xfrm>
        </p:spPr>
        <p:txBody>
          <a:bodyPr wrap="square" anchor="b">
            <a:normAutofit/>
          </a:bodyPr>
          <a:lstStyle/>
          <a:p>
            <a:r>
              <a:rPr lang="en-US" dirty="0" err="1"/>
              <a:t>Wetapeksi</a:t>
            </a:r>
            <a:endParaRPr lang="en-US" dirty="0"/>
          </a:p>
        </p:txBody>
      </p:sp>
      <p:sp>
        <p:nvSpPr>
          <p:cNvPr id="3" name="Content Placeholder 2">
            <a:extLst>
              <a:ext uri="{FF2B5EF4-FFF2-40B4-BE49-F238E27FC236}">
                <a16:creationId xmlns:a16="http://schemas.microsoft.com/office/drawing/2014/main" id="{455D8715-8833-AA36-D5AB-68ADD2484F70}"/>
              </a:ext>
            </a:extLst>
          </p:cNvPr>
          <p:cNvSpPr>
            <a:spLocks noGrp="1"/>
          </p:cNvSpPr>
          <p:nvPr>
            <p:ph idx="1"/>
          </p:nvPr>
        </p:nvSpPr>
        <p:spPr>
          <a:xfrm>
            <a:off x="4885859" y="381001"/>
            <a:ext cx="3813174" cy="5697537"/>
          </a:xfrm>
        </p:spPr>
        <p:txBody>
          <a:bodyPr wrap="square" anchor="t">
            <a:normAutofit/>
          </a:bodyPr>
          <a:lstStyle/>
          <a:p>
            <a:pPr>
              <a:lnSpc>
                <a:spcPct val="90000"/>
              </a:lnSpc>
            </a:pPr>
            <a:endParaRPr lang="en-CA" sz="1300" dirty="0">
              <a:effectLst/>
            </a:endParaRPr>
          </a:p>
          <a:p>
            <a:pPr>
              <a:lnSpc>
                <a:spcPct val="90000"/>
              </a:lnSpc>
            </a:pPr>
            <a:r>
              <a:rPr lang="en-CA" sz="1300" dirty="0">
                <a:effectLst/>
              </a:rPr>
              <a:t>I represent my </a:t>
            </a:r>
            <a:r>
              <a:rPr lang="en-CA" sz="1300" dirty="0" err="1">
                <a:effectLst/>
              </a:rPr>
              <a:t>Kiwhos</a:t>
            </a:r>
            <a:r>
              <a:rPr lang="en-CA" sz="1300" dirty="0">
                <a:effectLst/>
              </a:rPr>
              <a:t>  and </a:t>
            </a:r>
            <a:r>
              <a:rPr lang="en-CA" sz="1300" dirty="0" err="1">
                <a:effectLst/>
              </a:rPr>
              <a:t>Qaqsoss</a:t>
            </a:r>
            <a:r>
              <a:rPr lang="en-CA" sz="1300" dirty="0">
                <a:effectLst/>
              </a:rPr>
              <a:t> clan that gifted me identity, my traditional name is </a:t>
            </a:r>
            <a:r>
              <a:rPr lang="en-CA" sz="1300" dirty="0" err="1"/>
              <a:t>O</a:t>
            </a:r>
            <a:r>
              <a:rPr lang="en-CA" sz="1300" dirty="0" err="1">
                <a:effectLst/>
              </a:rPr>
              <a:t>polahsomuwehs</a:t>
            </a:r>
            <a:r>
              <a:rPr lang="en-CA" sz="1300" dirty="0">
                <a:effectLst/>
              </a:rPr>
              <a:t> which means Moon of the Whirling Wind, a name that I am reclaiming from my day school assaults on my cultural pride. </a:t>
            </a:r>
            <a:r>
              <a:rPr lang="en-CA" sz="1300" dirty="0"/>
              <a:t>Unfortunately, an </a:t>
            </a:r>
            <a:r>
              <a:rPr lang="en-CA" sz="1300" dirty="0">
                <a:effectLst/>
              </a:rPr>
              <a:t>ongoing intergenerational ordeal that still exists today as our indigenous children strive to learn in a culturally safe space.  </a:t>
            </a:r>
          </a:p>
          <a:p>
            <a:pPr>
              <a:lnSpc>
                <a:spcPct val="90000"/>
              </a:lnSpc>
            </a:pPr>
            <a:r>
              <a:rPr lang="en-CA" sz="1300" dirty="0">
                <a:effectLst/>
              </a:rPr>
              <a:t> A sacred fire is lit to represent our shared council fire of understanding. May our passion that gifts us with purpose be respectfully </a:t>
            </a:r>
            <a:r>
              <a:rPr lang="en-CA" sz="1300" dirty="0"/>
              <a:t>united </a:t>
            </a:r>
            <a:r>
              <a:rPr lang="en-CA" sz="1300" dirty="0">
                <a:effectLst/>
              </a:rPr>
              <a:t>as we weave our cultural differences into a braid of friendship.</a:t>
            </a:r>
          </a:p>
          <a:p>
            <a:pPr>
              <a:lnSpc>
                <a:spcPct val="90000"/>
              </a:lnSpc>
            </a:pPr>
            <a:r>
              <a:rPr lang="en-CA" sz="1300" dirty="0">
                <a:effectLst/>
              </a:rPr>
              <a:t>I have prepared a wooden bowl of water to honor my </a:t>
            </a:r>
            <a:r>
              <a:rPr lang="en-CA" sz="1300" dirty="0" err="1">
                <a:effectLst/>
              </a:rPr>
              <a:t>Wolastoqi</a:t>
            </a:r>
            <a:r>
              <a:rPr lang="en-CA" sz="1300" dirty="0">
                <a:effectLst/>
              </a:rPr>
              <a:t> ancestors as people of the beautiful and bountiful river and to gift them gratitude for instilling in me the art of respecting all emotions, may all our emotions be medicine of heart</a:t>
            </a:r>
          </a:p>
          <a:p>
            <a:pPr>
              <a:lnSpc>
                <a:spcPct val="90000"/>
              </a:lnSpc>
            </a:pPr>
            <a:r>
              <a:rPr lang="en-CA" sz="1300" dirty="0"/>
              <a:t>I am sharing earth mother’s medicine to honour gifts of all senses.</a:t>
            </a:r>
            <a:endParaRPr lang="en-CA" sz="1300" dirty="0">
              <a:effectLst/>
            </a:endParaRPr>
          </a:p>
          <a:p>
            <a:pPr>
              <a:lnSpc>
                <a:spcPct val="90000"/>
              </a:lnSpc>
            </a:pPr>
            <a:endParaRPr lang="en-CA" sz="1300" dirty="0">
              <a:effectLst/>
            </a:endParaRPr>
          </a:p>
          <a:p>
            <a:pPr>
              <a:lnSpc>
                <a:spcPct val="90000"/>
              </a:lnSpc>
            </a:pPr>
            <a:endParaRPr lang="en-US" sz="1300" dirty="0"/>
          </a:p>
        </p:txBody>
      </p:sp>
      <p:sp>
        <p:nvSpPr>
          <p:cNvPr id="11" name="Text Placeholder 3">
            <a:extLst>
              <a:ext uri="{FF2B5EF4-FFF2-40B4-BE49-F238E27FC236}">
                <a16:creationId xmlns:a16="http://schemas.microsoft.com/office/drawing/2014/main" id="{AA8F0F11-2FAE-B927-C590-CC2C0B6C846C}"/>
              </a:ext>
            </a:extLst>
          </p:cNvPr>
          <p:cNvSpPr>
            <a:spLocks noGrp="1"/>
          </p:cNvSpPr>
          <p:nvPr>
            <p:ph type="body" sz="half" idx="2"/>
          </p:nvPr>
        </p:nvSpPr>
        <p:spPr>
          <a:xfrm>
            <a:off x="381000" y="2209801"/>
            <a:ext cx="3612776" cy="3200400"/>
          </a:xfrm>
        </p:spPr>
        <p:txBody>
          <a:bodyPr>
            <a:normAutofit fontScale="92500" lnSpcReduction="10000"/>
          </a:bodyPr>
          <a:lstStyle/>
          <a:p>
            <a:pPr algn="l"/>
            <a:r>
              <a:rPr lang="en-US" dirty="0" err="1"/>
              <a:t>Skicin</a:t>
            </a:r>
            <a:r>
              <a:rPr lang="en-US" dirty="0"/>
              <a:t>- Earth walker</a:t>
            </a:r>
          </a:p>
          <a:p>
            <a:pPr algn="l"/>
            <a:r>
              <a:rPr lang="en-US" dirty="0" err="1"/>
              <a:t>Waponuhkew</a:t>
            </a:r>
            <a:r>
              <a:rPr lang="en-US" dirty="0"/>
              <a:t>- People of the Dawn</a:t>
            </a:r>
          </a:p>
          <a:p>
            <a:pPr algn="l"/>
            <a:r>
              <a:rPr lang="en-US" dirty="0"/>
              <a:t>Wolastoqew- People of the River</a:t>
            </a:r>
          </a:p>
          <a:p>
            <a:pPr algn="l"/>
            <a:r>
              <a:rPr lang="en-US" dirty="0" err="1"/>
              <a:t>Neqotkukew</a:t>
            </a:r>
            <a:r>
              <a:rPr lang="en-US" dirty="0"/>
              <a:t>- TFN</a:t>
            </a:r>
          </a:p>
          <a:p>
            <a:pPr algn="l"/>
            <a:r>
              <a:rPr lang="en-US" dirty="0" err="1"/>
              <a:t>Sitansiskew</a:t>
            </a:r>
            <a:r>
              <a:rPr lang="en-US" dirty="0"/>
              <a:t>- SMFN</a:t>
            </a:r>
          </a:p>
          <a:p>
            <a:pPr algn="l"/>
            <a:r>
              <a:rPr lang="en-US" dirty="0" err="1"/>
              <a:t>Metaksonihkew-HBMi</a:t>
            </a:r>
            <a:endParaRPr lang="en-US" dirty="0"/>
          </a:p>
          <a:p>
            <a:pPr algn="l"/>
            <a:r>
              <a:rPr lang="en-US" dirty="0" err="1"/>
              <a:t>Kiwhusuwakutom</a:t>
            </a:r>
            <a:r>
              <a:rPr lang="en-US" dirty="0"/>
              <a:t>-Muskrat Clan</a:t>
            </a:r>
          </a:p>
          <a:p>
            <a:pPr algn="l"/>
            <a:r>
              <a:rPr lang="en-US" dirty="0" err="1"/>
              <a:t>Qaqsossuwakutom</a:t>
            </a:r>
            <a:r>
              <a:rPr lang="en-US" dirty="0"/>
              <a:t>-Fox Clan</a:t>
            </a:r>
          </a:p>
          <a:p>
            <a:pPr algn="l"/>
            <a:r>
              <a:rPr lang="en-US" dirty="0" err="1"/>
              <a:t>Monqon</a:t>
            </a:r>
            <a:r>
              <a:rPr lang="en-US" dirty="0"/>
              <a:t> </a:t>
            </a:r>
            <a:r>
              <a:rPr lang="en-US" dirty="0" err="1"/>
              <a:t>Aluhk</a:t>
            </a:r>
            <a:r>
              <a:rPr lang="en-US" dirty="0"/>
              <a:t>-Rainbow Clan</a:t>
            </a:r>
          </a:p>
          <a:p>
            <a:pPr algn="l"/>
            <a:r>
              <a:rPr lang="en-US" dirty="0" err="1"/>
              <a:t>Uhkomi</a:t>
            </a:r>
            <a:r>
              <a:rPr lang="en-US" dirty="0"/>
              <a:t> </a:t>
            </a:r>
            <a:r>
              <a:rPr lang="en-US" dirty="0" err="1"/>
              <a:t>Komiwon</a:t>
            </a:r>
            <a:r>
              <a:rPr lang="en-US" dirty="0"/>
              <a:t>-Grandmother Rain</a:t>
            </a:r>
          </a:p>
        </p:txBody>
      </p:sp>
      <p:sp>
        <p:nvSpPr>
          <p:cNvPr id="5" name="Footer Placeholder 4">
            <a:extLst>
              <a:ext uri="{FF2B5EF4-FFF2-40B4-BE49-F238E27FC236}">
                <a16:creationId xmlns:a16="http://schemas.microsoft.com/office/drawing/2014/main" id="{B3DE04C7-A804-DDE3-E722-DDAF9666A896}"/>
              </a:ext>
            </a:extLst>
          </p:cNvPr>
          <p:cNvSpPr>
            <a:spLocks noGrp="1"/>
          </p:cNvSpPr>
          <p:nvPr>
            <p:ph type="ftr" sz="quarter" idx="11"/>
          </p:nvPr>
        </p:nvSpPr>
        <p:spPr>
          <a:xfrm>
            <a:off x="371475" y="6356350"/>
            <a:ext cx="2895600" cy="365125"/>
          </a:xfrm>
        </p:spPr>
        <p:txBody>
          <a:bodyPr anchor="ctr">
            <a:normAutofit/>
          </a:bodyPr>
          <a:lstStyle/>
          <a:p>
            <a:pPr>
              <a:spcAft>
                <a:spcPts val="600"/>
              </a:spcAft>
              <a:defRPr/>
            </a:pPr>
            <a:r>
              <a:rPr lang="en-US"/>
              <a:t>Opolahsomuwehs 23</a:t>
            </a:r>
          </a:p>
        </p:txBody>
      </p:sp>
    </p:spTree>
    <p:extLst>
      <p:ext uri="{BB962C8B-B14F-4D97-AF65-F5344CB8AC3E}">
        <p14:creationId xmlns:p14="http://schemas.microsoft.com/office/powerpoint/2010/main" val="291133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7F3C1E-DFE4-F87E-C98B-D75796AEA811}"/>
              </a:ext>
            </a:extLst>
          </p:cNvPr>
          <p:cNvSpPr>
            <a:spLocks noGrp="1"/>
          </p:cNvSpPr>
          <p:nvPr>
            <p:ph type="title"/>
          </p:nvPr>
        </p:nvSpPr>
        <p:spPr>
          <a:xfrm>
            <a:off x="381000" y="609600"/>
            <a:ext cx="3612776" cy="1537447"/>
          </a:xfrm>
        </p:spPr>
        <p:txBody>
          <a:bodyPr wrap="square" rtlCol="0" anchor="b">
            <a:normAutofit/>
          </a:bodyPr>
          <a:lstStyle/>
          <a:p>
            <a:pPr eaLnBrk="1" fontAlgn="auto" hangingPunct="1">
              <a:spcAft>
                <a:spcPts val="0"/>
              </a:spcAft>
              <a:defRPr/>
            </a:pPr>
            <a:r>
              <a:rPr lang="en-CA" dirty="0" err="1">
                <a:effectLst>
                  <a:outerShdw blurRad="38100" dist="38100" dir="2700000" algn="tl">
                    <a:srgbClr val="DDDDDD"/>
                  </a:outerShdw>
                </a:effectLst>
              </a:rPr>
              <a:t>Wolastoq</a:t>
            </a:r>
            <a:r>
              <a:rPr lang="en-CA" dirty="0">
                <a:effectLst>
                  <a:outerShdw blurRad="38100" dist="38100" dir="2700000" algn="tl">
                    <a:srgbClr val="DDDDDD"/>
                  </a:outerShdw>
                </a:effectLst>
              </a:rPr>
              <a:t> Nil</a:t>
            </a:r>
            <a:br>
              <a:rPr lang="en-CA" dirty="0">
                <a:effectLst>
                  <a:outerShdw blurRad="38100" dist="38100" dir="2700000" algn="tl">
                    <a:srgbClr val="DDDDDD"/>
                  </a:outerShdw>
                </a:effectLst>
              </a:rPr>
            </a:br>
            <a:r>
              <a:rPr lang="en-CA" dirty="0" err="1">
                <a:effectLst>
                  <a:outerShdw blurRad="38100" dist="38100" dir="2700000" algn="tl">
                    <a:srgbClr val="DDDDDD"/>
                  </a:outerShdw>
                </a:effectLst>
              </a:rPr>
              <a:t>Ntoliwis</a:t>
            </a:r>
            <a:endParaRPr lang="en-US" dirty="0">
              <a:effectLst>
                <a:outerShdw blurRad="38100" dist="38100" dir="2700000" algn="tl">
                  <a:srgbClr val="DDDDDD"/>
                </a:outerShdw>
              </a:effectLst>
            </a:endParaRPr>
          </a:p>
        </p:txBody>
      </p:sp>
      <p:pic>
        <p:nvPicPr>
          <p:cNvPr id="18437" name="Content Placeholder 9" descr="Gwen's Memorial 8.png">
            <a:extLst>
              <a:ext uri="{FF2B5EF4-FFF2-40B4-BE49-F238E27FC236}">
                <a16:creationId xmlns:a16="http://schemas.microsoft.com/office/drawing/2014/main" id="{D4B84180-9B7F-6D25-EA38-4AD551F52946}"/>
              </a:ext>
            </a:extLst>
          </p:cNvPr>
          <p:cNvPicPr>
            <a:picLocks noChangeAspect="1"/>
          </p:cNvPicPr>
          <p:nvPr/>
        </p:nvPicPr>
        <p:blipFill rotWithShape="1">
          <a:blip r:embed="rId2">
            <a:extLst>
              <a:ext uri="{28A0092B-C50C-407E-A947-70E740481C1C}">
                <a14:useLocalDpi xmlns:a14="http://schemas.microsoft.com/office/drawing/2010/main" val="0"/>
              </a:ext>
            </a:extLst>
          </a:blip>
          <a:srcRect l="26220" r="20407" b="2"/>
          <a:stretch/>
        </p:blipFill>
        <p:spPr bwMode="auto">
          <a:xfrm>
            <a:off x="4885859" y="381001"/>
            <a:ext cx="3813174" cy="5697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4" name="Content Placeholder 5">
            <a:extLst>
              <a:ext uri="{FF2B5EF4-FFF2-40B4-BE49-F238E27FC236}">
                <a16:creationId xmlns:a16="http://schemas.microsoft.com/office/drawing/2014/main" id="{D991E01D-CD00-461C-E88E-A585555C20BD}"/>
              </a:ext>
            </a:extLst>
          </p:cNvPr>
          <p:cNvSpPr>
            <a:spLocks noGrp="1"/>
          </p:cNvSpPr>
          <p:nvPr>
            <p:ph type="body" sz="half" idx="2"/>
          </p:nvPr>
        </p:nvSpPr>
        <p:spPr>
          <a:xfrm>
            <a:off x="381000" y="2209801"/>
            <a:ext cx="3612776" cy="3200400"/>
          </a:xfrm>
        </p:spPr>
        <p:txBody>
          <a:bodyPr wrap="square" anchor="t">
            <a:normAutofit/>
          </a:bodyPr>
          <a:lstStyle/>
          <a:p>
            <a:pPr eaLnBrk="1" hangingPunct="1">
              <a:buFont typeface="Wingdings" pitchFamily="2" charset="2"/>
              <a:buChar char="²"/>
            </a:pPr>
            <a:r>
              <a:rPr lang="en-CA" altLang="ja-JP" sz="2400" dirty="0" err="1"/>
              <a:t>Kilhusuwicik</a:t>
            </a:r>
            <a:endParaRPr lang="en-CA" altLang="ja-JP" sz="2400" dirty="0"/>
          </a:p>
          <a:p>
            <a:pPr eaLnBrk="1" hangingPunct="1">
              <a:buFont typeface="Wingdings" pitchFamily="2" charset="2"/>
              <a:buChar char="²"/>
            </a:pPr>
            <a:r>
              <a:rPr lang="en-CA" altLang="ja-JP" sz="2400" dirty="0" err="1"/>
              <a:t>Malisicik</a:t>
            </a:r>
            <a:endParaRPr lang="en-CA" altLang="ja-JP" sz="2400" dirty="0"/>
          </a:p>
          <a:p>
            <a:pPr eaLnBrk="1" hangingPunct="1">
              <a:buFont typeface="Wingdings" pitchFamily="2" charset="2"/>
              <a:buChar char="²"/>
            </a:pPr>
            <a:r>
              <a:rPr lang="en-CA" altLang="ja-JP" sz="2400" dirty="0" err="1"/>
              <a:t>Wolastoq</a:t>
            </a:r>
            <a:endParaRPr lang="en-CA" altLang="ja-JP" sz="2400" dirty="0"/>
          </a:p>
          <a:p>
            <a:pPr eaLnBrk="1" hangingPunct="1">
              <a:buFont typeface="Wingdings" pitchFamily="2" charset="2"/>
              <a:buChar char="²"/>
            </a:pPr>
            <a:r>
              <a:rPr lang="en-CA" altLang="ja-JP" sz="2400" dirty="0"/>
              <a:t>Wolastoqew</a:t>
            </a:r>
          </a:p>
          <a:p>
            <a:pPr eaLnBrk="1" hangingPunct="1">
              <a:buFont typeface="Wingdings" pitchFamily="2" charset="2"/>
              <a:buChar char="²"/>
            </a:pPr>
            <a:r>
              <a:rPr lang="en-CA" altLang="ja-JP" sz="2400" dirty="0"/>
              <a:t>Wolastoqiyik</a:t>
            </a:r>
          </a:p>
          <a:p>
            <a:pPr eaLnBrk="1" hangingPunct="1">
              <a:buFont typeface="Wingdings" pitchFamily="2" charset="2"/>
              <a:buChar char="²"/>
            </a:pPr>
            <a:r>
              <a:rPr lang="en-CA" altLang="ja-JP" sz="2400" dirty="0"/>
              <a:t>Wolastoqey</a:t>
            </a:r>
          </a:p>
          <a:p>
            <a:pPr eaLnBrk="1" hangingPunct="1">
              <a:buFont typeface="Wingdings" pitchFamily="2" charset="2"/>
              <a:buChar char="²"/>
            </a:pPr>
            <a:r>
              <a:rPr lang="en-CA" altLang="ja-JP" sz="2400" dirty="0" err="1"/>
              <a:t>Wolastoqi</a:t>
            </a:r>
            <a:endParaRPr lang="en-CA" altLang="ja-JP" sz="2400" dirty="0"/>
          </a:p>
          <a:p>
            <a:pPr eaLnBrk="1" hangingPunct="1">
              <a:buFont typeface="Wingdings" pitchFamily="2" charset="2"/>
              <a:buChar char="²"/>
            </a:pPr>
            <a:endParaRPr lang="en-US" altLang="ja-JP" dirty="0"/>
          </a:p>
        </p:txBody>
      </p:sp>
      <p:sp>
        <p:nvSpPr>
          <p:cNvPr id="7" name="Footer Placeholder 6">
            <a:extLst>
              <a:ext uri="{FF2B5EF4-FFF2-40B4-BE49-F238E27FC236}">
                <a16:creationId xmlns:a16="http://schemas.microsoft.com/office/drawing/2014/main" id="{1F044132-A556-336A-6A6B-F997886B7468}"/>
              </a:ext>
            </a:extLst>
          </p:cNvPr>
          <p:cNvSpPr>
            <a:spLocks noGrp="1"/>
          </p:cNvSpPr>
          <p:nvPr>
            <p:ph type="ftr" sz="quarter" idx="11"/>
          </p:nvPr>
        </p:nvSpPr>
        <p:spPr>
          <a:xfrm>
            <a:off x="371475" y="6356350"/>
            <a:ext cx="2895600" cy="365125"/>
          </a:xfrm>
        </p:spPr>
        <p:txBody>
          <a:bodyPr anchor="ctr">
            <a:normAutofit/>
          </a:bodyPr>
          <a:lstStyle/>
          <a:p>
            <a:pPr>
              <a:spcAft>
                <a:spcPts val="600"/>
              </a:spcAft>
              <a:defRPr/>
            </a:pPr>
            <a:r>
              <a:rPr lang="en-US"/>
              <a:t>Opolahsomuwehs 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07980-64FF-9693-0464-8448AFBC49F0}"/>
              </a:ext>
            </a:extLst>
          </p:cNvPr>
          <p:cNvSpPr>
            <a:spLocks noGrp="1"/>
          </p:cNvSpPr>
          <p:nvPr>
            <p:ph type="title"/>
          </p:nvPr>
        </p:nvSpPr>
        <p:spPr>
          <a:xfrm>
            <a:off x="792163" y="39688"/>
            <a:ext cx="7570787" cy="1412875"/>
          </a:xfrm>
        </p:spPr>
        <p:txBody>
          <a:bodyPr wrap="square" anchor="ctr">
            <a:normAutofit/>
          </a:bodyPr>
          <a:lstStyle/>
          <a:p>
            <a:r>
              <a:rPr lang="en-US" dirty="0"/>
              <a:t>Cultural Humility</a:t>
            </a:r>
          </a:p>
        </p:txBody>
      </p:sp>
      <p:pic>
        <p:nvPicPr>
          <p:cNvPr id="6" name="Content Placeholder 3">
            <a:extLst>
              <a:ext uri="{FF2B5EF4-FFF2-40B4-BE49-F238E27FC236}">
                <a16:creationId xmlns:a16="http://schemas.microsoft.com/office/drawing/2014/main" id="{E4A51856-646D-FF24-C4CD-EF23357625CB}"/>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7817" r="8693" b="-3"/>
          <a:stretch/>
        </p:blipFill>
        <p:spPr>
          <a:xfrm>
            <a:off x="792162" y="1774825"/>
            <a:ext cx="3566160" cy="4303713"/>
          </a:xfrm>
          <a:noFill/>
        </p:spPr>
      </p:pic>
      <p:sp>
        <p:nvSpPr>
          <p:cNvPr id="3" name="Content Placeholder 2">
            <a:extLst>
              <a:ext uri="{FF2B5EF4-FFF2-40B4-BE49-F238E27FC236}">
                <a16:creationId xmlns:a16="http://schemas.microsoft.com/office/drawing/2014/main" id="{FB6F2F43-D451-C95A-402C-73CA57CC66C4}"/>
              </a:ext>
            </a:extLst>
          </p:cNvPr>
          <p:cNvSpPr>
            <a:spLocks noGrp="1"/>
          </p:cNvSpPr>
          <p:nvPr>
            <p:ph sz="half" idx="2"/>
          </p:nvPr>
        </p:nvSpPr>
        <p:spPr>
          <a:xfrm>
            <a:off x="4766534" y="1774825"/>
            <a:ext cx="3566160" cy="4303713"/>
          </a:xfrm>
        </p:spPr>
        <p:txBody>
          <a:bodyPr wrap="square" anchor="t">
            <a:normAutofit/>
          </a:bodyPr>
          <a:lstStyle/>
          <a:p>
            <a:pPr>
              <a:lnSpc>
                <a:spcPct val="90000"/>
              </a:lnSpc>
            </a:pPr>
            <a:r>
              <a:rPr lang="en-US" altLang="en-US" sz="2000"/>
              <a:t>Cultural Humility is the “ability to maintain an interpersonal stance that is other-oriented in relation to aspects of cultural Identity that involves acknowledging oneself as a learner when it comes to understanding another’s experience”.  This extends even to treatments that might not be found in a western doctor’s guide. </a:t>
            </a:r>
          </a:p>
          <a:p>
            <a:pPr>
              <a:lnSpc>
                <a:spcPct val="90000"/>
              </a:lnSpc>
            </a:pPr>
            <a:endParaRPr lang="en-US" sz="2000"/>
          </a:p>
        </p:txBody>
      </p:sp>
      <p:sp>
        <p:nvSpPr>
          <p:cNvPr id="5" name="Footer Placeholder 4">
            <a:extLst>
              <a:ext uri="{FF2B5EF4-FFF2-40B4-BE49-F238E27FC236}">
                <a16:creationId xmlns:a16="http://schemas.microsoft.com/office/drawing/2014/main" id="{5F221308-4A39-F0F5-425C-A5B65B2AAD90}"/>
              </a:ext>
            </a:extLst>
          </p:cNvPr>
          <p:cNvSpPr>
            <a:spLocks noGrp="1"/>
          </p:cNvSpPr>
          <p:nvPr>
            <p:ph type="ftr" sz="quarter" idx="11"/>
          </p:nvPr>
        </p:nvSpPr>
        <p:spPr>
          <a:xfrm>
            <a:off x="371475" y="6356350"/>
            <a:ext cx="2895600" cy="365125"/>
          </a:xfrm>
        </p:spPr>
        <p:txBody>
          <a:bodyPr anchor="ctr">
            <a:normAutofit/>
          </a:bodyPr>
          <a:lstStyle/>
          <a:p>
            <a:pPr>
              <a:spcAft>
                <a:spcPts val="600"/>
              </a:spcAft>
              <a:defRPr/>
            </a:pPr>
            <a:r>
              <a:rPr lang="en-US"/>
              <a:t>Opolahsomuwehs 23</a:t>
            </a:r>
          </a:p>
        </p:txBody>
      </p:sp>
    </p:spTree>
    <p:extLst>
      <p:ext uri="{BB962C8B-B14F-4D97-AF65-F5344CB8AC3E}">
        <p14:creationId xmlns:p14="http://schemas.microsoft.com/office/powerpoint/2010/main" val="278483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4301704F-9AAA-4B2A-160C-2B2D38F7F9C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8543" r="19311" b="2"/>
          <a:stretch/>
        </p:blipFill>
        <p:spPr>
          <a:xfrm>
            <a:off x="792162" y="1774825"/>
            <a:ext cx="3566160" cy="4303713"/>
          </a:xfrm>
          <a:noFill/>
        </p:spPr>
      </p:pic>
      <p:sp>
        <p:nvSpPr>
          <p:cNvPr id="22531" name="Content Placeholder 4">
            <a:extLst>
              <a:ext uri="{FF2B5EF4-FFF2-40B4-BE49-F238E27FC236}">
                <a16:creationId xmlns:a16="http://schemas.microsoft.com/office/drawing/2014/main" id="{C9251F8F-39EC-1A27-1827-7D3C2B689686}"/>
              </a:ext>
            </a:extLst>
          </p:cNvPr>
          <p:cNvSpPr>
            <a:spLocks noGrp="1"/>
          </p:cNvSpPr>
          <p:nvPr>
            <p:ph sz="half" idx="2"/>
          </p:nvPr>
        </p:nvSpPr>
        <p:spPr>
          <a:xfrm>
            <a:off x="4766534" y="1774825"/>
            <a:ext cx="3566160" cy="4303713"/>
          </a:xfrm>
        </p:spPr>
        <p:txBody>
          <a:bodyPr wrap="square" rtlCol="0" anchor="t">
            <a:normAutofit/>
          </a:bodyPr>
          <a:lstStyle/>
          <a:p>
            <a:pPr eaLnBrk="1" fontAlgn="auto" hangingPunct="1">
              <a:lnSpc>
                <a:spcPct val="90000"/>
              </a:lnSpc>
              <a:spcAft>
                <a:spcPts val="0"/>
              </a:spcAft>
              <a:buClr>
                <a:schemeClr val="accent1">
                  <a:lumMod val="60000"/>
                  <a:lumOff val="40000"/>
                </a:schemeClr>
              </a:buClr>
              <a:buFont typeface="Wingdings" charset="2"/>
              <a:buChar char="²"/>
              <a:defRPr/>
            </a:pPr>
            <a:r>
              <a:rPr lang="en-US" sz="1900"/>
              <a:t>lived experiences of all people includes aspects similar and different to our own and that our actions affect other people</a:t>
            </a:r>
          </a:p>
          <a:p>
            <a:pPr eaLnBrk="1" fontAlgn="auto" hangingPunct="1">
              <a:lnSpc>
                <a:spcPct val="90000"/>
              </a:lnSpc>
              <a:spcAft>
                <a:spcPts val="0"/>
              </a:spcAft>
              <a:buClr>
                <a:schemeClr val="accent1">
                  <a:lumMod val="60000"/>
                  <a:lumOff val="40000"/>
                </a:schemeClr>
              </a:buClr>
              <a:buFont typeface="Wingdings" charset="2"/>
              <a:buChar char="²"/>
              <a:defRPr/>
            </a:pPr>
            <a:r>
              <a:rPr lang="en-US" sz="1900"/>
              <a:t>approaches acknowledge that difference is important and must be respected.	</a:t>
            </a:r>
          </a:p>
          <a:p>
            <a:pPr eaLnBrk="1" fontAlgn="auto" hangingPunct="1">
              <a:lnSpc>
                <a:spcPct val="90000"/>
              </a:lnSpc>
              <a:spcAft>
                <a:spcPts val="0"/>
              </a:spcAft>
              <a:buClr>
                <a:schemeClr val="accent1">
                  <a:lumMod val="60000"/>
                  <a:lumOff val="40000"/>
                </a:schemeClr>
              </a:buClr>
              <a:buFont typeface="Wingdings" charset="2"/>
              <a:buChar char="²"/>
              <a:defRPr/>
            </a:pPr>
            <a:r>
              <a:rPr lang="en-US" sz="1900"/>
              <a:t>a culturally sensitive person is one who is familiar with the values, beliefs, ideals and worldviews of First Nations.</a:t>
            </a:r>
          </a:p>
          <a:p>
            <a:pPr eaLnBrk="1" fontAlgn="auto" hangingPunct="1">
              <a:lnSpc>
                <a:spcPct val="90000"/>
              </a:lnSpc>
              <a:spcAft>
                <a:spcPts val="0"/>
              </a:spcAft>
              <a:buClr>
                <a:schemeClr val="accent1">
                  <a:lumMod val="60000"/>
                  <a:lumOff val="40000"/>
                </a:schemeClr>
              </a:buClr>
              <a:defRPr/>
            </a:pPr>
            <a:endParaRPr lang="en-US" sz="1900"/>
          </a:p>
        </p:txBody>
      </p:sp>
      <p:sp>
        <p:nvSpPr>
          <p:cNvPr id="4" name="Footer Placeholder 3">
            <a:extLst>
              <a:ext uri="{FF2B5EF4-FFF2-40B4-BE49-F238E27FC236}">
                <a16:creationId xmlns:a16="http://schemas.microsoft.com/office/drawing/2014/main" id="{65E08668-787E-33C5-810A-C26FEB414F32}"/>
              </a:ext>
            </a:extLst>
          </p:cNvPr>
          <p:cNvSpPr>
            <a:spLocks noGrp="1"/>
          </p:cNvSpPr>
          <p:nvPr>
            <p:ph type="ftr" sz="quarter" idx="11"/>
          </p:nvPr>
        </p:nvSpPr>
        <p:spPr>
          <a:xfrm>
            <a:off x="371475" y="6356350"/>
            <a:ext cx="2895600" cy="365125"/>
          </a:xfrm>
        </p:spPr>
        <p:txBody>
          <a:bodyPr anchor="ctr">
            <a:normAutofit/>
          </a:bodyPr>
          <a:lstStyle/>
          <a:p>
            <a:pPr>
              <a:spcAft>
                <a:spcPts val="600"/>
              </a:spcAft>
              <a:defRPr/>
            </a:pPr>
            <a:r>
              <a:rPr lang="en-US"/>
              <a:t>Opolahsomuwehs 23</a:t>
            </a:r>
          </a:p>
        </p:txBody>
      </p:sp>
      <p:sp>
        <p:nvSpPr>
          <p:cNvPr id="3" name="Title 2">
            <a:extLst>
              <a:ext uri="{FF2B5EF4-FFF2-40B4-BE49-F238E27FC236}">
                <a16:creationId xmlns:a16="http://schemas.microsoft.com/office/drawing/2014/main" id="{2AFB2FFE-2435-0BC2-5730-17031E467E49}"/>
              </a:ext>
            </a:extLst>
          </p:cNvPr>
          <p:cNvSpPr>
            <a:spLocks noGrp="1"/>
          </p:cNvSpPr>
          <p:nvPr>
            <p:ph type="title"/>
          </p:nvPr>
        </p:nvSpPr>
        <p:spPr/>
        <p:txBody>
          <a:bodyPr/>
          <a:lstStyle/>
          <a:p>
            <a:r>
              <a:rPr lang="en-US" dirty="0"/>
              <a:t>Cultural Sensitivity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C1EAF-254F-DD6B-3CA3-6A33447E4C54}"/>
              </a:ext>
            </a:extLst>
          </p:cNvPr>
          <p:cNvSpPr>
            <a:spLocks noGrp="1"/>
          </p:cNvSpPr>
          <p:nvPr>
            <p:ph type="title"/>
          </p:nvPr>
        </p:nvSpPr>
        <p:spPr>
          <a:xfrm>
            <a:off x="381000" y="609600"/>
            <a:ext cx="3612776" cy="1537447"/>
          </a:xfrm>
        </p:spPr>
        <p:txBody>
          <a:bodyPr wrap="square" anchor="b">
            <a:normAutofit/>
          </a:bodyPr>
          <a:lstStyle/>
          <a:p>
            <a:pPr eaLnBrk="1" hangingPunct="1"/>
            <a:r>
              <a:rPr lang="en-US" altLang="en-US">
                <a:effectLst>
                  <a:outerShdw blurRad="38100" dist="38100" dir="2700000" algn="tl">
                    <a:srgbClr val="C0C0C0"/>
                  </a:outerShdw>
                </a:effectLst>
              </a:rPr>
              <a:t>Cultural Competence</a:t>
            </a:r>
          </a:p>
        </p:txBody>
      </p:sp>
      <p:pic>
        <p:nvPicPr>
          <p:cNvPr id="5" name="Content Placeholder 6" descr="Wampum Belt.jpg">
            <a:extLst>
              <a:ext uri="{FF2B5EF4-FFF2-40B4-BE49-F238E27FC236}">
                <a16:creationId xmlns:a16="http://schemas.microsoft.com/office/drawing/2014/main" id="{A83FDD9E-AA38-66C6-D981-447A38105D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681426" y="381001"/>
            <a:ext cx="2222039" cy="5697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627" name="Content Placeholder 4">
            <a:extLst>
              <a:ext uri="{FF2B5EF4-FFF2-40B4-BE49-F238E27FC236}">
                <a16:creationId xmlns:a16="http://schemas.microsoft.com/office/drawing/2014/main" id="{E0E1D5EA-DEDB-DE6D-3EB7-0FCBC1F8F3B1}"/>
              </a:ext>
            </a:extLst>
          </p:cNvPr>
          <p:cNvSpPr>
            <a:spLocks noGrp="1"/>
          </p:cNvSpPr>
          <p:nvPr>
            <p:ph type="body" sz="half" idx="2"/>
          </p:nvPr>
        </p:nvSpPr>
        <p:spPr>
          <a:xfrm>
            <a:off x="381000" y="2209801"/>
            <a:ext cx="3612776" cy="3200400"/>
          </a:xfrm>
        </p:spPr>
        <p:txBody>
          <a:bodyPr wrap="square" anchor="t">
            <a:normAutofit/>
          </a:bodyPr>
          <a:lstStyle/>
          <a:p>
            <a:pPr eaLnBrk="1" hangingPunct="1">
              <a:buFont typeface="Wingdings" pitchFamily="2" charset="2"/>
              <a:buChar char="²"/>
            </a:pPr>
            <a:r>
              <a:rPr lang="en-US" altLang="en-US"/>
              <a:t>enables service providers to be respectful and effective in their interactions with First Nation people</a:t>
            </a:r>
          </a:p>
          <a:p>
            <a:pPr eaLnBrk="1" hangingPunct="1">
              <a:buFont typeface="Wingdings" pitchFamily="2" charset="2"/>
              <a:buChar char="²"/>
            </a:pPr>
            <a:r>
              <a:rPr lang="en-US" altLang="en-US"/>
              <a:t>requires improving knowledge about First Nation issues and de-colonizing the skills and actions that will lead to positive change.</a:t>
            </a:r>
          </a:p>
          <a:p>
            <a:pPr eaLnBrk="1" hangingPunct="1"/>
            <a:endParaRPr lang="en-US" altLang="en-US"/>
          </a:p>
        </p:txBody>
      </p:sp>
      <p:sp>
        <p:nvSpPr>
          <p:cNvPr id="4" name="Footer Placeholder 3">
            <a:extLst>
              <a:ext uri="{FF2B5EF4-FFF2-40B4-BE49-F238E27FC236}">
                <a16:creationId xmlns:a16="http://schemas.microsoft.com/office/drawing/2014/main" id="{2706173C-B53C-E299-E9A2-F86F420B8123}"/>
              </a:ext>
            </a:extLst>
          </p:cNvPr>
          <p:cNvSpPr>
            <a:spLocks noGrp="1"/>
          </p:cNvSpPr>
          <p:nvPr>
            <p:ph type="ftr" sz="quarter" idx="11"/>
          </p:nvPr>
        </p:nvSpPr>
        <p:spPr>
          <a:xfrm>
            <a:off x="371475" y="6356350"/>
            <a:ext cx="2895600" cy="365125"/>
          </a:xfrm>
        </p:spPr>
        <p:txBody>
          <a:bodyPr anchor="ctr">
            <a:normAutofit/>
          </a:bodyPr>
          <a:lstStyle/>
          <a:p>
            <a:pPr>
              <a:spcAft>
                <a:spcPts val="600"/>
              </a:spcAft>
              <a:defRPr/>
            </a:pPr>
            <a:r>
              <a:rPr lang="en-US"/>
              <a:t>Opolahsomuwehs 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00E8-A76E-7E46-0E7F-18862119FD31}"/>
              </a:ext>
            </a:extLst>
          </p:cNvPr>
          <p:cNvSpPr>
            <a:spLocks noGrp="1"/>
          </p:cNvSpPr>
          <p:nvPr>
            <p:ph type="title"/>
          </p:nvPr>
        </p:nvSpPr>
        <p:spPr>
          <a:xfrm>
            <a:off x="792163" y="39688"/>
            <a:ext cx="7570787" cy="1412875"/>
          </a:xfrm>
        </p:spPr>
        <p:txBody>
          <a:bodyPr wrap="square" anchor="ctr">
            <a:normAutofit/>
          </a:bodyPr>
          <a:lstStyle/>
          <a:p>
            <a:pPr eaLnBrk="1" hangingPunct="1"/>
            <a:r>
              <a:rPr lang="en-US" altLang="en-US">
                <a:effectLst>
                  <a:outerShdw blurRad="38100" dist="38100" dir="2700000" algn="tl">
                    <a:srgbClr val="C0C0C0"/>
                  </a:outerShdw>
                </a:effectLst>
              </a:rPr>
              <a:t>Cultural Safety</a:t>
            </a:r>
          </a:p>
        </p:txBody>
      </p:sp>
      <p:pic>
        <p:nvPicPr>
          <p:cNvPr id="5" name="Content Placeholder 5" descr="Picture1.png">
            <a:extLst>
              <a:ext uri="{FF2B5EF4-FFF2-40B4-BE49-F238E27FC236}">
                <a16:creationId xmlns:a16="http://schemas.microsoft.com/office/drawing/2014/main" id="{24CAECB1-F397-85E1-9533-0ADBFC25C2B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92162" y="2263959"/>
            <a:ext cx="3566160" cy="3325444"/>
          </a:xfrm>
          <a:noFill/>
        </p:spPr>
      </p:pic>
      <p:sp>
        <p:nvSpPr>
          <p:cNvPr id="27650" name="Content Placeholder 4">
            <a:extLst>
              <a:ext uri="{FF2B5EF4-FFF2-40B4-BE49-F238E27FC236}">
                <a16:creationId xmlns:a16="http://schemas.microsoft.com/office/drawing/2014/main" id="{8DA0224C-7151-0FD6-9CE6-784D4264C559}"/>
              </a:ext>
            </a:extLst>
          </p:cNvPr>
          <p:cNvSpPr>
            <a:spLocks noGrp="1"/>
          </p:cNvSpPr>
          <p:nvPr>
            <p:ph sz="half" idx="2"/>
          </p:nvPr>
        </p:nvSpPr>
        <p:spPr>
          <a:xfrm>
            <a:off x="4767263" y="1774825"/>
            <a:ext cx="3565525" cy="4303713"/>
          </a:xfrm>
        </p:spPr>
        <p:txBody>
          <a:bodyPr wrap="square" anchor="t">
            <a:normAutofit/>
          </a:bodyPr>
          <a:lstStyle/>
          <a:p>
            <a:pPr eaLnBrk="1" hangingPunct="1">
              <a:buFont typeface="Wingdings" pitchFamily="2" charset="2"/>
              <a:buChar char="²"/>
            </a:pPr>
            <a:endParaRPr lang="en-US" altLang="en-US"/>
          </a:p>
          <a:p>
            <a:pPr eaLnBrk="1" hangingPunct="1">
              <a:buFont typeface="Wingdings" pitchFamily="2" charset="2"/>
              <a:buChar char="²"/>
            </a:pPr>
            <a:r>
              <a:rPr lang="en-US" altLang="en-US"/>
              <a:t>Promotes a safe environment for all aspects of cultural identity</a:t>
            </a:r>
          </a:p>
          <a:p>
            <a:pPr eaLnBrk="1" hangingPunct="1">
              <a:buFont typeface="Wingdings" pitchFamily="2" charset="2"/>
              <a:buChar char="²"/>
            </a:pPr>
            <a:r>
              <a:rPr lang="en-US" altLang="en-US"/>
              <a:t>Promotes cultural pride and self-esteem</a:t>
            </a:r>
          </a:p>
          <a:p>
            <a:pPr eaLnBrk="1" hangingPunct="1">
              <a:buFont typeface="Wingdings" pitchFamily="2" charset="2"/>
              <a:buChar char="²"/>
            </a:pPr>
            <a:r>
              <a:rPr lang="en-US" altLang="en-US"/>
              <a:t>Celebrates unity within diversity</a:t>
            </a:r>
          </a:p>
          <a:p>
            <a:pPr eaLnBrk="1" hangingPunct="1"/>
            <a:endParaRPr lang="en-US" altLang="en-US"/>
          </a:p>
        </p:txBody>
      </p:sp>
      <p:sp>
        <p:nvSpPr>
          <p:cNvPr id="4" name="Footer Placeholder 3">
            <a:extLst>
              <a:ext uri="{FF2B5EF4-FFF2-40B4-BE49-F238E27FC236}">
                <a16:creationId xmlns:a16="http://schemas.microsoft.com/office/drawing/2014/main" id="{EC7D8709-3A86-D145-327D-3938730CF102}"/>
              </a:ext>
            </a:extLst>
          </p:cNvPr>
          <p:cNvSpPr>
            <a:spLocks noGrp="1"/>
          </p:cNvSpPr>
          <p:nvPr>
            <p:ph type="ftr" sz="quarter" idx="11"/>
          </p:nvPr>
        </p:nvSpPr>
        <p:spPr>
          <a:xfrm>
            <a:off x="371475" y="6356350"/>
            <a:ext cx="2895600" cy="365125"/>
          </a:xfrm>
        </p:spPr>
        <p:txBody>
          <a:bodyPr anchor="ctr">
            <a:normAutofit/>
          </a:bodyPr>
          <a:lstStyle/>
          <a:p>
            <a:pPr>
              <a:spcAft>
                <a:spcPts val="600"/>
              </a:spcAft>
              <a:defRPr/>
            </a:pPr>
            <a:r>
              <a:rPr lang="en-US"/>
              <a:t>Opolahsomuwehs 23</a:t>
            </a:r>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1031</TotalTime>
  <Words>927</Words>
  <Application>Microsoft Office PowerPoint</Application>
  <PresentationFormat>On-screen Show (4:3)</PresentationFormat>
  <Paragraphs>87</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Calisto MT</vt:lpstr>
      <vt:lpstr>Candara</vt:lpstr>
      <vt:lpstr>Mistral</vt:lpstr>
      <vt:lpstr>Tahoma</vt:lpstr>
      <vt:lpstr>Wingdings</vt:lpstr>
      <vt:lpstr>Infusion</vt:lpstr>
      <vt:lpstr>Circle of Understanding</vt:lpstr>
      <vt:lpstr>Kwolahsihkulpon</vt:lpstr>
      <vt:lpstr>Sankuwi  Kisuhs</vt:lpstr>
      <vt:lpstr>Wetapeksi</vt:lpstr>
      <vt:lpstr>Wolastoq Nil Ntoliwis</vt:lpstr>
      <vt:lpstr>Cultural Humility</vt:lpstr>
      <vt:lpstr>Cultural Sensitivity</vt:lpstr>
      <vt:lpstr>Cultural Competence</vt:lpstr>
      <vt:lpstr>Cultural Safety</vt:lpstr>
      <vt:lpstr>Internalized Dominance</vt:lpstr>
      <vt:lpstr>Internalized Colonialism</vt:lpstr>
      <vt:lpstr>Internalized Oppression</vt:lpstr>
      <vt:lpstr>Objectification</vt:lpstr>
      <vt:lpstr>TRC Calls to Action</vt:lpstr>
      <vt:lpstr>TRC Calls to Action</vt:lpstr>
      <vt:lpstr>Kci Lakutimok</vt:lpstr>
      <vt:lpstr>Woliwon/Welalin/Merci/Thank you</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Competency</dc:title>
  <dc:creator>Imelda</dc:creator>
  <cp:lastModifiedBy>Clark-Caterini, Carol    (ASD-W)</cp:lastModifiedBy>
  <cp:revision>42</cp:revision>
  <dcterms:created xsi:type="dcterms:W3CDTF">2014-08-12T11:35:59Z</dcterms:created>
  <dcterms:modified xsi:type="dcterms:W3CDTF">2023-12-14T15:10:19Z</dcterms:modified>
</cp:coreProperties>
</file>