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4"/>
  </p:notesMasterIdLst>
  <p:sldIdLst>
    <p:sldId id="256" r:id="rId5"/>
    <p:sldId id="277" r:id="rId6"/>
    <p:sldId id="302" r:id="rId7"/>
    <p:sldId id="303" r:id="rId8"/>
    <p:sldId id="292" r:id="rId9"/>
    <p:sldId id="306" r:id="rId10"/>
    <p:sldId id="293" r:id="rId11"/>
    <p:sldId id="305" r:id="rId12"/>
    <p:sldId id="308" r:id="rId13"/>
    <p:sldId id="319" r:id="rId14"/>
    <p:sldId id="294" r:id="rId15"/>
    <p:sldId id="320" r:id="rId16"/>
    <p:sldId id="322" r:id="rId17"/>
    <p:sldId id="321" r:id="rId18"/>
    <p:sldId id="324" r:id="rId19"/>
    <p:sldId id="295" r:id="rId20"/>
    <p:sldId id="309" r:id="rId21"/>
    <p:sldId id="310" r:id="rId22"/>
    <p:sldId id="311" r:id="rId23"/>
    <p:sldId id="296" r:id="rId24"/>
    <p:sldId id="312" r:id="rId25"/>
    <p:sldId id="325" r:id="rId26"/>
    <p:sldId id="297" r:id="rId27"/>
    <p:sldId id="313" r:id="rId28"/>
    <p:sldId id="326" r:id="rId29"/>
    <p:sldId id="298" r:id="rId30"/>
    <p:sldId id="317" r:id="rId31"/>
    <p:sldId id="327" r:id="rId32"/>
    <p:sldId id="300" r:id="rId3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B61F"/>
    <a:srgbClr val="ECC862"/>
    <a:srgbClr val="B790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84697" autoAdjust="0"/>
  </p:normalViewPr>
  <p:slideViewPr>
    <p:cSldViewPr snapToGrid="0">
      <p:cViewPr varScale="1">
        <p:scale>
          <a:sx n="93" d="100"/>
          <a:sy n="93" d="100"/>
        </p:scale>
        <p:origin x="98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diagrams/_rels/data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ata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dgm:fillClrLst>
    <dgm:linClrLst meth="repeat">
      <a:schemeClr val="lt1">
        <a:alpha val="0"/>
      </a:schemeClr>
    </dgm:linClrLst>
    <dgm:effectClrLst/>
    <dgm:txLinClrLst/>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dgm:fillClrLst>
    <dgm:linClrLst meth="repeat">
      <a:schemeClr val="lt1">
        <a:alpha val="0"/>
      </a:schemeClr>
    </dgm:linClrLst>
    <dgm:effectClrLst/>
    <dgm:txLinClrLst/>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839385-75B3-4234-8BCD-BFE0F07704A2}"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158EC95-98FB-4803-8EEE-FDE376377DE2}">
      <dgm:prSet custT="1"/>
      <dgm:spPr/>
      <dgm:t>
        <a:bodyPr/>
        <a:lstStyle/>
        <a:p>
          <a:pPr>
            <a:lnSpc>
              <a:spcPct val="100000"/>
            </a:lnSpc>
            <a:defRPr cap="all"/>
          </a:pPr>
          <a:r>
            <a:rPr lang="en-US" sz="1800" b="1" i="0" dirty="0"/>
            <a:t>Committee FORMED</a:t>
          </a:r>
          <a:r>
            <a:rPr lang="en-US" sz="1500" b="0" i="0" dirty="0"/>
            <a:t> </a:t>
          </a:r>
          <a:endParaRPr lang="en-US" sz="1500" dirty="0"/>
        </a:p>
      </dgm:t>
    </dgm:pt>
    <dgm:pt modelId="{89839277-5928-4168-A1F8-79F60A2AE2DE}" type="parTrans" cxnId="{6989FB2F-4CDB-4C12-927C-6ECD67CF994C}">
      <dgm:prSet/>
      <dgm:spPr/>
      <dgm:t>
        <a:bodyPr/>
        <a:lstStyle/>
        <a:p>
          <a:endParaRPr lang="en-US"/>
        </a:p>
      </dgm:t>
    </dgm:pt>
    <dgm:pt modelId="{A68BB38F-1831-4B7D-8F26-105F8645B3F2}" type="sibTrans" cxnId="{6989FB2F-4CDB-4C12-927C-6ECD67CF994C}">
      <dgm:prSet/>
      <dgm:spPr/>
      <dgm:t>
        <a:bodyPr/>
        <a:lstStyle/>
        <a:p>
          <a:endParaRPr lang="en-US"/>
        </a:p>
      </dgm:t>
    </dgm:pt>
    <dgm:pt modelId="{ECB32D52-D855-49EE-BF0E-1FF597108A0D}">
      <dgm:prSet custT="1"/>
      <dgm:spPr/>
      <dgm:t>
        <a:bodyPr/>
        <a:lstStyle/>
        <a:p>
          <a:pPr>
            <a:lnSpc>
              <a:spcPct val="100000"/>
            </a:lnSpc>
            <a:defRPr cap="all"/>
          </a:pPr>
          <a:r>
            <a:rPr lang="en-US" sz="1800" b="1" i="0" dirty="0"/>
            <a:t>Survey SHARED</a:t>
          </a:r>
          <a:r>
            <a:rPr lang="en-US" sz="1500" b="0" i="0" dirty="0"/>
            <a:t> </a:t>
          </a:r>
          <a:endParaRPr lang="en-US" sz="1500" dirty="0"/>
        </a:p>
      </dgm:t>
    </dgm:pt>
    <dgm:pt modelId="{2766DDEF-6F53-413C-8002-09304ADF8888}" type="parTrans" cxnId="{011F31EE-67EB-46E9-AB05-BF3007DAA35C}">
      <dgm:prSet/>
      <dgm:spPr/>
      <dgm:t>
        <a:bodyPr/>
        <a:lstStyle/>
        <a:p>
          <a:endParaRPr lang="en-US"/>
        </a:p>
      </dgm:t>
    </dgm:pt>
    <dgm:pt modelId="{C69D1410-8900-4DC9-B271-BD10C0FD612B}" type="sibTrans" cxnId="{011F31EE-67EB-46E9-AB05-BF3007DAA35C}">
      <dgm:prSet/>
      <dgm:spPr/>
      <dgm:t>
        <a:bodyPr/>
        <a:lstStyle/>
        <a:p>
          <a:endParaRPr lang="en-US"/>
        </a:p>
      </dgm:t>
    </dgm:pt>
    <dgm:pt modelId="{5AD769E3-D367-4D0D-B759-044A76CCFAE5}">
      <dgm:prSet custT="1"/>
      <dgm:spPr/>
      <dgm:t>
        <a:bodyPr/>
        <a:lstStyle/>
        <a:p>
          <a:pPr>
            <a:lnSpc>
              <a:spcPct val="100000"/>
            </a:lnSpc>
            <a:defRPr cap="all"/>
          </a:pPr>
          <a:r>
            <a:rPr lang="en-US" sz="1800" b="1" i="0" dirty="0"/>
            <a:t>Data COLLECTED </a:t>
          </a:r>
          <a:endParaRPr lang="en-US" sz="1800" b="1" dirty="0"/>
        </a:p>
      </dgm:t>
    </dgm:pt>
    <dgm:pt modelId="{ED849B18-173F-40E9-8464-3A852BDD5FB1}" type="parTrans" cxnId="{DFA10898-D15C-45C6-BB6E-CF452CF62789}">
      <dgm:prSet/>
      <dgm:spPr/>
      <dgm:t>
        <a:bodyPr/>
        <a:lstStyle/>
        <a:p>
          <a:endParaRPr lang="en-US"/>
        </a:p>
      </dgm:t>
    </dgm:pt>
    <dgm:pt modelId="{521C4347-118D-4E5A-A099-76A5F2636AD6}" type="sibTrans" cxnId="{DFA10898-D15C-45C6-BB6E-CF452CF62789}">
      <dgm:prSet/>
      <dgm:spPr/>
      <dgm:t>
        <a:bodyPr/>
        <a:lstStyle/>
        <a:p>
          <a:endParaRPr lang="en-US"/>
        </a:p>
      </dgm:t>
    </dgm:pt>
    <dgm:pt modelId="{CCAC62A9-91A4-40F7-8BBE-6DF6457FC3B3}">
      <dgm:prSet custT="1"/>
      <dgm:spPr/>
      <dgm:t>
        <a:bodyPr/>
        <a:lstStyle/>
        <a:p>
          <a:pPr>
            <a:lnSpc>
              <a:spcPct val="100000"/>
            </a:lnSpc>
            <a:defRPr cap="all"/>
          </a:pPr>
          <a:r>
            <a:rPr lang="en-US" sz="1800" b="1" i="0"/>
            <a:t>Analysis</a:t>
          </a:r>
          <a:r>
            <a:rPr lang="en-US" sz="1500" b="0" i="0"/>
            <a:t> </a:t>
          </a:r>
          <a:endParaRPr lang="en-US" sz="1500" dirty="0"/>
        </a:p>
      </dgm:t>
    </dgm:pt>
    <dgm:pt modelId="{661126DB-021C-413A-B578-ADB3F1EEF1DB}" type="parTrans" cxnId="{E9FB37C2-776D-42F3-820C-48B92CA4AAC6}">
      <dgm:prSet/>
      <dgm:spPr/>
      <dgm:t>
        <a:bodyPr/>
        <a:lstStyle/>
        <a:p>
          <a:endParaRPr lang="en-US"/>
        </a:p>
      </dgm:t>
    </dgm:pt>
    <dgm:pt modelId="{E3FB952C-51F4-4BB0-B76E-71870B26B8C1}" type="sibTrans" cxnId="{E9FB37C2-776D-42F3-820C-48B92CA4AAC6}">
      <dgm:prSet/>
      <dgm:spPr/>
      <dgm:t>
        <a:bodyPr/>
        <a:lstStyle/>
        <a:p>
          <a:endParaRPr lang="en-US"/>
        </a:p>
      </dgm:t>
    </dgm:pt>
    <dgm:pt modelId="{17690A06-BEA8-423B-92E8-0863DDBD6CA7}">
      <dgm:prSet custT="1"/>
      <dgm:spPr/>
      <dgm:t>
        <a:bodyPr/>
        <a:lstStyle/>
        <a:p>
          <a:pPr>
            <a:lnSpc>
              <a:spcPct val="100000"/>
            </a:lnSpc>
            <a:defRPr cap="all"/>
          </a:pPr>
          <a:r>
            <a:rPr lang="en-US" sz="1800" b="1" i="0" dirty="0"/>
            <a:t>Statements</a:t>
          </a:r>
          <a:r>
            <a:rPr lang="en-US" sz="1500" b="0" i="0" dirty="0"/>
            <a:t>  </a:t>
          </a:r>
          <a:r>
            <a:rPr lang="en-US" sz="1800" b="1" i="0" dirty="0"/>
            <a:t>DEVELOPED</a:t>
          </a:r>
          <a:endParaRPr lang="en-US" sz="1500" b="1" dirty="0"/>
        </a:p>
      </dgm:t>
    </dgm:pt>
    <dgm:pt modelId="{F661F24F-5F46-4A2B-B578-E73CFC81242E}" type="parTrans" cxnId="{8ECE6AAB-9FAC-4BFA-BC84-AB40551051B9}">
      <dgm:prSet/>
      <dgm:spPr/>
      <dgm:t>
        <a:bodyPr/>
        <a:lstStyle/>
        <a:p>
          <a:endParaRPr lang="en-US"/>
        </a:p>
      </dgm:t>
    </dgm:pt>
    <dgm:pt modelId="{EBC34E4F-E7B0-47D5-ADFD-C605570DA8FA}" type="sibTrans" cxnId="{8ECE6AAB-9FAC-4BFA-BC84-AB40551051B9}">
      <dgm:prSet/>
      <dgm:spPr/>
      <dgm:t>
        <a:bodyPr/>
        <a:lstStyle/>
        <a:p>
          <a:endParaRPr lang="en-US"/>
        </a:p>
      </dgm:t>
    </dgm:pt>
    <dgm:pt modelId="{E2D72977-1707-47D7-9B7F-627E4AB4B396}">
      <dgm:prSet custT="1"/>
      <dgm:spPr/>
      <dgm:t>
        <a:bodyPr/>
        <a:lstStyle/>
        <a:p>
          <a:pPr>
            <a:lnSpc>
              <a:spcPct val="100000"/>
            </a:lnSpc>
            <a:defRPr cap="all"/>
          </a:pPr>
          <a:r>
            <a:rPr lang="en-US" sz="1800" b="1" i="0" dirty="0"/>
            <a:t>Review</a:t>
          </a:r>
          <a:r>
            <a:rPr lang="en-US" sz="2400" b="0" i="0" dirty="0"/>
            <a:t> </a:t>
          </a:r>
          <a:endParaRPr lang="en-US" sz="2400" dirty="0"/>
        </a:p>
      </dgm:t>
    </dgm:pt>
    <dgm:pt modelId="{D0C9A1C3-B424-4EEA-8F4E-2A0150EAC57E}" type="parTrans" cxnId="{E67926D7-F776-49BC-B453-6EFF43EF8423}">
      <dgm:prSet/>
      <dgm:spPr/>
      <dgm:t>
        <a:bodyPr/>
        <a:lstStyle/>
        <a:p>
          <a:endParaRPr lang="en-US"/>
        </a:p>
      </dgm:t>
    </dgm:pt>
    <dgm:pt modelId="{1E05F076-45A7-4328-89F3-B9576FA799B3}" type="sibTrans" cxnId="{E67926D7-F776-49BC-B453-6EFF43EF8423}">
      <dgm:prSet/>
      <dgm:spPr/>
      <dgm:t>
        <a:bodyPr/>
        <a:lstStyle/>
        <a:p>
          <a:endParaRPr lang="en-US"/>
        </a:p>
      </dgm:t>
    </dgm:pt>
    <dgm:pt modelId="{036C0C20-5BB3-4435-9410-46D793B4EC77}">
      <dgm:prSet custT="1"/>
      <dgm:spPr/>
      <dgm:t>
        <a:bodyPr/>
        <a:lstStyle/>
        <a:p>
          <a:pPr>
            <a:lnSpc>
              <a:spcPct val="100000"/>
            </a:lnSpc>
            <a:defRPr cap="all"/>
          </a:pPr>
          <a:r>
            <a:rPr lang="en-US" sz="1800" b="1" i="0"/>
            <a:t>Launch</a:t>
          </a:r>
          <a:endParaRPr lang="en-US" sz="2400" b="1" dirty="0"/>
        </a:p>
      </dgm:t>
    </dgm:pt>
    <dgm:pt modelId="{4E1D6CDB-0ECA-40CC-BCE1-3A637A442173}" type="parTrans" cxnId="{4DEAED49-64E7-4017-9698-C3A72BE124C2}">
      <dgm:prSet/>
      <dgm:spPr/>
      <dgm:t>
        <a:bodyPr/>
        <a:lstStyle/>
        <a:p>
          <a:endParaRPr lang="en-US"/>
        </a:p>
      </dgm:t>
    </dgm:pt>
    <dgm:pt modelId="{A8B377BF-91E1-494E-86E4-8164DCB6505C}" type="sibTrans" cxnId="{4DEAED49-64E7-4017-9698-C3A72BE124C2}">
      <dgm:prSet/>
      <dgm:spPr/>
      <dgm:t>
        <a:bodyPr/>
        <a:lstStyle/>
        <a:p>
          <a:endParaRPr lang="en-US"/>
        </a:p>
      </dgm:t>
    </dgm:pt>
    <dgm:pt modelId="{3E89100E-56B6-4E8A-823B-36BBA0A87954}" type="pres">
      <dgm:prSet presAssocID="{71839385-75B3-4234-8BCD-BFE0F07704A2}" presName="root" presStyleCnt="0">
        <dgm:presLayoutVars>
          <dgm:dir/>
          <dgm:resizeHandles val="exact"/>
        </dgm:presLayoutVars>
      </dgm:prSet>
      <dgm:spPr/>
    </dgm:pt>
    <dgm:pt modelId="{0A209841-5330-486F-9BCD-84FE344F3347}" type="pres">
      <dgm:prSet presAssocID="{5158EC95-98FB-4803-8EEE-FDE376377DE2}" presName="compNode" presStyleCnt="0"/>
      <dgm:spPr/>
    </dgm:pt>
    <dgm:pt modelId="{CB591701-DF67-4AE8-AAAA-B187065A3EE6}" type="pres">
      <dgm:prSet presAssocID="{5158EC95-98FB-4803-8EEE-FDE376377DE2}" presName="iconBgRect" presStyleLbl="bgShp" presStyleIdx="0" presStyleCnt="7"/>
      <dgm:spPr/>
    </dgm:pt>
    <dgm:pt modelId="{3E1B9913-6D77-44EA-81EA-83FE6FB87407}" type="pres">
      <dgm:prSet presAssocID="{5158EC95-98FB-4803-8EEE-FDE376377DE2}"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D9D0B5EA-6A42-4B85-8A74-B992B27F66C6}" type="pres">
      <dgm:prSet presAssocID="{5158EC95-98FB-4803-8EEE-FDE376377DE2}" presName="spaceRect" presStyleCnt="0"/>
      <dgm:spPr/>
    </dgm:pt>
    <dgm:pt modelId="{AAE4012C-5047-449D-B0D9-D566A5A244E4}" type="pres">
      <dgm:prSet presAssocID="{5158EC95-98FB-4803-8EEE-FDE376377DE2}" presName="textRect" presStyleLbl="revTx" presStyleIdx="0" presStyleCnt="7">
        <dgm:presLayoutVars>
          <dgm:chMax val="1"/>
          <dgm:chPref val="1"/>
        </dgm:presLayoutVars>
      </dgm:prSet>
      <dgm:spPr/>
    </dgm:pt>
    <dgm:pt modelId="{E2FDE5B9-12E0-4FD9-BCA0-305058C272F5}" type="pres">
      <dgm:prSet presAssocID="{A68BB38F-1831-4B7D-8F26-105F8645B3F2}" presName="sibTrans" presStyleCnt="0"/>
      <dgm:spPr/>
    </dgm:pt>
    <dgm:pt modelId="{EA6F41B1-B466-4B46-84D9-5789380CCFF4}" type="pres">
      <dgm:prSet presAssocID="{ECB32D52-D855-49EE-BF0E-1FF597108A0D}" presName="compNode" presStyleCnt="0"/>
      <dgm:spPr/>
    </dgm:pt>
    <dgm:pt modelId="{0ABD1FA7-1837-496B-99BB-D7F94622879F}" type="pres">
      <dgm:prSet presAssocID="{ECB32D52-D855-49EE-BF0E-1FF597108A0D}" presName="iconBgRect" presStyleLbl="bgShp" presStyleIdx="1" presStyleCnt="7"/>
      <dgm:spPr/>
    </dgm:pt>
    <dgm:pt modelId="{E938DC82-AA54-414B-BBAD-43BFA76F60C6}" type="pres">
      <dgm:prSet presAssocID="{ECB32D52-D855-49EE-BF0E-1FF597108A0D}"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pass"/>
        </a:ext>
      </dgm:extLst>
    </dgm:pt>
    <dgm:pt modelId="{0AAAB462-C4A8-4EB6-AE76-44569BAEA426}" type="pres">
      <dgm:prSet presAssocID="{ECB32D52-D855-49EE-BF0E-1FF597108A0D}" presName="spaceRect" presStyleCnt="0"/>
      <dgm:spPr/>
    </dgm:pt>
    <dgm:pt modelId="{763C9EF9-4C02-40F6-8544-5A544FCBA7A3}" type="pres">
      <dgm:prSet presAssocID="{ECB32D52-D855-49EE-BF0E-1FF597108A0D}" presName="textRect" presStyleLbl="revTx" presStyleIdx="1" presStyleCnt="7">
        <dgm:presLayoutVars>
          <dgm:chMax val="1"/>
          <dgm:chPref val="1"/>
        </dgm:presLayoutVars>
      </dgm:prSet>
      <dgm:spPr/>
    </dgm:pt>
    <dgm:pt modelId="{3F5B1C74-0E19-42BF-99B6-191E9507AD5F}" type="pres">
      <dgm:prSet presAssocID="{C69D1410-8900-4DC9-B271-BD10C0FD612B}" presName="sibTrans" presStyleCnt="0"/>
      <dgm:spPr/>
    </dgm:pt>
    <dgm:pt modelId="{C0DBDFDC-58D4-47A9-BF8E-4149A74A57B6}" type="pres">
      <dgm:prSet presAssocID="{5AD769E3-D367-4D0D-B759-044A76CCFAE5}" presName="compNode" presStyleCnt="0"/>
      <dgm:spPr/>
    </dgm:pt>
    <dgm:pt modelId="{48409C57-8D07-40CC-BF2B-AEBF49525FD4}" type="pres">
      <dgm:prSet presAssocID="{5AD769E3-D367-4D0D-B759-044A76CCFAE5}" presName="iconBgRect" presStyleLbl="bgShp" presStyleIdx="2" presStyleCnt="7"/>
      <dgm:spPr/>
    </dgm:pt>
    <dgm:pt modelId="{AA57EA25-E59A-44D4-A941-A117D6AB2256}" type="pres">
      <dgm:prSet presAssocID="{5AD769E3-D367-4D0D-B759-044A76CCFAE5}"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tabase"/>
        </a:ext>
      </dgm:extLst>
    </dgm:pt>
    <dgm:pt modelId="{AE455C5F-B856-4798-B700-2FE1BCDF77C8}" type="pres">
      <dgm:prSet presAssocID="{5AD769E3-D367-4D0D-B759-044A76CCFAE5}" presName="spaceRect" presStyleCnt="0"/>
      <dgm:spPr/>
    </dgm:pt>
    <dgm:pt modelId="{ED90E061-466E-4AAA-B66C-48FB94DDDC20}" type="pres">
      <dgm:prSet presAssocID="{5AD769E3-D367-4D0D-B759-044A76CCFAE5}" presName="textRect" presStyleLbl="revTx" presStyleIdx="2" presStyleCnt="7">
        <dgm:presLayoutVars>
          <dgm:chMax val="1"/>
          <dgm:chPref val="1"/>
        </dgm:presLayoutVars>
      </dgm:prSet>
      <dgm:spPr/>
    </dgm:pt>
    <dgm:pt modelId="{6817E182-9A1B-4176-B797-55CC0FB59558}" type="pres">
      <dgm:prSet presAssocID="{521C4347-118D-4E5A-A099-76A5F2636AD6}" presName="sibTrans" presStyleCnt="0"/>
      <dgm:spPr/>
    </dgm:pt>
    <dgm:pt modelId="{D54A3614-D428-48B4-AF9E-33BCB225EF90}" type="pres">
      <dgm:prSet presAssocID="{CCAC62A9-91A4-40F7-8BBE-6DF6457FC3B3}" presName="compNode" presStyleCnt="0"/>
      <dgm:spPr/>
    </dgm:pt>
    <dgm:pt modelId="{23AA649B-65C6-41BF-BB3A-7BE88FD745DD}" type="pres">
      <dgm:prSet presAssocID="{CCAC62A9-91A4-40F7-8BBE-6DF6457FC3B3}" presName="iconBgRect" presStyleLbl="bgShp" presStyleIdx="3" presStyleCnt="7"/>
      <dgm:spPr/>
    </dgm:pt>
    <dgm:pt modelId="{A777E4C7-A687-4DDB-9CA2-8A259FCEE0C7}" type="pres">
      <dgm:prSet presAssocID="{CCAC62A9-91A4-40F7-8BBE-6DF6457FC3B3}"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atistics"/>
        </a:ext>
      </dgm:extLst>
    </dgm:pt>
    <dgm:pt modelId="{5773A106-E443-4DFB-B8C8-8E97F4080EDD}" type="pres">
      <dgm:prSet presAssocID="{CCAC62A9-91A4-40F7-8BBE-6DF6457FC3B3}" presName="spaceRect" presStyleCnt="0"/>
      <dgm:spPr/>
    </dgm:pt>
    <dgm:pt modelId="{E13B9565-F706-433B-8AAB-B7F99A956977}" type="pres">
      <dgm:prSet presAssocID="{CCAC62A9-91A4-40F7-8BBE-6DF6457FC3B3}" presName="textRect" presStyleLbl="revTx" presStyleIdx="3" presStyleCnt="7">
        <dgm:presLayoutVars>
          <dgm:chMax val="1"/>
          <dgm:chPref val="1"/>
        </dgm:presLayoutVars>
      </dgm:prSet>
      <dgm:spPr/>
    </dgm:pt>
    <dgm:pt modelId="{9A3AD6D9-AB86-4C27-B1F9-02C18F461324}" type="pres">
      <dgm:prSet presAssocID="{E3FB952C-51F4-4BB0-B76E-71870B26B8C1}" presName="sibTrans" presStyleCnt="0"/>
      <dgm:spPr/>
    </dgm:pt>
    <dgm:pt modelId="{3F612FE5-7167-4BC7-9D0D-C805F9EA8ECF}" type="pres">
      <dgm:prSet presAssocID="{17690A06-BEA8-423B-92E8-0863DDBD6CA7}" presName="compNode" presStyleCnt="0"/>
      <dgm:spPr/>
    </dgm:pt>
    <dgm:pt modelId="{C4752CB5-C0A5-4385-B259-2CB7BE320E19}" type="pres">
      <dgm:prSet presAssocID="{17690A06-BEA8-423B-92E8-0863DDBD6CA7}" presName="iconBgRect" presStyleLbl="bgShp" presStyleIdx="4" presStyleCnt="7"/>
      <dgm:spPr/>
    </dgm:pt>
    <dgm:pt modelId="{11F23AE8-993A-4A98-8068-5382D4BECD09}" type="pres">
      <dgm:prSet presAssocID="{17690A06-BEA8-423B-92E8-0863DDBD6CA7}"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usiness Growth"/>
        </a:ext>
      </dgm:extLst>
    </dgm:pt>
    <dgm:pt modelId="{D7CFBDED-4622-4E99-9021-A0BA81C5F161}" type="pres">
      <dgm:prSet presAssocID="{17690A06-BEA8-423B-92E8-0863DDBD6CA7}" presName="spaceRect" presStyleCnt="0"/>
      <dgm:spPr/>
    </dgm:pt>
    <dgm:pt modelId="{73AB89F8-3F80-4188-8C4F-DFA2DFA262D9}" type="pres">
      <dgm:prSet presAssocID="{17690A06-BEA8-423B-92E8-0863DDBD6CA7}" presName="textRect" presStyleLbl="revTx" presStyleIdx="4" presStyleCnt="7">
        <dgm:presLayoutVars>
          <dgm:chMax val="1"/>
          <dgm:chPref val="1"/>
        </dgm:presLayoutVars>
      </dgm:prSet>
      <dgm:spPr/>
    </dgm:pt>
    <dgm:pt modelId="{7E2ACCC7-AFA2-44C8-8B0E-78F769F1B13C}" type="pres">
      <dgm:prSet presAssocID="{EBC34E4F-E7B0-47D5-ADFD-C605570DA8FA}" presName="sibTrans" presStyleCnt="0"/>
      <dgm:spPr/>
    </dgm:pt>
    <dgm:pt modelId="{960DBCA4-24EC-4DEA-A2BF-BB14C16D5434}" type="pres">
      <dgm:prSet presAssocID="{E2D72977-1707-47D7-9B7F-627E4AB4B396}" presName="compNode" presStyleCnt="0"/>
      <dgm:spPr/>
    </dgm:pt>
    <dgm:pt modelId="{ED55E7FB-74A1-47EE-B363-9B27A4732A2E}" type="pres">
      <dgm:prSet presAssocID="{E2D72977-1707-47D7-9B7F-627E4AB4B396}" presName="iconBgRect" presStyleLbl="bgShp" presStyleIdx="5" presStyleCnt="7"/>
      <dgm:spPr/>
    </dgm:pt>
    <dgm:pt modelId="{99B8D3C2-550A-4C21-BABB-C746C329A0DB}" type="pres">
      <dgm:prSet presAssocID="{E2D72977-1707-47D7-9B7F-627E4AB4B396}"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ustomer Review"/>
        </a:ext>
      </dgm:extLst>
    </dgm:pt>
    <dgm:pt modelId="{E1819D41-9B03-45A3-BE1C-9917F60E498F}" type="pres">
      <dgm:prSet presAssocID="{E2D72977-1707-47D7-9B7F-627E4AB4B396}" presName="spaceRect" presStyleCnt="0"/>
      <dgm:spPr/>
    </dgm:pt>
    <dgm:pt modelId="{02971836-7A76-410D-A3EE-18987248BC83}" type="pres">
      <dgm:prSet presAssocID="{E2D72977-1707-47D7-9B7F-627E4AB4B396}" presName="textRect" presStyleLbl="revTx" presStyleIdx="5" presStyleCnt="7">
        <dgm:presLayoutVars>
          <dgm:chMax val="1"/>
          <dgm:chPref val="1"/>
        </dgm:presLayoutVars>
      </dgm:prSet>
      <dgm:spPr/>
    </dgm:pt>
    <dgm:pt modelId="{FD48BFEA-9CB1-428F-8325-F3E5D834EAA6}" type="pres">
      <dgm:prSet presAssocID="{1E05F076-45A7-4328-89F3-B9576FA799B3}" presName="sibTrans" presStyleCnt="0"/>
      <dgm:spPr/>
    </dgm:pt>
    <dgm:pt modelId="{82A5D4E8-9C53-498C-8046-9078517CBFC5}" type="pres">
      <dgm:prSet presAssocID="{036C0C20-5BB3-4435-9410-46D793B4EC77}" presName="compNode" presStyleCnt="0"/>
      <dgm:spPr/>
    </dgm:pt>
    <dgm:pt modelId="{4E906A56-8385-45C2-B079-677799039165}" type="pres">
      <dgm:prSet presAssocID="{036C0C20-5BB3-4435-9410-46D793B4EC77}" presName="iconBgRect" presStyleLbl="bgShp" presStyleIdx="6" presStyleCnt="7"/>
      <dgm:spPr/>
    </dgm:pt>
    <dgm:pt modelId="{18248DB2-1256-43E0-AA36-872D38D82CAE}" type="pres">
      <dgm:prSet presAssocID="{036C0C20-5BB3-4435-9410-46D793B4EC77}"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Rocket"/>
        </a:ext>
      </dgm:extLst>
    </dgm:pt>
    <dgm:pt modelId="{B4162518-FBD0-459D-A636-763E93220285}" type="pres">
      <dgm:prSet presAssocID="{036C0C20-5BB3-4435-9410-46D793B4EC77}" presName="spaceRect" presStyleCnt="0"/>
      <dgm:spPr/>
    </dgm:pt>
    <dgm:pt modelId="{254EC8F9-46E8-4CD8-AAEE-888B8C9AE8E8}" type="pres">
      <dgm:prSet presAssocID="{036C0C20-5BB3-4435-9410-46D793B4EC77}" presName="textRect" presStyleLbl="revTx" presStyleIdx="6" presStyleCnt="7">
        <dgm:presLayoutVars>
          <dgm:chMax val="1"/>
          <dgm:chPref val="1"/>
        </dgm:presLayoutVars>
      </dgm:prSet>
      <dgm:spPr/>
    </dgm:pt>
  </dgm:ptLst>
  <dgm:cxnLst>
    <dgm:cxn modelId="{6989FB2F-4CDB-4C12-927C-6ECD67CF994C}" srcId="{71839385-75B3-4234-8BCD-BFE0F07704A2}" destId="{5158EC95-98FB-4803-8EEE-FDE376377DE2}" srcOrd="0" destOrd="0" parTransId="{89839277-5928-4168-A1F8-79F60A2AE2DE}" sibTransId="{A68BB38F-1831-4B7D-8F26-105F8645B3F2}"/>
    <dgm:cxn modelId="{56CD0A46-F46A-4576-95C6-2581401591B6}" type="presOf" srcId="{ECB32D52-D855-49EE-BF0E-1FF597108A0D}" destId="{763C9EF9-4C02-40F6-8544-5A544FCBA7A3}" srcOrd="0" destOrd="0" presId="urn:microsoft.com/office/officeart/2018/5/layout/IconCircleLabelList"/>
    <dgm:cxn modelId="{4DEAED49-64E7-4017-9698-C3A72BE124C2}" srcId="{71839385-75B3-4234-8BCD-BFE0F07704A2}" destId="{036C0C20-5BB3-4435-9410-46D793B4EC77}" srcOrd="6" destOrd="0" parTransId="{4E1D6CDB-0ECA-40CC-BCE1-3A637A442173}" sibTransId="{A8B377BF-91E1-494E-86E4-8164DCB6505C}"/>
    <dgm:cxn modelId="{1F3C1453-377F-4F7D-A62C-85627D7D110F}" type="presOf" srcId="{71839385-75B3-4234-8BCD-BFE0F07704A2}" destId="{3E89100E-56B6-4E8A-823B-36BBA0A87954}" srcOrd="0" destOrd="0" presId="urn:microsoft.com/office/officeart/2018/5/layout/IconCircleLabelList"/>
    <dgm:cxn modelId="{46B00A55-D929-4561-9E93-19BC1514E0D3}" type="presOf" srcId="{CCAC62A9-91A4-40F7-8BBE-6DF6457FC3B3}" destId="{E13B9565-F706-433B-8AAB-B7F99A956977}" srcOrd="0" destOrd="0" presId="urn:microsoft.com/office/officeart/2018/5/layout/IconCircleLabelList"/>
    <dgm:cxn modelId="{DFA10898-D15C-45C6-BB6E-CF452CF62789}" srcId="{71839385-75B3-4234-8BCD-BFE0F07704A2}" destId="{5AD769E3-D367-4D0D-B759-044A76CCFAE5}" srcOrd="2" destOrd="0" parTransId="{ED849B18-173F-40E9-8464-3A852BDD5FB1}" sibTransId="{521C4347-118D-4E5A-A099-76A5F2636AD6}"/>
    <dgm:cxn modelId="{8ECE6AAB-9FAC-4BFA-BC84-AB40551051B9}" srcId="{71839385-75B3-4234-8BCD-BFE0F07704A2}" destId="{17690A06-BEA8-423B-92E8-0863DDBD6CA7}" srcOrd="4" destOrd="0" parTransId="{F661F24F-5F46-4A2B-B578-E73CFC81242E}" sibTransId="{EBC34E4F-E7B0-47D5-ADFD-C605570DA8FA}"/>
    <dgm:cxn modelId="{949FAEAB-66E3-444C-85CE-AB31CA93BC84}" type="presOf" srcId="{036C0C20-5BB3-4435-9410-46D793B4EC77}" destId="{254EC8F9-46E8-4CD8-AAEE-888B8C9AE8E8}" srcOrd="0" destOrd="0" presId="urn:microsoft.com/office/officeart/2018/5/layout/IconCircleLabelList"/>
    <dgm:cxn modelId="{1A0D27AF-E10E-4F04-BDA5-D1C3C8229CED}" type="presOf" srcId="{5158EC95-98FB-4803-8EEE-FDE376377DE2}" destId="{AAE4012C-5047-449D-B0D9-D566A5A244E4}" srcOrd="0" destOrd="0" presId="urn:microsoft.com/office/officeart/2018/5/layout/IconCircleLabelList"/>
    <dgm:cxn modelId="{E9FB37C2-776D-42F3-820C-48B92CA4AAC6}" srcId="{71839385-75B3-4234-8BCD-BFE0F07704A2}" destId="{CCAC62A9-91A4-40F7-8BBE-6DF6457FC3B3}" srcOrd="3" destOrd="0" parTransId="{661126DB-021C-413A-B578-ADB3F1EEF1DB}" sibTransId="{E3FB952C-51F4-4BB0-B76E-71870B26B8C1}"/>
    <dgm:cxn modelId="{C6F2C7CD-EF5D-477B-BE30-B3FE23609252}" type="presOf" srcId="{5AD769E3-D367-4D0D-B759-044A76CCFAE5}" destId="{ED90E061-466E-4AAA-B66C-48FB94DDDC20}" srcOrd="0" destOrd="0" presId="urn:microsoft.com/office/officeart/2018/5/layout/IconCircleLabelList"/>
    <dgm:cxn modelId="{E67926D7-F776-49BC-B453-6EFF43EF8423}" srcId="{71839385-75B3-4234-8BCD-BFE0F07704A2}" destId="{E2D72977-1707-47D7-9B7F-627E4AB4B396}" srcOrd="5" destOrd="0" parTransId="{D0C9A1C3-B424-4EEA-8F4E-2A0150EAC57E}" sibTransId="{1E05F076-45A7-4328-89F3-B9576FA799B3}"/>
    <dgm:cxn modelId="{7B66E3E6-75F2-4DCA-91B4-009BC5BE65D4}" type="presOf" srcId="{E2D72977-1707-47D7-9B7F-627E4AB4B396}" destId="{02971836-7A76-410D-A3EE-18987248BC83}" srcOrd="0" destOrd="0" presId="urn:microsoft.com/office/officeart/2018/5/layout/IconCircleLabelList"/>
    <dgm:cxn modelId="{011F31EE-67EB-46E9-AB05-BF3007DAA35C}" srcId="{71839385-75B3-4234-8BCD-BFE0F07704A2}" destId="{ECB32D52-D855-49EE-BF0E-1FF597108A0D}" srcOrd="1" destOrd="0" parTransId="{2766DDEF-6F53-413C-8002-09304ADF8888}" sibTransId="{C69D1410-8900-4DC9-B271-BD10C0FD612B}"/>
    <dgm:cxn modelId="{48C2DFEF-9588-4B24-A31D-B5AF5B530336}" type="presOf" srcId="{17690A06-BEA8-423B-92E8-0863DDBD6CA7}" destId="{73AB89F8-3F80-4188-8C4F-DFA2DFA262D9}" srcOrd="0" destOrd="0" presId="urn:microsoft.com/office/officeart/2018/5/layout/IconCircleLabelList"/>
    <dgm:cxn modelId="{7B96F3FB-6780-41B3-9B83-0451CC011C7E}" type="presParOf" srcId="{3E89100E-56B6-4E8A-823B-36BBA0A87954}" destId="{0A209841-5330-486F-9BCD-84FE344F3347}" srcOrd="0" destOrd="0" presId="urn:microsoft.com/office/officeart/2018/5/layout/IconCircleLabelList"/>
    <dgm:cxn modelId="{A3442691-8976-48DE-A929-75DA384900B2}" type="presParOf" srcId="{0A209841-5330-486F-9BCD-84FE344F3347}" destId="{CB591701-DF67-4AE8-AAAA-B187065A3EE6}" srcOrd="0" destOrd="0" presId="urn:microsoft.com/office/officeart/2018/5/layout/IconCircleLabelList"/>
    <dgm:cxn modelId="{362F64CF-DA64-4128-9AF3-486648CF6801}" type="presParOf" srcId="{0A209841-5330-486F-9BCD-84FE344F3347}" destId="{3E1B9913-6D77-44EA-81EA-83FE6FB87407}" srcOrd="1" destOrd="0" presId="urn:microsoft.com/office/officeart/2018/5/layout/IconCircleLabelList"/>
    <dgm:cxn modelId="{F6119950-706E-4974-8396-5C0A863AE291}" type="presParOf" srcId="{0A209841-5330-486F-9BCD-84FE344F3347}" destId="{D9D0B5EA-6A42-4B85-8A74-B992B27F66C6}" srcOrd="2" destOrd="0" presId="urn:microsoft.com/office/officeart/2018/5/layout/IconCircleLabelList"/>
    <dgm:cxn modelId="{D91B3F3E-9532-425E-9ADA-286556E63E96}" type="presParOf" srcId="{0A209841-5330-486F-9BCD-84FE344F3347}" destId="{AAE4012C-5047-449D-B0D9-D566A5A244E4}" srcOrd="3" destOrd="0" presId="urn:microsoft.com/office/officeart/2018/5/layout/IconCircleLabelList"/>
    <dgm:cxn modelId="{FFE7F952-A509-4181-B464-CF38C68968B8}" type="presParOf" srcId="{3E89100E-56B6-4E8A-823B-36BBA0A87954}" destId="{E2FDE5B9-12E0-4FD9-BCA0-305058C272F5}" srcOrd="1" destOrd="0" presId="urn:microsoft.com/office/officeart/2018/5/layout/IconCircleLabelList"/>
    <dgm:cxn modelId="{A8589146-6E8D-4C5A-9FFF-239ACB8EEA65}" type="presParOf" srcId="{3E89100E-56B6-4E8A-823B-36BBA0A87954}" destId="{EA6F41B1-B466-4B46-84D9-5789380CCFF4}" srcOrd="2" destOrd="0" presId="urn:microsoft.com/office/officeart/2018/5/layout/IconCircleLabelList"/>
    <dgm:cxn modelId="{162E5A70-67B2-47D5-BB41-273243097257}" type="presParOf" srcId="{EA6F41B1-B466-4B46-84D9-5789380CCFF4}" destId="{0ABD1FA7-1837-496B-99BB-D7F94622879F}" srcOrd="0" destOrd="0" presId="urn:microsoft.com/office/officeart/2018/5/layout/IconCircleLabelList"/>
    <dgm:cxn modelId="{3EE0A6AF-78C3-42BA-BAC9-459589E2D12C}" type="presParOf" srcId="{EA6F41B1-B466-4B46-84D9-5789380CCFF4}" destId="{E938DC82-AA54-414B-BBAD-43BFA76F60C6}" srcOrd="1" destOrd="0" presId="urn:microsoft.com/office/officeart/2018/5/layout/IconCircleLabelList"/>
    <dgm:cxn modelId="{0F6E342C-81D5-46E9-A00F-DCDFC7A689EF}" type="presParOf" srcId="{EA6F41B1-B466-4B46-84D9-5789380CCFF4}" destId="{0AAAB462-C4A8-4EB6-AE76-44569BAEA426}" srcOrd="2" destOrd="0" presId="urn:microsoft.com/office/officeart/2018/5/layout/IconCircleLabelList"/>
    <dgm:cxn modelId="{61C05FB9-6553-424C-8143-0F098065EB14}" type="presParOf" srcId="{EA6F41B1-B466-4B46-84D9-5789380CCFF4}" destId="{763C9EF9-4C02-40F6-8544-5A544FCBA7A3}" srcOrd="3" destOrd="0" presId="urn:microsoft.com/office/officeart/2018/5/layout/IconCircleLabelList"/>
    <dgm:cxn modelId="{F0648856-E73B-4453-B25C-A1CDDFC42D9E}" type="presParOf" srcId="{3E89100E-56B6-4E8A-823B-36BBA0A87954}" destId="{3F5B1C74-0E19-42BF-99B6-191E9507AD5F}" srcOrd="3" destOrd="0" presId="urn:microsoft.com/office/officeart/2018/5/layout/IconCircleLabelList"/>
    <dgm:cxn modelId="{935A7CAF-CE00-4252-863B-76695C41ED78}" type="presParOf" srcId="{3E89100E-56B6-4E8A-823B-36BBA0A87954}" destId="{C0DBDFDC-58D4-47A9-BF8E-4149A74A57B6}" srcOrd="4" destOrd="0" presId="urn:microsoft.com/office/officeart/2018/5/layout/IconCircleLabelList"/>
    <dgm:cxn modelId="{3B39882E-972F-4B91-BC50-CBE39DC2F163}" type="presParOf" srcId="{C0DBDFDC-58D4-47A9-BF8E-4149A74A57B6}" destId="{48409C57-8D07-40CC-BF2B-AEBF49525FD4}" srcOrd="0" destOrd="0" presId="urn:microsoft.com/office/officeart/2018/5/layout/IconCircleLabelList"/>
    <dgm:cxn modelId="{655F33C6-2E03-4473-830F-2FEA8A24AB73}" type="presParOf" srcId="{C0DBDFDC-58D4-47A9-BF8E-4149A74A57B6}" destId="{AA57EA25-E59A-44D4-A941-A117D6AB2256}" srcOrd="1" destOrd="0" presId="urn:microsoft.com/office/officeart/2018/5/layout/IconCircleLabelList"/>
    <dgm:cxn modelId="{ECB7DF92-B39A-4D25-A2C7-0F3A27FCB5B8}" type="presParOf" srcId="{C0DBDFDC-58D4-47A9-BF8E-4149A74A57B6}" destId="{AE455C5F-B856-4798-B700-2FE1BCDF77C8}" srcOrd="2" destOrd="0" presId="urn:microsoft.com/office/officeart/2018/5/layout/IconCircleLabelList"/>
    <dgm:cxn modelId="{B79B1DEE-50D6-4770-AE4F-A81A02BAC952}" type="presParOf" srcId="{C0DBDFDC-58D4-47A9-BF8E-4149A74A57B6}" destId="{ED90E061-466E-4AAA-B66C-48FB94DDDC20}" srcOrd="3" destOrd="0" presId="urn:microsoft.com/office/officeart/2018/5/layout/IconCircleLabelList"/>
    <dgm:cxn modelId="{A7731CE2-3195-4CC9-875D-B6FD49F8DB0F}" type="presParOf" srcId="{3E89100E-56B6-4E8A-823B-36BBA0A87954}" destId="{6817E182-9A1B-4176-B797-55CC0FB59558}" srcOrd="5" destOrd="0" presId="urn:microsoft.com/office/officeart/2018/5/layout/IconCircleLabelList"/>
    <dgm:cxn modelId="{B813EA74-A537-40CE-88AD-F32F3C9182A0}" type="presParOf" srcId="{3E89100E-56B6-4E8A-823B-36BBA0A87954}" destId="{D54A3614-D428-48B4-AF9E-33BCB225EF90}" srcOrd="6" destOrd="0" presId="urn:microsoft.com/office/officeart/2018/5/layout/IconCircleLabelList"/>
    <dgm:cxn modelId="{652438B9-4072-468D-B1E8-35AE85CA4AC0}" type="presParOf" srcId="{D54A3614-D428-48B4-AF9E-33BCB225EF90}" destId="{23AA649B-65C6-41BF-BB3A-7BE88FD745DD}" srcOrd="0" destOrd="0" presId="urn:microsoft.com/office/officeart/2018/5/layout/IconCircleLabelList"/>
    <dgm:cxn modelId="{6557705D-7439-45CA-AA76-BDAC07E859C4}" type="presParOf" srcId="{D54A3614-D428-48B4-AF9E-33BCB225EF90}" destId="{A777E4C7-A687-4DDB-9CA2-8A259FCEE0C7}" srcOrd="1" destOrd="0" presId="urn:microsoft.com/office/officeart/2018/5/layout/IconCircleLabelList"/>
    <dgm:cxn modelId="{8AAEC987-4A0B-4326-A2AF-1D465515A315}" type="presParOf" srcId="{D54A3614-D428-48B4-AF9E-33BCB225EF90}" destId="{5773A106-E443-4DFB-B8C8-8E97F4080EDD}" srcOrd="2" destOrd="0" presId="urn:microsoft.com/office/officeart/2018/5/layout/IconCircleLabelList"/>
    <dgm:cxn modelId="{621191A9-FE28-4A40-8C75-FD824A8A0F08}" type="presParOf" srcId="{D54A3614-D428-48B4-AF9E-33BCB225EF90}" destId="{E13B9565-F706-433B-8AAB-B7F99A956977}" srcOrd="3" destOrd="0" presId="urn:microsoft.com/office/officeart/2018/5/layout/IconCircleLabelList"/>
    <dgm:cxn modelId="{78D0E9B6-C5E0-4296-B3D3-F09C35CC95B2}" type="presParOf" srcId="{3E89100E-56B6-4E8A-823B-36BBA0A87954}" destId="{9A3AD6D9-AB86-4C27-B1F9-02C18F461324}" srcOrd="7" destOrd="0" presId="urn:microsoft.com/office/officeart/2018/5/layout/IconCircleLabelList"/>
    <dgm:cxn modelId="{3473AB55-9E00-432C-977E-9DFB6E81A948}" type="presParOf" srcId="{3E89100E-56B6-4E8A-823B-36BBA0A87954}" destId="{3F612FE5-7167-4BC7-9D0D-C805F9EA8ECF}" srcOrd="8" destOrd="0" presId="urn:microsoft.com/office/officeart/2018/5/layout/IconCircleLabelList"/>
    <dgm:cxn modelId="{CA1C2123-6DD9-4CE1-B57A-E58407DCC89A}" type="presParOf" srcId="{3F612FE5-7167-4BC7-9D0D-C805F9EA8ECF}" destId="{C4752CB5-C0A5-4385-B259-2CB7BE320E19}" srcOrd="0" destOrd="0" presId="urn:microsoft.com/office/officeart/2018/5/layout/IconCircleLabelList"/>
    <dgm:cxn modelId="{21F360BB-A0E9-43DE-9B4B-82B645082A5C}" type="presParOf" srcId="{3F612FE5-7167-4BC7-9D0D-C805F9EA8ECF}" destId="{11F23AE8-993A-4A98-8068-5382D4BECD09}" srcOrd="1" destOrd="0" presId="urn:microsoft.com/office/officeart/2018/5/layout/IconCircleLabelList"/>
    <dgm:cxn modelId="{D1EDDDAC-9BD4-495C-ACBC-6215C1E1076B}" type="presParOf" srcId="{3F612FE5-7167-4BC7-9D0D-C805F9EA8ECF}" destId="{D7CFBDED-4622-4E99-9021-A0BA81C5F161}" srcOrd="2" destOrd="0" presId="urn:microsoft.com/office/officeart/2018/5/layout/IconCircleLabelList"/>
    <dgm:cxn modelId="{783A53D9-6568-4695-9A2B-0C319952EF10}" type="presParOf" srcId="{3F612FE5-7167-4BC7-9D0D-C805F9EA8ECF}" destId="{73AB89F8-3F80-4188-8C4F-DFA2DFA262D9}" srcOrd="3" destOrd="0" presId="urn:microsoft.com/office/officeart/2018/5/layout/IconCircleLabelList"/>
    <dgm:cxn modelId="{A3C72FA1-D99E-460E-95C2-92A7C6CC4BA2}" type="presParOf" srcId="{3E89100E-56B6-4E8A-823B-36BBA0A87954}" destId="{7E2ACCC7-AFA2-44C8-8B0E-78F769F1B13C}" srcOrd="9" destOrd="0" presId="urn:microsoft.com/office/officeart/2018/5/layout/IconCircleLabelList"/>
    <dgm:cxn modelId="{BF9D31C7-EA04-43BD-B701-530B4193A641}" type="presParOf" srcId="{3E89100E-56B6-4E8A-823B-36BBA0A87954}" destId="{960DBCA4-24EC-4DEA-A2BF-BB14C16D5434}" srcOrd="10" destOrd="0" presId="urn:microsoft.com/office/officeart/2018/5/layout/IconCircleLabelList"/>
    <dgm:cxn modelId="{0316983E-2A82-4EC9-9030-882A7C9FB612}" type="presParOf" srcId="{960DBCA4-24EC-4DEA-A2BF-BB14C16D5434}" destId="{ED55E7FB-74A1-47EE-B363-9B27A4732A2E}" srcOrd="0" destOrd="0" presId="urn:microsoft.com/office/officeart/2018/5/layout/IconCircleLabelList"/>
    <dgm:cxn modelId="{92189D65-61BA-49B9-BAD9-D4BF48AEABBF}" type="presParOf" srcId="{960DBCA4-24EC-4DEA-A2BF-BB14C16D5434}" destId="{99B8D3C2-550A-4C21-BABB-C746C329A0DB}" srcOrd="1" destOrd="0" presId="urn:microsoft.com/office/officeart/2018/5/layout/IconCircleLabelList"/>
    <dgm:cxn modelId="{7F347856-2ADE-4226-90D7-2B0B22BEB51C}" type="presParOf" srcId="{960DBCA4-24EC-4DEA-A2BF-BB14C16D5434}" destId="{E1819D41-9B03-45A3-BE1C-9917F60E498F}" srcOrd="2" destOrd="0" presId="urn:microsoft.com/office/officeart/2018/5/layout/IconCircleLabelList"/>
    <dgm:cxn modelId="{6A7AFDCD-1B15-4248-986D-39E874B0DBA9}" type="presParOf" srcId="{960DBCA4-24EC-4DEA-A2BF-BB14C16D5434}" destId="{02971836-7A76-410D-A3EE-18987248BC83}" srcOrd="3" destOrd="0" presId="urn:microsoft.com/office/officeart/2018/5/layout/IconCircleLabelList"/>
    <dgm:cxn modelId="{15F62475-4B90-4205-8D72-9946A1D71275}" type="presParOf" srcId="{3E89100E-56B6-4E8A-823B-36BBA0A87954}" destId="{FD48BFEA-9CB1-428F-8325-F3E5D834EAA6}" srcOrd="11" destOrd="0" presId="urn:microsoft.com/office/officeart/2018/5/layout/IconCircleLabelList"/>
    <dgm:cxn modelId="{EC01B8AB-6A11-4E1A-BBF7-F606786F5B39}" type="presParOf" srcId="{3E89100E-56B6-4E8A-823B-36BBA0A87954}" destId="{82A5D4E8-9C53-498C-8046-9078517CBFC5}" srcOrd="12" destOrd="0" presId="urn:microsoft.com/office/officeart/2018/5/layout/IconCircleLabelList"/>
    <dgm:cxn modelId="{4A1673ED-D496-470B-BBD6-B9CD26257E1C}" type="presParOf" srcId="{82A5D4E8-9C53-498C-8046-9078517CBFC5}" destId="{4E906A56-8385-45C2-B079-677799039165}" srcOrd="0" destOrd="0" presId="urn:microsoft.com/office/officeart/2018/5/layout/IconCircleLabelList"/>
    <dgm:cxn modelId="{D0C3BB76-02BB-449A-B667-903200CAFC20}" type="presParOf" srcId="{82A5D4E8-9C53-498C-8046-9078517CBFC5}" destId="{18248DB2-1256-43E0-AA36-872D38D82CAE}" srcOrd="1" destOrd="0" presId="urn:microsoft.com/office/officeart/2018/5/layout/IconCircleLabelList"/>
    <dgm:cxn modelId="{5BB51BE1-6426-48BB-87E0-9F2BBEDFEED0}" type="presParOf" srcId="{82A5D4E8-9C53-498C-8046-9078517CBFC5}" destId="{B4162518-FBD0-459D-A636-763E93220285}" srcOrd="2" destOrd="0" presId="urn:microsoft.com/office/officeart/2018/5/layout/IconCircleLabelList"/>
    <dgm:cxn modelId="{9FEDBEA7-DA95-4817-8D6C-A8C767D73EA1}" type="presParOf" srcId="{82A5D4E8-9C53-498C-8046-9078517CBFC5}" destId="{254EC8F9-46E8-4CD8-AAEE-888B8C9AE8E8}" srcOrd="3" destOrd="0" presId="urn:microsoft.com/office/officeart/2018/5/layout/IconCircleLabel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248A2C-67C6-4A07-915B-64A663E169D0}" type="doc">
      <dgm:prSet loTypeId="urn:microsoft.com/office/officeart/2018/5/layout/IconCircleLabelList" loCatId="icon" qsTypeId="urn:microsoft.com/office/officeart/2005/8/quickstyle/simple1" qsCatId="simple" csTypeId="urn:microsoft.com/office/officeart/2018/5/colors/Iconchunking_neutralicon_accent4_2" csCatId="accent4" phldr="1"/>
      <dgm:spPr/>
      <dgm:t>
        <a:bodyPr/>
        <a:lstStyle/>
        <a:p>
          <a:endParaRPr lang="en-US"/>
        </a:p>
      </dgm:t>
    </dgm:pt>
    <dgm:pt modelId="{233FDBD3-D967-4BDF-990B-CC7E4E4B549A}">
      <dgm:prSet/>
      <dgm:spPr/>
      <dgm:t>
        <a:bodyPr/>
        <a:lstStyle/>
        <a:p>
          <a:pPr>
            <a:lnSpc>
              <a:spcPct val="100000"/>
            </a:lnSpc>
            <a:defRPr cap="all"/>
          </a:pPr>
          <a:r>
            <a:rPr lang="en-US" b="1"/>
            <a:t>Open for 2 weeks</a:t>
          </a:r>
          <a:endParaRPr lang="en-US"/>
        </a:p>
      </dgm:t>
    </dgm:pt>
    <dgm:pt modelId="{77FEB7FF-6410-4E26-9959-93FE818221B1}" type="parTrans" cxnId="{C1260A3D-DEB1-4717-B674-A23872E0AA52}">
      <dgm:prSet/>
      <dgm:spPr/>
      <dgm:t>
        <a:bodyPr/>
        <a:lstStyle/>
        <a:p>
          <a:endParaRPr lang="en-US"/>
        </a:p>
      </dgm:t>
    </dgm:pt>
    <dgm:pt modelId="{3FCB3FEA-8C61-4588-B812-6EDE889E33FE}" type="sibTrans" cxnId="{C1260A3D-DEB1-4717-B674-A23872E0AA52}">
      <dgm:prSet/>
      <dgm:spPr/>
      <dgm:t>
        <a:bodyPr/>
        <a:lstStyle/>
        <a:p>
          <a:endParaRPr lang="en-US"/>
        </a:p>
      </dgm:t>
    </dgm:pt>
    <dgm:pt modelId="{E90DFB2D-A83C-4840-9241-054831F95C1C}">
      <dgm:prSet/>
      <dgm:spPr/>
      <dgm:t>
        <a:bodyPr/>
        <a:lstStyle/>
        <a:p>
          <a:pPr>
            <a:lnSpc>
              <a:spcPct val="100000"/>
            </a:lnSpc>
            <a:defRPr cap="all"/>
          </a:pPr>
          <a:r>
            <a:rPr lang="en-US" b="1"/>
            <a:t>54,067 contacted</a:t>
          </a:r>
          <a:endParaRPr lang="en-US"/>
        </a:p>
      </dgm:t>
    </dgm:pt>
    <dgm:pt modelId="{D7C6168F-C060-4EA2-B160-F67996330EC6}" type="parTrans" cxnId="{D6CAC2DA-0356-4BC6-B436-F44DE0C5C0F9}">
      <dgm:prSet/>
      <dgm:spPr/>
      <dgm:t>
        <a:bodyPr/>
        <a:lstStyle/>
        <a:p>
          <a:endParaRPr lang="en-US"/>
        </a:p>
      </dgm:t>
    </dgm:pt>
    <dgm:pt modelId="{801E8AB4-F6C1-422A-ABEA-867BC18A41DA}" type="sibTrans" cxnId="{D6CAC2DA-0356-4BC6-B436-F44DE0C5C0F9}">
      <dgm:prSet/>
      <dgm:spPr/>
      <dgm:t>
        <a:bodyPr/>
        <a:lstStyle/>
        <a:p>
          <a:endParaRPr lang="en-US"/>
        </a:p>
      </dgm:t>
    </dgm:pt>
    <dgm:pt modelId="{BF220F5A-CA6D-4844-83D1-4EABA7A7F87D}" type="pres">
      <dgm:prSet presAssocID="{C7248A2C-67C6-4A07-915B-64A663E169D0}" presName="root" presStyleCnt="0">
        <dgm:presLayoutVars>
          <dgm:dir/>
          <dgm:resizeHandles val="exact"/>
        </dgm:presLayoutVars>
      </dgm:prSet>
      <dgm:spPr/>
    </dgm:pt>
    <dgm:pt modelId="{A7D58D02-EED8-4920-AEFF-E8EB29BBE790}" type="pres">
      <dgm:prSet presAssocID="{233FDBD3-D967-4BDF-990B-CC7E4E4B549A}" presName="compNode" presStyleCnt="0"/>
      <dgm:spPr/>
    </dgm:pt>
    <dgm:pt modelId="{C5C637FA-AC2E-41B8-BD6B-1D9E9ACF3779}" type="pres">
      <dgm:prSet presAssocID="{233FDBD3-D967-4BDF-990B-CC7E4E4B549A}" presName="iconBgRect" presStyleLbl="bgShp" presStyleIdx="0" presStyleCnt="2"/>
      <dgm:spPr>
        <a:solidFill>
          <a:srgbClr val="ECC862"/>
        </a:solidFill>
      </dgm:spPr>
    </dgm:pt>
    <dgm:pt modelId="{FDAA9427-53A3-4446-A6CE-0603D2938DB0}" type="pres">
      <dgm:prSet presAssocID="{233FDBD3-D967-4BDF-990B-CC7E4E4B549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A2074919-430C-4448-8200-9184669DEE91}" type="pres">
      <dgm:prSet presAssocID="{233FDBD3-D967-4BDF-990B-CC7E4E4B549A}" presName="spaceRect" presStyleCnt="0"/>
      <dgm:spPr/>
    </dgm:pt>
    <dgm:pt modelId="{C67F7B1B-7DFF-471A-9F0F-EA75E364D2CD}" type="pres">
      <dgm:prSet presAssocID="{233FDBD3-D967-4BDF-990B-CC7E4E4B549A}" presName="textRect" presStyleLbl="revTx" presStyleIdx="0" presStyleCnt="2">
        <dgm:presLayoutVars>
          <dgm:chMax val="1"/>
          <dgm:chPref val="1"/>
        </dgm:presLayoutVars>
      </dgm:prSet>
      <dgm:spPr/>
    </dgm:pt>
    <dgm:pt modelId="{F3055548-3A7C-40E6-B819-AF8E813E056F}" type="pres">
      <dgm:prSet presAssocID="{3FCB3FEA-8C61-4588-B812-6EDE889E33FE}" presName="sibTrans" presStyleCnt="0"/>
      <dgm:spPr/>
    </dgm:pt>
    <dgm:pt modelId="{B46968DB-E9A6-48BA-B837-D8CDEB11FA82}" type="pres">
      <dgm:prSet presAssocID="{E90DFB2D-A83C-4840-9241-054831F95C1C}" presName="compNode" presStyleCnt="0"/>
      <dgm:spPr/>
    </dgm:pt>
    <dgm:pt modelId="{C424C73F-AECF-48F5-832F-3A3F91A74B15}" type="pres">
      <dgm:prSet presAssocID="{E90DFB2D-A83C-4840-9241-054831F95C1C}" presName="iconBgRect" presStyleLbl="bgShp" presStyleIdx="1" presStyleCnt="2"/>
      <dgm:spPr>
        <a:solidFill>
          <a:srgbClr val="ECC862"/>
        </a:solidFill>
      </dgm:spPr>
    </dgm:pt>
    <dgm:pt modelId="{46BB457C-4F09-4647-95C5-467753424688}" type="pres">
      <dgm:prSet presAssocID="{E90DFB2D-A83C-4840-9241-054831F95C1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ail"/>
        </a:ext>
      </dgm:extLst>
    </dgm:pt>
    <dgm:pt modelId="{ADE2B2BE-5B5E-40FE-B203-8D54FA8C440E}" type="pres">
      <dgm:prSet presAssocID="{E90DFB2D-A83C-4840-9241-054831F95C1C}" presName="spaceRect" presStyleCnt="0"/>
      <dgm:spPr/>
    </dgm:pt>
    <dgm:pt modelId="{16D95A11-88D6-4643-9374-08B524EE27E6}" type="pres">
      <dgm:prSet presAssocID="{E90DFB2D-A83C-4840-9241-054831F95C1C}" presName="textRect" presStyleLbl="revTx" presStyleIdx="1" presStyleCnt="2">
        <dgm:presLayoutVars>
          <dgm:chMax val="1"/>
          <dgm:chPref val="1"/>
        </dgm:presLayoutVars>
      </dgm:prSet>
      <dgm:spPr/>
    </dgm:pt>
  </dgm:ptLst>
  <dgm:cxnLst>
    <dgm:cxn modelId="{8244EC04-0B80-4618-A7E8-4EB5878CAB38}" type="presOf" srcId="{E90DFB2D-A83C-4840-9241-054831F95C1C}" destId="{16D95A11-88D6-4643-9374-08B524EE27E6}" srcOrd="0" destOrd="0" presId="urn:microsoft.com/office/officeart/2018/5/layout/IconCircleLabelList"/>
    <dgm:cxn modelId="{C1260A3D-DEB1-4717-B674-A23872E0AA52}" srcId="{C7248A2C-67C6-4A07-915B-64A663E169D0}" destId="{233FDBD3-D967-4BDF-990B-CC7E4E4B549A}" srcOrd="0" destOrd="0" parTransId="{77FEB7FF-6410-4E26-9959-93FE818221B1}" sibTransId="{3FCB3FEA-8C61-4588-B812-6EDE889E33FE}"/>
    <dgm:cxn modelId="{8A750857-8E7A-4772-A33F-1CBFDC9D85CB}" type="presOf" srcId="{233FDBD3-D967-4BDF-990B-CC7E4E4B549A}" destId="{C67F7B1B-7DFF-471A-9F0F-EA75E364D2CD}" srcOrd="0" destOrd="0" presId="urn:microsoft.com/office/officeart/2018/5/layout/IconCircleLabelList"/>
    <dgm:cxn modelId="{6514AB93-1925-4430-B3C7-F9F4462EBCCB}" type="presOf" srcId="{C7248A2C-67C6-4A07-915B-64A663E169D0}" destId="{BF220F5A-CA6D-4844-83D1-4EABA7A7F87D}" srcOrd="0" destOrd="0" presId="urn:microsoft.com/office/officeart/2018/5/layout/IconCircleLabelList"/>
    <dgm:cxn modelId="{D6CAC2DA-0356-4BC6-B436-F44DE0C5C0F9}" srcId="{C7248A2C-67C6-4A07-915B-64A663E169D0}" destId="{E90DFB2D-A83C-4840-9241-054831F95C1C}" srcOrd="1" destOrd="0" parTransId="{D7C6168F-C060-4EA2-B160-F67996330EC6}" sibTransId="{801E8AB4-F6C1-422A-ABEA-867BC18A41DA}"/>
    <dgm:cxn modelId="{16C4F105-CFF4-46AA-9413-799CEB396A14}" type="presParOf" srcId="{BF220F5A-CA6D-4844-83D1-4EABA7A7F87D}" destId="{A7D58D02-EED8-4920-AEFF-E8EB29BBE790}" srcOrd="0" destOrd="0" presId="urn:microsoft.com/office/officeart/2018/5/layout/IconCircleLabelList"/>
    <dgm:cxn modelId="{26C09882-3327-49EA-AA47-9B11D8BC6CBD}" type="presParOf" srcId="{A7D58D02-EED8-4920-AEFF-E8EB29BBE790}" destId="{C5C637FA-AC2E-41B8-BD6B-1D9E9ACF3779}" srcOrd="0" destOrd="0" presId="urn:microsoft.com/office/officeart/2018/5/layout/IconCircleLabelList"/>
    <dgm:cxn modelId="{C9A0E8C9-987D-47A4-9D2A-4A0A9D10774C}" type="presParOf" srcId="{A7D58D02-EED8-4920-AEFF-E8EB29BBE790}" destId="{FDAA9427-53A3-4446-A6CE-0603D2938DB0}" srcOrd="1" destOrd="0" presId="urn:microsoft.com/office/officeart/2018/5/layout/IconCircleLabelList"/>
    <dgm:cxn modelId="{57936238-D29E-478A-B58B-8EAA778AFF06}" type="presParOf" srcId="{A7D58D02-EED8-4920-AEFF-E8EB29BBE790}" destId="{A2074919-430C-4448-8200-9184669DEE91}" srcOrd="2" destOrd="0" presId="urn:microsoft.com/office/officeart/2018/5/layout/IconCircleLabelList"/>
    <dgm:cxn modelId="{F7049C39-2023-40A3-8052-286F4D704F0F}" type="presParOf" srcId="{A7D58D02-EED8-4920-AEFF-E8EB29BBE790}" destId="{C67F7B1B-7DFF-471A-9F0F-EA75E364D2CD}" srcOrd="3" destOrd="0" presId="urn:microsoft.com/office/officeart/2018/5/layout/IconCircleLabelList"/>
    <dgm:cxn modelId="{4CFE123D-4EBA-4A8E-86B5-E8EC26F330D0}" type="presParOf" srcId="{BF220F5A-CA6D-4844-83D1-4EABA7A7F87D}" destId="{F3055548-3A7C-40E6-B819-AF8E813E056F}" srcOrd="1" destOrd="0" presId="urn:microsoft.com/office/officeart/2018/5/layout/IconCircleLabelList"/>
    <dgm:cxn modelId="{0FE782D9-D954-46BF-82DA-B0DA8F9AFD9A}" type="presParOf" srcId="{BF220F5A-CA6D-4844-83D1-4EABA7A7F87D}" destId="{B46968DB-E9A6-48BA-B837-D8CDEB11FA82}" srcOrd="2" destOrd="0" presId="urn:microsoft.com/office/officeart/2018/5/layout/IconCircleLabelList"/>
    <dgm:cxn modelId="{D3D56C5C-5E64-479F-9558-D8BCBB1A0BC6}" type="presParOf" srcId="{B46968DB-E9A6-48BA-B837-D8CDEB11FA82}" destId="{C424C73F-AECF-48F5-832F-3A3F91A74B15}" srcOrd="0" destOrd="0" presId="urn:microsoft.com/office/officeart/2018/5/layout/IconCircleLabelList"/>
    <dgm:cxn modelId="{BD87AF3F-AA8F-4CB9-A217-2367651DBECA}" type="presParOf" srcId="{B46968DB-E9A6-48BA-B837-D8CDEB11FA82}" destId="{46BB457C-4F09-4647-95C5-467753424688}" srcOrd="1" destOrd="0" presId="urn:microsoft.com/office/officeart/2018/5/layout/IconCircleLabelList"/>
    <dgm:cxn modelId="{1E5C1A9E-D0A9-4A54-B9E2-443989129CD0}" type="presParOf" srcId="{B46968DB-E9A6-48BA-B837-D8CDEB11FA82}" destId="{ADE2B2BE-5B5E-40FE-B203-8D54FA8C440E}" srcOrd="2" destOrd="0" presId="urn:microsoft.com/office/officeart/2018/5/layout/IconCircleLabelList"/>
    <dgm:cxn modelId="{1BC341A9-129A-4BDE-A750-E453164DEEF9}" type="presParOf" srcId="{B46968DB-E9A6-48BA-B837-D8CDEB11FA82}" destId="{16D95A11-88D6-4643-9374-08B524EE27E6}" srcOrd="3" destOrd="0" presId="urn:microsoft.com/office/officeart/2018/5/layout/IconCircleLabel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248A2C-67C6-4A07-915B-64A663E169D0}" type="doc">
      <dgm:prSet loTypeId="urn:microsoft.com/office/officeart/2008/layout/LinedList" loCatId="list" qsTypeId="urn:microsoft.com/office/officeart/2005/8/quickstyle/simple1" qsCatId="simple" csTypeId="urn:microsoft.com/office/officeart/2018/5/colors/Iconchunking_neutralicon_accent4_2" csCatId="accent4" phldr="1"/>
      <dgm:spPr/>
      <dgm:t>
        <a:bodyPr/>
        <a:lstStyle/>
        <a:p>
          <a:endParaRPr lang="en-US"/>
        </a:p>
      </dgm:t>
    </dgm:pt>
    <dgm:pt modelId="{233FDBD3-D967-4BDF-990B-CC7E4E4B549A}">
      <dgm:prSet/>
      <dgm:spPr/>
      <dgm:t>
        <a:bodyPr/>
        <a:lstStyle/>
        <a:p>
          <a:pPr>
            <a:defRPr cap="all"/>
          </a:pPr>
          <a:r>
            <a:rPr lang="en-US" b="1" dirty="0"/>
            <a:t>3,944 Respondents</a:t>
          </a:r>
          <a:endParaRPr lang="en-US" dirty="0"/>
        </a:p>
      </dgm:t>
    </dgm:pt>
    <dgm:pt modelId="{77FEB7FF-6410-4E26-9959-93FE818221B1}" type="parTrans" cxnId="{C1260A3D-DEB1-4717-B674-A23872E0AA52}">
      <dgm:prSet/>
      <dgm:spPr/>
      <dgm:t>
        <a:bodyPr/>
        <a:lstStyle/>
        <a:p>
          <a:endParaRPr lang="en-US"/>
        </a:p>
      </dgm:t>
    </dgm:pt>
    <dgm:pt modelId="{3FCB3FEA-8C61-4588-B812-6EDE889E33FE}" type="sibTrans" cxnId="{C1260A3D-DEB1-4717-B674-A23872E0AA52}">
      <dgm:prSet/>
      <dgm:spPr/>
      <dgm:t>
        <a:bodyPr/>
        <a:lstStyle/>
        <a:p>
          <a:endParaRPr lang="en-US"/>
        </a:p>
      </dgm:t>
    </dgm:pt>
    <dgm:pt modelId="{E90DFB2D-A83C-4840-9241-054831F95C1C}">
      <dgm:prSet/>
      <dgm:spPr/>
      <dgm:t>
        <a:bodyPr/>
        <a:lstStyle/>
        <a:p>
          <a:pPr>
            <a:defRPr cap="all"/>
          </a:pPr>
          <a:r>
            <a:rPr lang="en-US" b="1" dirty="0"/>
            <a:t>73.07%  WERE PARENTS/GUARDIANS</a:t>
          </a:r>
          <a:endParaRPr lang="en-US" dirty="0"/>
        </a:p>
      </dgm:t>
    </dgm:pt>
    <dgm:pt modelId="{D7C6168F-C060-4EA2-B160-F67996330EC6}" type="parTrans" cxnId="{D6CAC2DA-0356-4BC6-B436-F44DE0C5C0F9}">
      <dgm:prSet/>
      <dgm:spPr/>
      <dgm:t>
        <a:bodyPr/>
        <a:lstStyle/>
        <a:p>
          <a:endParaRPr lang="en-US"/>
        </a:p>
      </dgm:t>
    </dgm:pt>
    <dgm:pt modelId="{801E8AB4-F6C1-422A-ABEA-867BC18A41DA}" type="sibTrans" cxnId="{D6CAC2DA-0356-4BC6-B436-F44DE0C5C0F9}">
      <dgm:prSet/>
      <dgm:spPr/>
      <dgm:t>
        <a:bodyPr/>
        <a:lstStyle/>
        <a:p>
          <a:endParaRPr lang="en-US"/>
        </a:p>
      </dgm:t>
    </dgm:pt>
    <dgm:pt modelId="{BD74E382-65DD-46FC-8824-AE5A5B35B11C}">
      <dgm:prSet/>
      <dgm:spPr/>
      <dgm:t>
        <a:bodyPr/>
        <a:lstStyle/>
        <a:p>
          <a:pPr>
            <a:defRPr cap="all"/>
          </a:pPr>
          <a:r>
            <a:rPr lang="en-US" b="1" dirty="0"/>
            <a:t>61.99% HAD CHILDREN IN K-5</a:t>
          </a:r>
          <a:endParaRPr lang="en-US" dirty="0"/>
        </a:p>
      </dgm:t>
    </dgm:pt>
    <dgm:pt modelId="{0679DE7C-935F-4A6F-BB7C-E537A1704F9B}" type="parTrans" cxnId="{34EC31FD-B53C-4DCD-B2EB-B0A3B25287AA}">
      <dgm:prSet/>
      <dgm:spPr/>
      <dgm:t>
        <a:bodyPr/>
        <a:lstStyle/>
        <a:p>
          <a:endParaRPr lang="en-US"/>
        </a:p>
      </dgm:t>
    </dgm:pt>
    <dgm:pt modelId="{A30C33A6-CF01-4CF5-AA83-D2BCA6A10410}" type="sibTrans" cxnId="{34EC31FD-B53C-4DCD-B2EB-B0A3B25287AA}">
      <dgm:prSet/>
      <dgm:spPr/>
      <dgm:t>
        <a:bodyPr/>
        <a:lstStyle/>
        <a:p>
          <a:endParaRPr lang="en-US"/>
        </a:p>
      </dgm:t>
    </dgm:pt>
    <dgm:pt modelId="{CCF6194F-019C-4417-8F5C-3EC3049DABAD}">
      <dgm:prSet/>
      <dgm:spPr/>
      <dgm:t>
        <a:bodyPr/>
        <a:lstStyle/>
        <a:p>
          <a:r>
            <a:rPr lang="en-US" b="1" dirty="0"/>
            <a:t>17.06%  WERE EMPLOYEES</a:t>
          </a:r>
          <a:endParaRPr lang="en-US" dirty="0"/>
        </a:p>
      </dgm:t>
    </dgm:pt>
    <dgm:pt modelId="{ADD2A855-C733-43E5-9A08-6719176D41F6}" type="parTrans" cxnId="{BAD9F167-DA5D-402B-9043-89BB0AF3B992}">
      <dgm:prSet/>
      <dgm:spPr/>
      <dgm:t>
        <a:bodyPr/>
        <a:lstStyle/>
        <a:p>
          <a:endParaRPr lang="en-US"/>
        </a:p>
      </dgm:t>
    </dgm:pt>
    <dgm:pt modelId="{57454A0D-2B46-406C-9408-BB6719C4AABC}" type="sibTrans" cxnId="{BAD9F167-DA5D-402B-9043-89BB0AF3B992}">
      <dgm:prSet/>
      <dgm:spPr/>
      <dgm:t>
        <a:bodyPr/>
        <a:lstStyle/>
        <a:p>
          <a:endParaRPr lang="en-US"/>
        </a:p>
      </dgm:t>
    </dgm:pt>
    <dgm:pt modelId="{240E84E1-6A22-4CBE-B4D5-FF15D279981A}">
      <dgm:prSet/>
      <dgm:spPr/>
      <dgm:t>
        <a:bodyPr/>
        <a:lstStyle/>
        <a:p>
          <a:r>
            <a:rPr lang="en-US" b="1" dirty="0"/>
            <a:t>86.49% EMPLOYEES WERE SCHOOL-BASED TEACHING STAFF</a:t>
          </a:r>
        </a:p>
      </dgm:t>
    </dgm:pt>
    <dgm:pt modelId="{DC77973D-85F6-4F4C-BC6C-B2D144315757}" type="parTrans" cxnId="{D0817266-9008-4988-8262-442D1FDAB393}">
      <dgm:prSet/>
      <dgm:spPr/>
      <dgm:t>
        <a:bodyPr/>
        <a:lstStyle/>
        <a:p>
          <a:endParaRPr lang="en-US"/>
        </a:p>
      </dgm:t>
    </dgm:pt>
    <dgm:pt modelId="{7C10C57E-3E54-44D8-A6C1-4792B45C7583}" type="sibTrans" cxnId="{D0817266-9008-4988-8262-442D1FDAB393}">
      <dgm:prSet/>
      <dgm:spPr/>
      <dgm:t>
        <a:bodyPr/>
        <a:lstStyle/>
        <a:p>
          <a:endParaRPr lang="en-US"/>
        </a:p>
      </dgm:t>
    </dgm:pt>
    <dgm:pt modelId="{4C83E062-23FD-49CE-9104-5AF65793C54D}" type="pres">
      <dgm:prSet presAssocID="{C7248A2C-67C6-4A07-915B-64A663E169D0}" presName="vert0" presStyleCnt="0">
        <dgm:presLayoutVars>
          <dgm:dir/>
          <dgm:animOne val="branch"/>
          <dgm:animLvl val="lvl"/>
        </dgm:presLayoutVars>
      </dgm:prSet>
      <dgm:spPr/>
    </dgm:pt>
    <dgm:pt modelId="{313CE9F3-1A3F-418F-A2E9-6D1205F67738}" type="pres">
      <dgm:prSet presAssocID="{233FDBD3-D967-4BDF-990B-CC7E4E4B549A}" presName="thickLine" presStyleLbl="alignNode1" presStyleIdx="0" presStyleCnt="5"/>
      <dgm:spPr/>
    </dgm:pt>
    <dgm:pt modelId="{0378533F-8560-4959-8FB0-AC74EBA8708E}" type="pres">
      <dgm:prSet presAssocID="{233FDBD3-D967-4BDF-990B-CC7E4E4B549A}" presName="horz1" presStyleCnt="0"/>
      <dgm:spPr/>
    </dgm:pt>
    <dgm:pt modelId="{1307985F-E5C3-4111-9E7A-AA79CD1C4BBF}" type="pres">
      <dgm:prSet presAssocID="{233FDBD3-D967-4BDF-990B-CC7E4E4B549A}" presName="tx1" presStyleLbl="revTx" presStyleIdx="0" presStyleCnt="5"/>
      <dgm:spPr/>
    </dgm:pt>
    <dgm:pt modelId="{BAF46A13-B20D-483E-ADE3-08F60C3876BE}" type="pres">
      <dgm:prSet presAssocID="{233FDBD3-D967-4BDF-990B-CC7E4E4B549A}" presName="vert1" presStyleCnt="0"/>
      <dgm:spPr/>
    </dgm:pt>
    <dgm:pt modelId="{17DF68CA-2E59-4D4D-BB4C-E3081E9980B5}" type="pres">
      <dgm:prSet presAssocID="{E90DFB2D-A83C-4840-9241-054831F95C1C}" presName="thickLine" presStyleLbl="alignNode1" presStyleIdx="1" presStyleCnt="5"/>
      <dgm:spPr/>
    </dgm:pt>
    <dgm:pt modelId="{DF265A88-F551-448D-A607-72736564DEDE}" type="pres">
      <dgm:prSet presAssocID="{E90DFB2D-A83C-4840-9241-054831F95C1C}" presName="horz1" presStyleCnt="0"/>
      <dgm:spPr/>
    </dgm:pt>
    <dgm:pt modelId="{220CD8E7-F7C4-4A8B-B4F6-8D9512D7DA6A}" type="pres">
      <dgm:prSet presAssocID="{E90DFB2D-A83C-4840-9241-054831F95C1C}" presName="tx1" presStyleLbl="revTx" presStyleIdx="1" presStyleCnt="5"/>
      <dgm:spPr/>
    </dgm:pt>
    <dgm:pt modelId="{153125A5-E9CD-4579-8061-E33383228BCB}" type="pres">
      <dgm:prSet presAssocID="{E90DFB2D-A83C-4840-9241-054831F95C1C}" presName="vert1" presStyleCnt="0"/>
      <dgm:spPr/>
    </dgm:pt>
    <dgm:pt modelId="{240F595D-A074-43CB-9A59-BE42AC4C408F}" type="pres">
      <dgm:prSet presAssocID="{BD74E382-65DD-46FC-8824-AE5A5B35B11C}" presName="thickLine" presStyleLbl="alignNode1" presStyleIdx="2" presStyleCnt="5"/>
      <dgm:spPr/>
    </dgm:pt>
    <dgm:pt modelId="{F9235E77-E551-4DF4-8CB2-E77A93C2F6FD}" type="pres">
      <dgm:prSet presAssocID="{BD74E382-65DD-46FC-8824-AE5A5B35B11C}" presName="horz1" presStyleCnt="0"/>
      <dgm:spPr/>
    </dgm:pt>
    <dgm:pt modelId="{841DB568-2266-4F8B-B08C-4EC29DC6AB10}" type="pres">
      <dgm:prSet presAssocID="{BD74E382-65DD-46FC-8824-AE5A5B35B11C}" presName="tx1" presStyleLbl="revTx" presStyleIdx="2" presStyleCnt="5"/>
      <dgm:spPr/>
    </dgm:pt>
    <dgm:pt modelId="{3A4F9954-739E-46FC-BBC7-D68C0351675A}" type="pres">
      <dgm:prSet presAssocID="{BD74E382-65DD-46FC-8824-AE5A5B35B11C}" presName="vert1" presStyleCnt="0"/>
      <dgm:spPr/>
    </dgm:pt>
    <dgm:pt modelId="{C95B3A2C-224C-4D46-A909-A82E43638335}" type="pres">
      <dgm:prSet presAssocID="{CCF6194F-019C-4417-8F5C-3EC3049DABAD}" presName="thickLine" presStyleLbl="alignNode1" presStyleIdx="3" presStyleCnt="5"/>
      <dgm:spPr/>
    </dgm:pt>
    <dgm:pt modelId="{E87C6C40-961D-4528-ADEC-AE23C3A06088}" type="pres">
      <dgm:prSet presAssocID="{CCF6194F-019C-4417-8F5C-3EC3049DABAD}" presName="horz1" presStyleCnt="0"/>
      <dgm:spPr/>
    </dgm:pt>
    <dgm:pt modelId="{55539BC4-B502-452C-ADE0-44782806CB47}" type="pres">
      <dgm:prSet presAssocID="{CCF6194F-019C-4417-8F5C-3EC3049DABAD}" presName="tx1" presStyleLbl="revTx" presStyleIdx="3" presStyleCnt="5"/>
      <dgm:spPr/>
    </dgm:pt>
    <dgm:pt modelId="{BC808850-D8D8-4087-BDAC-35D176B0F00E}" type="pres">
      <dgm:prSet presAssocID="{CCF6194F-019C-4417-8F5C-3EC3049DABAD}" presName="vert1" presStyleCnt="0"/>
      <dgm:spPr/>
    </dgm:pt>
    <dgm:pt modelId="{E6A73D68-6DD3-4C83-BEA7-001649781226}" type="pres">
      <dgm:prSet presAssocID="{240E84E1-6A22-4CBE-B4D5-FF15D279981A}" presName="thickLine" presStyleLbl="alignNode1" presStyleIdx="4" presStyleCnt="5"/>
      <dgm:spPr/>
    </dgm:pt>
    <dgm:pt modelId="{2CFDD4A3-DA7F-4F72-A6C2-6020B3A004D3}" type="pres">
      <dgm:prSet presAssocID="{240E84E1-6A22-4CBE-B4D5-FF15D279981A}" presName="horz1" presStyleCnt="0"/>
      <dgm:spPr/>
    </dgm:pt>
    <dgm:pt modelId="{35D33234-FD0B-4F2F-8C98-FA11F230AD71}" type="pres">
      <dgm:prSet presAssocID="{240E84E1-6A22-4CBE-B4D5-FF15D279981A}" presName="tx1" presStyleLbl="revTx" presStyleIdx="4" presStyleCnt="5"/>
      <dgm:spPr/>
    </dgm:pt>
    <dgm:pt modelId="{5D6A0193-EDEF-4D0D-9ED2-EB098BB0F9A8}" type="pres">
      <dgm:prSet presAssocID="{240E84E1-6A22-4CBE-B4D5-FF15D279981A}" presName="vert1" presStyleCnt="0"/>
      <dgm:spPr/>
    </dgm:pt>
  </dgm:ptLst>
  <dgm:cxnLst>
    <dgm:cxn modelId="{8EA25E0F-C854-4620-9894-4D9D54F3DC8A}" type="presOf" srcId="{233FDBD3-D967-4BDF-990B-CC7E4E4B549A}" destId="{1307985F-E5C3-4111-9E7A-AA79CD1C4BBF}" srcOrd="0" destOrd="0" presId="urn:microsoft.com/office/officeart/2008/layout/LinedList"/>
    <dgm:cxn modelId="{4608DE23-5333-4A3C-B85A-D26941FB4461}" type="presOf" srcId="{240E84E1-6A22-4CBE-B4D5-FF15D279981A}" destId="{35D33234-FD0B-4F2F-8C98-FA11F230AD71}" srcOrd="0" destOrd="0" presId="urn:microsoft.com/office/officeart/2008/layout/LinedList"/>
    <dgm:cxn modelId="{C1260A3D-DEB1-4717-B674-A23872E0AA52}" srcId="{C7248A2C-67C6-4A07-915B-64A663E169D0}" destId="{233FDBD3-D967-4BDF-990B-CC7E4E4B549A}" srcOrd="0" destOrd="0" parTransId="{77FEB7FF-6410-4E26-9959-93FE818221B1}" sibTransId="{3FCB3FEA-8C61-4588-B812-6EDE889E33FE}"/>
    <dgm:cxn modelId="{D0817266-9008-4988-8262-442D1FDAB393}" srcId="{C7248A2C-67C6-4A07-915B-64A663E169D0}" destId="{240E84E1-6A22-4CBE-B4D5-FF15D279981A}" srcOrd="4" destOrd="0" parTransId="{DC77973D-85F6-4F4C-BC6C-B2D144315757}" sibTransId="{7C10C57E-3E54-44D8-A6C1-4792B45C7583}"/>
    <dgm:cxn modelId="{BAD9F167-DA5D-402B-9043-89BB0AF3B992}" srcId="{C7248A2C-67C6-4A07-915B-64A663E169D0}" destId="{CCF6194F-019C-4417-8F5C-3EC3049DABAD}" srcOrd="3" destOrd="0" parTransId="{ADD2A855-C733-43E5-9A08-6719176D41F6}" sibTransId="{57454A0D-2B46-406C-9408-BB6719C4AABC}"/>
    <dgm:cxn modelId="{60F2CA49-0256-4CC1-8933-E7879230E4AB}" type="presOf" srcId="{CCF6194F-019C-4417-8F5C-3EC3049DABAD}" destId="{55539BC4-B502-452C-ADE0-44782806CB47}" srcOrd="0" destOrd="0" presId="urn:microsoft.com/office/officeart/2008/layout/LinedList"/>
    <dgm:cxn modelId="{F029F3AC-9E5F-41EC-B608-1A7D34321210}" type="presOf" srcId="{E90DFB2D-A83C-4840-9241-054831F95C1C}" destId="{220CD8E7-F7C4-4A8B-B4F6-8D9512D7DA6A}" srcOrd="0" destOrd="0" presId="urn:microsoft.com/office/officeart/2008/layout/LinedList"/>
    <dgm:cxn modelId="{2D4512CA-5054-4887-B739-7FE479869F12}" type="presOf" srcId="{C7248A2C-67C6-4A07-915B-64A663E169D0}" destId="{4C83E062-23FD-49CE-9104-5AF65793C54D}" srcOrd="0" destOrd="0" presId="urn:microsoft.com/office/officeart/2008/layout/LinedList"/>
    <dgm:cxn modelId="{2CC140D8-7D26-4121-A364-43595830645A}" type="presOf" srcId="{BD74E382-65DD-46FC-8824-AE5A5B35B11C}" destId="{841DB568-2266-4F8B-B08C-4EC29DC6AB10}" srcOrd="0" destOrd="0" presId="urn:microsoft.com/office/officeart/2008/layout/LinedList"/>
    <dgm:cxn modelId="{D6CAC2DA-0356-4BC6-B436-F44DE0C5C0F9}" srcId="{C7248A2C-67C6-4A07-915B-64A663E169D0}" destId="{E90DFB2D-A83C-4840-9241-054831F95C1C}" srcOrd="1" destOrd="0" parTransId="{D7C6168F-C060-4EA2-B160-F67996330EC6}" sibTransId="{801E8AB4-F6C1-422A-ABEA-867BC18A41DA}"/>
    <dgm:cxn modelId="{34EC31FD-B53C-4DCD-B2EB-B0A3B25287AA}" srcId="{C7248A2C-67C6-4A07-915B-64A663E169D0}" destId="{BD74E382-65DD-46FC-8824-AE5A5B35B11C}" srcOrd="2" destOrd="0" parTransId="{0679DE7C-935F-4A6F-BB7C-E537A1704F9B}" sibTransId="{A30C33A6-CF01-4CF5-AA83-D2BCA6A10410}"/>
    <dgm:cxn modelId="{5F926712-D3EC-4F90-91D2-92A0F8F5039A}" type="presParOf" srcId="{4C83E062-23FD-49CE-9104-5AF65793C54D}" destId="{313CE9F3-1A3F-418F-A2E9-6D1205F67738}" srcOrd="0" destOrd="0" presId="urn:microsoft.com/office/officeart/2008/layout/LinedList"/>
    <dgm:cxn modelId="{150C6738-EFD3-443F-B228-74FA18548256}" type="presParOf" srcId="{4C83E062-23FD-49CE-9104-5AF65793C54D}" destId="{0378533F-8560-4959-8FB0-AC74EBA8708E}" srcOrd="1" destOrd="0" presId="urn:microsoft.com/office/officeart/2008/layout/LinedList"/>
    <dgm:cxn modelId="{A5844E1F-0120-4989-B3B7-D474D95C84FF}" type="presParOf" srcId="{0378533F-8560-4959-8FB0-AC74EBA8708E}" destId="{1307985F-E5C3-4111-9E7A-AA79CD1C4BBF}" srcOrd="0" destOrd="0" presId="urn:microsoft.com/office/officeart/2008/layout/LinedList"/>
    <dgm:cxn modelId="{AF768BB3-49CE-4B83-94A8-5FD1D5C30869}" type="presParOf" srcId="{0378533F-8560-4959-8FB0-AC74EBA8708E}" destId="{BAF46A13-B20D-483E-ADE3-08F60C3876BE}" srcOrd="1" destOrd="0" presId="urn:microsoft.com/office/officeart/2008/layout/LinedList"/>
    <dgm:cxn modelId="{7E3C9A97-F2F6-4E39-837F-E92BC84B71A7}" type="presParOf" srcId="{4C83E062-23FD-49CE-9104-5AF65793C54D}" destId="{17DF68CA-2E59-4D4D-BB4C-E3081E9980B5}" srcOrd="2" destOrd="0" presId="urn:microsoft.com/office/officeart/2008/layout/LinedList"/>
    <dgm:cxn modelId="{397C2C22-AC16-4E14-83D0-093126704CCD}" type="presParOf" srcId="{4C83E062-23FD-49CE-9104-5AF65793C54D}" destId="{DF265A88-F551-448D-A607-72736564DEDE}" srcOrd="3" destOrd="0" presId="urn:microsoft.com/office/officeart/2008/layout/LinedList"/>
    <dgm:cxn modelId="{5100167A-0B21-4719-9A7E-BF741F05D97F}" type="presParOf" srcId="{DF265A88-F551-448D-A607-72736564DEDE}" destId="{220CD8E7-F7C4-4A8B-B4F6-8D9512D7DA6A}" srcOrd="0" destOrd="0" presId="urn:microsoft.com/office/officeart/2008/layout/LinedList"/>
    <dgm:cxn modelId="{9C16ACE8-7CBB-4D5B-87C2-9616977F7200}" type="presParOf" srcId="{DF265A88-F551-448D-A607-72736564DEDE}" destId="{153125A5-E9CD-4579-8061-E33383228BCB}" srcOrd="1" destOrd="0" presId="urn:microsoft.com/office/officeart/2008/layout/LinedList"/>
    <dgm:cxn modelId="{95A06657-FC5B-4AF0-A78E-44A72A994F4B}" type="presParOf" srcId="{4C83E062-23FD-49CE-9104-5AF65793C54D}" destId="{240F595D-A074-43CB-9A59-BE42AC4C408F}" srcOrd="4" destOrd="0" presId="urn:microsoft.com/office/officeart/2008/layout/LinedList"/>
    <dgm:cxn modelId="{EB3E08CA-3516-4206-8D1C-BA01398760DC}" type="presParOf" srcId="{4C83E062-23FD-49CE-9104-5AF65793C54D}" destId="{F9235E77-E551-4DF4-8CB2-E77A93C2F6FD}" srcOrd="5" destOrd="0" presId="urn:microsoft.com/office/officeart/2008/layout/LinedList"/>
    <dgm:cxn modelId="{4E815EE7-3CDF-41F9-A456-8BAA9BAE4F15}" type="presParOf" srcId="{F9235E77-E551-4DF4-8CB2-E77A93C2F6FD}" destId="{841DB568-2266-4F8B-B08C-4EC29DC6AB10}" srcOrd="0" destOrd="0" presId="urn:microsoft.com/office/officeart/2008/layout/LinedList"/>
    <dgm:cxn modelId="{9BA4096E-41A9-4134-A131-3C7612DFC4AE}" type="presParOf" srcId="{F9235E77-E551-4DF4-8CB2-E77A93C2F6FD}" destId="{3A4F9954-739E-46FC-BBC7-D68C0351675A}" srcOrd="1" destOrd="0" presId="urn:microsoft.com/office/officeart/2008/layout/LinedList"/>
    <dgm:cxn modelId="{AC29A1C9-DE80-4C71-8517-F8BFEB7B8B02}" type="presParOf" srcId="{4C83E062-23FD-49CE-9104-5AF65793C54D}" destId="{C95B3A2C-224C-4D46-A909-A82E43638335}" srcOrd="6" destOrd="0" presId="urn:microsoft.com/office/officeart/2008/layout/LinedList"/>
    <dgm:cxn modelId="{2F5E46A1-A96A-414C-B9F1-A53C96E117A6}" type="presParOf" srcId="{4C83E062-23FD-49CE-9104-5AF65793C54D}" destId="{E87C6C40-961D-4528-ADEC-AE23C3A06088}" srcOrd="7" destOrd="0" presId="urn:microsoft.com/office/officeart/2008/layout/LinedList"/>
    <dgm:cxn modelId="{E172848D-B032-4D90-8912-4DE580EF49BB}" type="presParOf" srcId="{E87C6C40-961D-4528-ADEC-AE23C3A06088}" destId="{55539BC4-B502-452C-ADE0-44782806CB47}" srcOrd="0" destOrd="0" presId="urn:microsoft.com/office/officeart/2008/layout/LinedList"/>
    <dgm:cxn modelId="{6E60D165-EC91-437C-A0EF-CBF62C449602}" type="presParOf" srcId="{E87C6C40-961D-4528-ADEC-AE23C3A06088}" destId="{BC808850-D8D8-4087-BDAC-35D176B0F00E}" srcOrd="1" destOrd="0" presId="urn:microsoft.com/office/officeart/2008/layout/LinedList"/>
    <dgm:cxn modelId="{EE90D14D-8ED2-47C9-AEBA-63233CC947CA}" type="presParOf" srcId="{4C83E062-23FD-49CE-9104-5AF65793C54D}" destId="{E6A73D68-6DD3-4C83-BEA7-001649781226}" srcOrd="8" destOrd="0" presId="urn:microsoft.com/office/officeart/2008/layout/LinedList"/>
    <dgm:cxn modelId="{57C9E44B-E1CA-44FF-8A3E-43960EB88D23}" type="presParOf" srcId="{4C83E062-23FD-49CE-9104-5AF65793C54D}" destId="{2CFDD4A3-DA7F-4F72-A6C2-6020B3A004D3}" srcOrd="9" destOrd="0" presId="urn:microsoft.com/office/officeart/2008/layout/LinedList"/>
    <dgm:cxn modelId="{09DF6E22-8F06-4D71-A494-9AB9A9459D15}" type="presParOf" srcId="{2CFDD4A3-DA7F-4F72-A6C2-6020B3A004D3}" destId="{35D33234-FD0B-4F2F-8C98-FA11F230AD71}" srcOrd="0" destOrd="0" presId="urn:microsoft.com/office/officeart/2008/layout/LinedList"/>
    <dgm:cxn modelId="{6921739F-FF1F-45EF-9C4D-A5B066D486BA}" type="presParOf" srcId="{2CFDD4A3-DA7F-4F72-A6C2-6020B3A004D3}" destId="{5D6A0193-EDEF-4D0D-9ED2-EB098BB0F9A8}"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839385-75B3-4234-8BCD-BFE0F07704A2}"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158EC95-98FB-4803-8EEE-FDE376377DE2}">
      <dgm:prSet custT="1"/>
      <dgm:spPr/>
      <dgm:t>
        <a:bodyPr/>
        <a:lstStyle/>
        <a:p>
          <a:pPr>
            <a:lnSpc>
              <a:spcPct val="100000"/>
            </a:lnSpc>
            <a:defRPr cap="all"/>
          </a:pPr>
          <a:r>
            <a:rPr lang="en-US" sz="2400" b="1" i="0"/>
            <a:t>Friendly</a:t>
          </a:r>
          <a:r>
            <a:rPr lang="en-US" sz="1500" b="0" i="0"/>
            <a:t> </a:t>
          </a:r>
          <a:endParaRPr lang="en-US" sz="1500"/>
        </a:p>
      </dgm:t>
    </dgm:pt>
    <dgm:pt modelId="{89839277-5928-4168-A1F8-79F60A2AE2DE}" type="parTrans" cxnId="{6989FB2F-4CDB-4C12-927C-6ECD67CF994C}">
      <dgm:prSet/>
      <dgm:spPr/>
      <dgm:t>
        <a:bodyPr/>
        <a:lstStyle/>
        <a:p>
          <a:endParaRPr lang="en-US"/>
        </a:p>
      </dgm:t>
    </dgm:pt>
    <dgm:pt modelId="{A68BB38F-1831-4B7D-8F26-105F8645B3F2}" type="sibTrans" cxnId="{6989FB2F-4CDB-4C12-927C-6ECD67CF994C}">
      <dgm:prSet/>
      <dgm:spPr/>
      <dgm:t>
        <a:bodyPr/>
        <a:lstStyle/>
        <a:p>
          <a:endParaRPr lang="en-US"/>
        </a:p>
      </dgm:t>
    </dgm:pt>
    <dgm:pt modelId="{ECB32D52-D855-49EE-BF0E-1FF597108A0D}">
      <dgm:prSet custT="1"/>
      <dgm:spPr/>
      <dgm:t>
        <a:bodyPr/>
        <a:lstStyle/>
        <a:p>
          <a:pPr>
            <a:lnSpc>
              <a:spcPct val="100000"/>
            </a:lnSpc>
            <a:defRPr cap="all"/>
          </a:pPr>
          <a:r>
            <a:rPr lang="en-US" sz="2400" b="1" i="0"/>
            <a:t>Professional</a:t>
          </a:r>
          <a:r>
            <a:rPr lang="en-US" sz="1500" b="0" i="0"/>
            <a:t> </a:t>
          </a:r>
          <a:endParaRPr lang="en-US" sz="1500"/>
        </a:p>
      </dgm:t>
    </dgm:pt>
    <dgm:pt modelId="{2766DDEF-6F53-413C-8002-09304ADF8888}" type="parTrans" cxnId="{011F31EE-67EB-46E9-AB05-BF3007DAA35C}">
      <dgm:prSet/>
      <dgm:spPr/>
      <dgm:t>
        <a:bodyPr/>
        <a:lstStyle/>
        <a:p>
          <a:endParaRPr lang="en-US"/>
        </a:p>
      </dgm:t>
    </dgm:pt>
    <dgm:pt modelId="{C69D1410-8900-4DC9-B271-BD10C0FD612B}" type="sibTrans" cxnId="{011F31EE-67EB-46E9-AB05-BF3007DAA35C}">
      <dgm:prSet/>
      <dgm:spPr/>
      <dgm:t>
        <a:bodyPr/>
        <a:lstStyle/>
        <a:p>
          <a:endParaRPr lang="en-US"/>
        </a:p>
      </dgm:t>
    </dgm:pt>
    <dgm:pt modelId="{5AD769E3-D367-4D0D-B759-044A76CCFAE5}">
      <dgm:prSet custT="1"/>
      <dgm:spPr/>
      <dgm:t>
        <a:bodyPr/>
        <a:lstStyle/>
        <a:p>
          <a:pPr>
            <a:lnSpc>
              <a:spcPct val="100000"/>
            </a:lnSpc>
            <a:defRPr cap="all"/>
          </a:pPr>
          <a:r>
            <a:rPr lang="en-US" sz="2400" b="1" i="0"/>
            <a:t>INCLUSIVE</a:t>
          </a:r>
          <a:endParaRPr lang="en-US" sz="1800" b="1"/>
        </a:p>
      </dgm:t>
    </dgm:pt>
    <dgm:pt modelId="{ED849B18-173F-40E9-8464-3A852BDD5FB1}" type="parTrans" cxnId="{DFA10898-D15C-45C6-BB6E-CF452CF62789}">
      <dgm:prSet/>
      <dgm:spPr/>
      <dgm:t>
        <a:bodyPr/>
        <a:lstStyle/>
        <a:p>
          <a:endParaRPr lang="en-US"/>
        </a:p>
      </dgm:t>
    </dgm:pt>
    <dgm:pt modelId="{521C4347-118D-4E5A-A099-76A5F2636AD6}" type="sibTrans" cxnId="{DFA10898-D15C-45C6-BB6E-CF452CF62789}">
      <dgm:prSet/>
      <dgm:spPr/>
      <dgm:t>
        <a:bodyPr/>
        <a:lstStyle/>
        <a:p>
          <a:endParaRPr lang="en-US"/>
        </a:p>
      </dgm:t>
    </dgm:pt>
    <dgm:pt modelId="{CCAC62A9-91A4-40F7-8BBE-6DF6457FC3B3}">
      <dgm:prSet custT="1"/>
      <dgm:spPr/>
      <dgm:t>
        <a:bodyPr/>
        <a:lstStyle/>
        <a:p>
          <a:pPr>
            <a:lnSpc>
              <a:spcPct val="100000"/>
            </a:lnSpc>
            <a:defRPr cap="all"/>
          </a:pPr>
          <a:r>
            <a:rPr lang="en-US" sz="2400" b="1" i="0"/>
            <a:t>COMMUNITY-BASED</a:t>
          </a:r>
          <a:r>
            <a:rPr lang="en-US" sz="1500" b="0" i="0"/>
            <a:t> </a:t>
          </a:r>
          <a:endParaRPr lang="en-US" sz="1500"/>
        </a:p>
      </dgm:t>
    </dgm:pt>
    <dgm:pt modelId="{661126DB-021C-413A-B578-ADB3F1EEF1DB}" type="parTrans" cxnId="{E9FB37C2-776D-42F3-820C-48B92CA4AAC6}">
      <dgm:prSet/>
      <dgm:spPr/>
      <dgm:t>
        <a:bodyPr/>
        <a:lstStyle/>
        <a:p>
          <a:endParaRPr lang="en-US"/>
        </a:p>
      </dgm:t>
    </dgm:pt>
    <dgm:pt modelId="{E3FB952C-51F4-4BB0-B76E-71870B26B8C1}" type="sibTrans" cxnId="{E9FB37C2-776D-42F3-820C-48B92CA4AAC6}">
      <dgm:prSet/>
      <dgm:spPr/>
      <dgm:t>
        <a:bodyPr/>
        <a:lstStyle/>
        <a:p>
          <a:endParaRPr lang="en-US"/>
        </a:p>
      </dgm:t>
    </dgm:pt>
    <dgm:pt modelId="{17690A06-BEA8-423B-92E8-0863DDBD6CA7}">
      <dgm:prSet custT="1"/>
      <dgm:spPr/>
      <dgm:t>
        <a:bodyPr/>
        <a:lstStyle/>
        <a:p>
          <a:pPr>
            <a:lnSpc>
              <a:spcPct val="100000"/>
            </a:lnSpc>
            <a:defRPr cap="all"/>
          </a:pPr>
          <a:r>
            <a:rPr lang="en-US" sz="2400" b="1" i="0" dirty="0"/>
            <a:t>LEARNING-FOCUSED</a:t>
          </a:r>
          <a:endParaRPr lang="en-US" sz="1800" dirty="0"/>
        </a:p>
      </dgm:t>
    </dgm:pt>
    <dgm:pt modelId="{F661F24F-5F46-4A2B-B578-E73CFC81242E}" type="parTrans" cxnId="{8ECE6AAB-9FAC-4BFA-BC84-AB40551051B9}">
      <dgm:prSet/>
      <dgm:spPr/>
      <dgm:t>
        <a:bodyPr/>
        <a:lstStyle/>
        <a:p>
          <a:endParaRPr lang="en-US"/>
        </a:p>
      </dgm:t>
    </dgm:pt>
    <dgm:pt modelId="{EBC34E4F-E7B0-47D5-ADFD-C605570DA8FA}" type="sibTrans" cxnId="{8ECE6AAB-9FAC-4BFA-BC84-AB40551051B9}">
      <dgm:prSet/>
      <dgm:spPr/>
      <dgm:t>
        <a:bodyPr/>
        <a:lstStyle/>
        <a:p>
          <a:endParaRPr lang="en-US"/>
        </a:p>
      </dgm:t>
    </dgm:pt>
    <dgm:pt modelId="{3E89100E-56B6-4E8A-823B-36BBA0A87954}" type="pres">
      <dgm:prSet presAssocID="{71839385-75B3-4234-8BCD-BFE0F07704A2}" presName="root" presStyleCnt="0">
        <dgm:presLayoutVars>
          <dgm:dir/>
          <dgm:resizeHandles val="exact"/>
        </dgm:presLayoutVars>
      </dgm:prSet>
      <dgm:spPr/>
    </dgm:pt>
    <dgm:pt modelId="{0A209841-5330-486F-9BCD-84FE344F3347}" type="pres">
      <dgm:prSet presAssocID="{5158EC95-98FB-4803-8EEE-FDE376377DE2}" presName="compNode" presStyleCnt="0"/>
      <dgm:spPr/>
    </dgm:pt>
    <dgm:pt modelId="{CB591701-DF67-4AE8-AAAA-B187065A3EE6}" type="pres">
      <dgm:prSet presAssocID="{5158EC95-98FB-4803-8EEE-FDE376377DE2}" presName="iconBgRect" presStyleLbl="bgShp" presStyleIdx="0" presStyleCnt="5"/>
      <dgm:spPr/>
    </dgm:pt>
    <dgm:pt modelId="{3E1B9913-6D77-44EA-81EA-83FE6FB87407}" type="pres">
      <dgm:prSet presAssocID="{5158EC95-98FB-4803-8EEE-FDE376377DE2}" presName="iconRect" presStyleLbl="node1" presStyleIdx="0" presStyleCnt="5" custScaleX="128489" custScaleY="12761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miling face with solid fill with solid fill"/>
        </a:ext>
      </dgm:extLst>
    </dgm:pt>
    <dgm:pt modelId="{D9D0B5EA-6A42-4B85-8A74-B992B27F66C6}" type="pres">
      <dgm:prSet presAssocID="{5158EC95-98FB-4803-8EEE-FDE376377DE2}" presName="spaceRect" presStyleCnt="0"/>
      <dgm:spPr/>
    </dgm:pt>
    <dgm:pt modelId="{AAE4012C-5047-449D-B0D9-D566A5A244E4}" type="pres">
      <dgm:prSet presAssocID="{5158EC95-98FB-4803-8EEE-FDE376377DE2}" presName="textRect" presStyleLbl="revTx" presStyleIdx="0" presStyleCnt="5">
        <dgm:presLayoutVars>
          <dgm:chMax val="1"/>
          <dgm:chPref val="1"/>
        </dgm:presLayoutVars>
      </dgm:prSet>
      <dgm:spPr/>
    </dgm:pt>
    <dgm:pt modelId="{E2FDE5B9-12E0-4FD9-BCA0-305058C272F5}" type="pres">
      <dgm:prSet presAssocID="{A68BB38F-1831-4B7D-8F26-105F8645B3F2}" presName="sibTrans" presStyleCnt="0"/>
      <dgm:spPr/>
    </dgm:pt>
    <dgm:pt modelId="{EA6F41B1-B466-4B46-84D9-5789380CCFF4}" type="pres">
      <dgm:prSet presAssocID="{ECB32D52-D855-49EE-BF0E-1FF597108A0D}" presName="compNode" presStyleCnt="0"/>
      <dgm:spPr/>
    </dgm:pt>
    <dgm:pt modelId="{0ABD1FA7-1837-496B-99BB-D7F94622879F}" type="pres">
      <dgm:prSet presAssocID="{ECB32D52-D855-49EE-BF0E-1FF597108A0D}" presName="iconBgRect" presStyleLbl="bgShp" presStyleIdx="1" presStyleCnt="5"/>
      <dgm:spPr/>
    </dgm:pt>
    <dgm:pt modelId="{E938DC82-AA54-414B-BBAD-43BFA76F60C6}" type="pres">
      <dgm:prSet presAssocID="{ECB32D52-D855-49EE-BF0E-1FF597108A0D}" presName="iconRect" presStyleLbl="node1" presStyleIdx="1" presStyleCnt="5" custScaleX="149371" custScaleY="146633" custLinFactNeighborX="5461" custLinFactNeighborY="458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andshake with solid fill"/>
        </a:ext>
      </dgm:extLst>
    </dgm:pt>
    <dgm:pt modelId="{0AAAB462-C4A8-4EB6-AE76-44569BAEA426}" type="pres">
      <dgm:prSet presAssocID="{ECB32D52-D855-49EE-BF0E-1FF597108A0D}" presName="spaceRect" presStyleCnt="0"/>
      <dgm:spPr/>
    </dgm:pt>
    <dgm:pt modelId="{763C9EF9-4C02-40F6-8544-5A544FCBA7A3}" type="pres">
      <dgm:prSet presAssocID="{ECB32D52-D855-49EE-BF0E-1FF597108A0D}" presName="textRect" presStyleLbl="revTx" presStyleIdx="1" presStyleCnt="5" custScaleX="124446">
        <dgm:presLayoutVars>
          <dgm:chMax val="1"/>
          <dgm:chPref val="1"/>
        </dgm:presLayoutVars>
      </dgm:prSet>
      <dgm:spPr/>
    </dgm:pt>
    <dgm:pt modelId="{3F5B1C74-0E19-42BF-99B6-191E9507AD5F}" type="pres">
      <dgm:prSet presAssocID="{C69D1410-8900-4DC9-B271-BD10C0FD612B}" presName="sibTrans" presStyleCnt="0"/>
      <dgm:spPr/>
    </dgm:pt>
    <dgm:pt modelId="{C0DBDFDC-58D4-47A9-BF8E-4149A74A57B6}" type="pres">
      <dgm:prSet presAssocID="{5AD769E3-D367-4D0D-B759-044A76CCFAE5}" presName="compNode" presStyleCnt="0"/>
      <dgm:spPr/>
    </dgm:pt>
    <dgm:pt modelId="{48409C57-8D07-40CC-BF2B-AEBF49525FD4}" type="pres">
      <dgm:prSet presAssocID="{5AD769E3-D367-4D0D-B759-044A76CCFAE5}" presName="iconBgRect" presStyleLbl="bgShp" presStyleIdx="2" presStyleCnt="5"/>
      <dgm:spPr/>
    </dgm:pt>
    <dgm:pt modelId="{AA57EA25-E59A-44D4-A941-A117D6AB2256}" type="pres">
      <dgm:prSet presAssocID="{5AD769E3-D367-4D0D-B759-044A76CCFAE5}" presName="iconRect" presStyleLbl="node1" presStyleIdx="2" presStyleCnt="5" custScaleX="127925" custScaleY="109277"/>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Two Hearts with solid fill"/>
        </a:ext>
      </dgm:extLst>
    </dgm:pt>
    <dgm:pt modelId="{AE455C5F-B856-4798-B700-2FE1BCDF77C8}" type="pres">
      <dgm:prSet presAssocID="{5AD769E3-D367-4D0D-B759-044A76CCFAE5}" presName="spaceRect" presStyleCnt="0"/>
      <dgm:spPr/>
    </dgm:pt>
    <dgm:pt modelId="{ED90E061-466E-4AAA-B66C-48FB94DDDC20}" type="pres">
      <dgm:prSet presAssocID="{5AD769E3-D367-4D0D-B759-044A76CCFAE5}" presName="textRect" presStyleLbl="revTx" presStyleIdx="2" presStyleCnt="5">
        <dgm:presLayoutVars>
          <dgm:chMax val="1"/>
          <dgm:chPref val="1"/>
        </dgm:presLayoutVars>
      </dgm:prSet>
      <dgm:spPr/>
    </dgm:pt>
    <dgm:pt modelId="{6817E182-9A1B-4176-B797-55CC0FB59558}" type="pres">
      <dgm:prSet presAssocID="{521C4347-118D-4E5A-A099-76A5F2636AD6}" presName="sibTrans" presStyleCnt="0"/>
      <dgm:spPr/>
    </dgm:pt>
    <dgm:pt modelId="{D54A3614-D428-48B4-AF9E-33BCB225EF90}" type="pres">
      <dgm:prSet presAssocID="{CCAC62A9-91A4-40F7-8BBE-6DF6457FC3B3}" presName="compNode" presStyleCnt="0"/>
      <dgm:spPr/>
    </dgm:pt>
    <dgm:pt modelId="{23AA649B-65C6-41BF-BB3A-7BE88FD745DD}" type="pres">
      <dgm:prSet presAssocID="{CCAC62A9-91A4-40F7-8BBE-6DF6457FC3B3}" presName="iconBgRect" presStyleLbl="bgShp" presStyleIdx="3" presStyleCnt="5"/>
      <dgm:spPr/>
    </dgm:pt>
    <dgm:pt modelId="{A777E4C7-A687-4DDB-9CA2-8A259FCEE0C7}" type="pres">
      <dgm:prSet presAssocID="{CCAC62A9-91A4-40F7-8BBE-6DF6457FC3B3}" presName="iconRect" presStyleLbl="node1" presStyleIdx="3" presStyleCnt="5" custScaleX="131445" custScaleY="11072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5773A106-E443-4DFB-B8C8-8E97F4080EDD}" type="pres">
      <dgm:prSet presAssocID="{CCAC62A9-91A4-40F7-8BBE-6DF6457FC3B3}" presName="spaceRect" presStyleCnt="0"/>
      <dgm:spPr/>
    </dgm:pt>
    <dgm:pt modelId="{E13B9565-F706-433B-8AAB-B7F99A956977}" type="pres">
      <dgm:prSet presAssocID="{CCAC62A9-91A4-40F7-8BBE-6DF6457FC3B3}" presName="textRect" presStyleLbl="revTx" presStyleIdx="3" presStyleCnt="5" custScaleX="125728">
        <dgm:presLayoutVars>
          <dgm:chMax val="1"/>
          <dgm:chPref val="1"/>
        </dgm:presLayoutVars>
      </dgm:prSet>
      <dgm:spPr/>
    </dgm:pt>
    <dgm:pt modelId="{9A3AD6D9-AB86-4C27-B1F9-02C18F461324}" type="pres">
      <dgm:prSet presAssocID="{E3FB952C-51F4-4BB0-B76E-71870B26B8C1}" presName="sibTrans" presStyleCnt="0"/>
      <dgm:spPr/>
    </dgm:pt>
    <dgm:pt modelId="{3F612FE5-7167-4BC7-9D0D-C805F9EA8ECF}" type="pres">
      <dgm:prSet presAssocID="{17690A06-BEA8-423B-92E8-0863DDBD6CA7}" presName="compNode" presStyleCnt="0"/>
      <dgm:spPr/>
    </dgm:pt>
    <dgm:pt modelId="{C4752CB5-C0A5-4385-B259-2CB7BE320E19}" type="pres">
      <dgm:prSet presAssocID="{17690A06-BEA8-423B-92E8-0863DDBD6CA7}" presName="iconBgRect" presStyleLbl="bgShp" presStyleIdx="4" presStyleCnt="5"/>
      <dgm:spPr/>
    </dgm:pt>
    <dgm:pt modelId="{11F23AE8-993A-4A98-8068-5382D4BECD09}" type="pres">
      <dgm:prSet presAssocID="{17690A06-BEA8-423B-92E8-0863DDBD6CA7}" presName="iconRect" presStyleLbl="node1" presStyleIdx="4" presStyleCnt="5" custScaleX="123092" custScaleY="13746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Books with solid fill"/>
        </a:ext>
      </dgm:extLst>
    </dgm:pt>
    <dgm:pt modelId="{D7CFBDED-4622-4E99-9021-A0BA81C5F161}" type="pres">
      <dgm:prSet presAssocID="{17690A06-BEA8-423B-92E8-0863DDBD6CA7}" presName="spaceRect" presStyleCnt="0"/>
      <dgm:spPr/>
    </dgm:pt>
    <dgm:pt modelId="{73AB89F8-3F80-4188-8C4F-DFA2DFA262D9}" type="pres">
      <dgm:prSet presAssocID="{17690A06-BEA8-423B-92E8-0863DDBD6CA7}" presName="textRect" presStyleLbl="revTx" presStyleIdx="4" presStyleCnt="5">
        <dgm:presLayoutVars>
          <dgm:chMax val="1"/>
          <dgm:chPref val="1"/>
        </dgm:presLayoutVars>
      </dgm:prSet>
      <dgm:spPr/>
    </dgm:pt>
  </dgm:ptLst>
  <dgm:cxnLst>
    <dgm:cxn modelId="{6989FB2F-4CDB-4C12-927C-6ECD67CF994C}" srcId="{71839385-75B3-4234-8BCD-BFE0F07704A2}" destId="{5158EC95-98FB-4803-8EEE-FDE376377DE2}" srcOrd="0" destOrd="0" parTransId="{89839277-5928-4168-A1F8-79F60A2AE2DE}" sibTransId="{A68BB38F-1831-4B7D-8F26-105F8645B3F2}"/>
    <dgm:cxn modelId="{AFD6F23B-2973-4692-8BFF-012BAA41ADAD}" type="presOf" srcId="{17690A06-BEA8-423B-92E8-0863DDBD6CA7}" destId="{73AB89F8-3F80-4188-8C4F-DFA2DFA262D9}" srcOrd="0" destOrd="0" presId="urn:microsoft.com/office/officeart/2018/5/layout/IconCircleLabelList"/>
    <dgm:cxn modelId="{C002F93F-3E22-4813-9EBD-18A63989D281}" type="presOf" srcId="{CCAC62A9-91A4-40F7-8BBE-6DF6457FC3B3}" destId="{E13B9565-F706-433B-8AAB-B7F99A956977}" srcOrd="0" destOrd="0" presId="urn:microsoft.com/office/officeart/2018/5/layout/IconCircleLabelList"/>
    <dgm:cxn modelId="{44285552-4912-4056-AB54-F374AE3987F8}" type="presOf" srcId="{5158EC95-98FB-4803-8EEE-FDE376377DE2}" destId="{AAE4012C-5047-449D-B0D9-D566A5A244E4}" srcOrd="0" destOrd="0" presId="urn:microsoft.com/office/officeart/2018/5/layout/IconCircleLabelList"/>
    <dgm:cxn modelId="{62D2D38A-6102-473A-975A-4556074BCB31}" type="presOf" srcId="{5AD769E3-D367-4D0D-B759-044A76CCFAE5}" destId="{ED90E061-466E-4AAA-B66C-48FB94DDDC20}" srcOrd="0" destOrd="0" presId="urn:microsoft.com/office/officeart/2018/5/layout/IconCircleLabelList"/>
    <dgm:cxn modelId="{DFA10898-D15C-45C6-BB6E-CF452CF62789}" srcId="{71839385-75B3-4234-8BCD-BFE0F07704A2}" destId="{5AD769E3-D367-4D0D-B759-044A76CCFAE5}" srcOrd="2" destOrd="0" parTransId="{ED849B18-173F-40E9-8464-3A852BDD5FB1}" sibTransId="{521C4347-118D-4E5A-A099-76A5F2636AD6}"/>
    <dgm:cxn modelId="{8ECE6AAB-9FAC-4BFA-BC84-AB40551051B9}" srcId="{71839385-75B3-4234-8BCD-BFE0F07704A2}" destId="{17690A06-BEA8-423B-92E8-0863DDBD6CA7}" srcOrd="4" destOrd="0" parTransId="{F661F24F-5F46-4A2B-B578-E73CFC81242E}" sibTransId="{EBC34E4F-E7B0-47D5-ADFD-C605570DA8FA}"/>
    <dgm:cxn modelId="{E9FB37C2-776D-42F3-820C-48B92CA4AAC6}" srcId="{71839385-75B3-4234-8BCD-BFE0F07704A2}" destId="{CCAC62A9-91A4-40F7-8BBE-6DF6457FC3B3}" srcOrd="3" destOrd="0" parTransId="{661126DB-021C-413A-B578-ADB3F1EEF1DB}" sibTransId="{E3FB952C-51F4-4BB0-B76E-71870B26B8C1}"/>
    <dgm:cxn modelId="{DD8FCCD0-A73C-48FE-99DD-C4C8291CEA99}" type="presOf" srcId="{71839385-75B3-4234-8BCD-BFE0F07704A2}" destId="{3E89100E-56B6-4E8A-823B-36BBA0A87954}" srcOrd="0" destOrd="0" presId="urn:microsoft.com/office/officeart/2018/5/layout/IconCircleLabelList"/>
    <dgm:cxn modelId="{ACB5D8E4-6ADE-4518-B9E8-38E3849859F9}" type="presOf" srcId="{ECB32D52-D855-49EE-BF0E-1FF597108A0D}" destId="{763C9EF9-4C02-40F6-8544-5A544FCBA7A3}" srcOrd="0" destOrd="0" presId="urn:microsoft.com/office/officeart/2018/5/layout/IconCircleLabelList"/>
    <dgm:cxn modelId="{011F31EE-67EB-46E9-AB05-BF3007DAA35C}" srcId="{71839385-75B3-4234-8BCD-BFE0F07704A2}" destId="{ECB32D52-D855-49EE-BF0E-1FF597108A0D}" srcOrd="1" destOrd="0" parTransId="{2766DDEF-6F53-413C-8002-09304ADF8888}" sibTransId="{C69D1410-8900-4DC9-B271-BD10C0FD612B}"/>
    <dgm:cxn modelId="{ECE889D7-C1C3-4234-9820-9538B8806CC2}" type="presParOf" srcId="{3E89100E-56B6-4E8A-823B-36BBA0A87954}" destId="{0A209841-5330-486F-9BCD-84FE344F3347}" srcOrd="0" destOrd="0" presId="urn:microsoft.com/office/officeart/2018/5/layout/IconCircleLabelList"/>
    <dgm:cxn modelId="{D90332AA-9CB2-4A06-9F47-A4A6981AAC14}" type="presParOf" srcId="{0A209841-5330-486F-9BCD-84FE344F3347}" destId="{CB591701-DF67-4AE8-AAAA-B187065A3EE6}" srcOrd="0" destOrd="0" presId="urn:microsoft.com/office/officeart/2018/5/layout/IconCircleLabelList"/>
    <dgm:cxn modelId="{6D841383-4690-416F-A626-2A9FBF6EB984}" type="presParOf" srcId="{0A209841-5330-486F-9BCD-84FE344F3347}" destId="{3E1B9913-6D77-44EA-81EA-83FE6FB87407}" srcOrd="1" destOrd="0" presId="urn:microsoft.com/office/officeart/2018/5/layout/IconCircleLabelList"/>
    <dgm:cxn modelId="{08B5796E-0552-4990-8C51-A64E2FC43143}" type="presParOf" srcId="{0A209841-5330-486F-9BCD-84FE344F3347}" destId="{D9D0B5EA-6A42-4B85-8A74-B992B27F66C6}" srcOrd="2" destOrd="0" presId="urn:microsoft.com/office/officeart/2018/5/layout/IconCircleLabelList"/>
    <dgm:cxn modelId="{70632343-0753-404C-8ABE-22754B0F9E87}" type="presParOf" srcId="{0A209841-5330-486F-9BCD-84FE344F3347}" destId="{AAE4012C-5047-449D-B0D9-D566A5A244E4}" srcOrd="3" destOrd="0" presId="urn:microsoft.com/office/officeart/2018/5/layout/IconCircleLabelList"/>
    <dgm:cxn modelId="{5C9CF5BA-9806-44C0-81A0-8CBACBBF3068}" type="presParOf" srcId="{3E89100E-56B6-4E8A-823B-36BBA0A87954}" destId="{E2FDE5B9-12E0-4FD9-BCA0-305058C272F5}" srcOrd="1" destOrd="0" presId="urn:microsoft.com/office/officeart/2018/5/layout/IconCircleLabelList"/>
    <dgm:cxn modelId="{8FBEA972-E277-4589-B26D-8630456E7289}" type="presParOf" srcId="{3E89100E-56B6-4E8A-823B-36BBA0A87954}" destId="{EA6F41B1-B466-4B46-84D9-5789380CCFF4}" srcOrd="2" destOrd="0" presId="urn:microsoft.com/office/officeart/2018/5/layout/IconCircleLabelList"/>
    <dgm:cxn modelId="{F1461AAA-B912-4956-BA1A-B49E4516A790}" type="presParOf" srcId="{EA6F41B1-B466-4B46-84D9-5789380CCFF4}" destId="{0ABD1FA7-1837-496B-99BB-D7F94622879F}" srcOrd="0" destOrd="0" presId="urn:microsoft.com/office/officeart/2018/5/layout/IconCircleLabelList"/>
    <dgm:cxn modelId="{DFB33615-CF36-42DC-864D-58153B31DDCA}" type="presParOf" srcId="{EA6F41B1-B466-4B46-84D9-5789380CCFF4}" destId="{E938DC82-AA54-414B-BBAD-43BFA76F60C6}" srcOrd="1" destOrd="0" presId="urn:microsoft.com/office/officeart/2018/5/layout/IconCircleLabelList"/>
    <dgm:cxn modelId="{3B8603D5-A359-4F07-B931-480AC5D10A1E}" type="presParOf" srcId="{EA6F41B1-B466-4B46-84D9-5789380CCFF4}" destId="{0AAAB462-C4A8-4EB6-AE76-44569BAEA426}" srcOrd="2" destOrd="0" presId="urn:microsoft.com/office/officeart/2018/5/layout/IconCircleLabelList"/>
    <dgm:cxn modelId="{5D1AAFB0-2EB3-4425-B75B-10986B7FDEBA}" type="presParOf" srcId="{EA6F41B1-B466-4B46-84D9-5789380CCFF4}" destId="{763C9EF9-4C02-40F6-8544-5A544FCBA7A3}" srcOrd="3" destOrd="0" presId="urn:microsoft.com/office/officeart/2018/5/layout/IconCircleLabelList"/>
    <dgm:cxn modelId="{80507F11-B0AE-4FA4-9B83-7E0C73BF8EE7}" type="presParOf" srcId="{3E89100E-56B6-4E8A-823B-36BBA0A87954}" destId="{3F5B1C74-0E19-42BF-99B6-191E9507AD5F}" srcOrd="3" destOrd="0" presId="urn:microsoft.com/office/officeart/2018/5/layout/IconCircleLabelList"/>
    <dgm:cxn modelId="{E3F52C2F-6DFC-4FD5-A3F4-AF8112A293C8}" type="presParOf" srcId="{3E89100E-56B6-4E8A-823B-36BBA0A87954}" destId="{C0DBDFDC-58D4-47A9-BF8E-4149A74A57B6}" srcOrd="4" destOrd="0" presId="urn:microsoft.com/office/officeart/2018/5/layout/IconCircleLabelList"/>
    <dgm:cxn modelId="{5AAB6D0D-A345-43E8-97F2-AF2C32AB967C}" type="presParOf" srcId="{C0DBDFDC-58D4-47A9-BF8E-4149A74A57B6}" destId="{48409C57-8D07-40CC-BF2B-AEBF49525FD4}" srcOrd="0" destOrd="0" presId="urn:microsoft.com/office/officeart/2018/5/layout/IconCircleLabelList"/>
    <dgm:cxn modelId="{682C26FF-E188-4C27-8B47-C7A6219DA5D4}" type="presParOf" srcId="{C0DBDFDC-58D4-47A9-BF8E-4149A74A57B6}" destId="{AA57EA25-E59A-44D4-A941-A117D6AB2256}" srcOrd="1" destOrd="0" presId="urn:microsoft.com/office/officeart/2018/5/layout/IconCircleLabelList"/>
    <dgm:cxn modelId="{E747D573-8CB8-42F2-8E83-6A7F613F7529}" type="presParOf" srcId="{C0DBDFDC-58D4-47A9-BF8E-4149A74A57B6}" destId="{AE455C5F-B856-4798-B700-2FE1BCDF77C8}" srcOrd="2" destOrd="0" presId="urn:microsoft.com/office/officeart/2018/5/layout/IconCircleLabelList"/>
    <dgm:cxn modelId="{97C3B0CD-D004-490C-BC8A-8B934C29A706}" type="presParOf" srcId="{C0DBDFDC-58D4-47A9-BF8E-4149A74A57B6}" destId="{ED90E061-466E-4AAA-B66C-48FB94DDDC20}" srcOrd="3" destOrd="0" presId="urn:microsoft.com/office/officeart/2018/5/layout/IconCircleLabelList"/>
    <dgm:cxn modelId="{D0AF5D2E-4C3D-4391-9AA9-5F195F1F6313}" type="presParOf" srcId="{3E89100E-56B6-4E8A-823B-36BBA0A87954}" destId="{6817E182-9A1B-4176-B797-55CC0FB59558}" srcOrd="5" destOrd="0" presId="urn:microsoft.com/office/officeart/2018/5/layout/IconCircleLabelList"/>
    <dgm:cxn modelId="{C02D2965-8765-44C6-8A09-76BC94316709}" type="presParOf" srcId="{3E89100E-56B6-4E8A-823B-36BBA0A87954}" destId="{D54A3614-D428-48B4-AF9E-33BCB225EF90}" srcOrd="6" destOrd="0" presId="urn:microsoft.com/office/officeart/2018/5/layout/IconCircleLabelList"/>
    <dgm:cxn modelId="{2731CC06-D35B-4DD0-9B96-192126B6648C}" type="presParOf" srcId="{D54A3614-D428-48B4-AF9E-33BCB225EF90}" destId="{23AA649B-65C6-41BF-BB3A-7BE88FD745DD}" srcOrd="0" destOrd="0" presId="urn:microsoft.com/office/officeart/2018/5/layout/IconCircleLabelList"/>
    <dgm:cxn modelId="{674569B3-1BB6-4F6D-938B-ED985BF61354}" type="presParOf" srcId="{D54A3614-D428-48B4-AF9E-33BCB225EF90}" destId="{A777E4C7-A687-4DDB-9CA2-8A259FCEE0C7}" srcOrd="1" destOrd="0" presId="urn:microsoft.com/office/officeart/2018/5/layout/IconCircleLabelList"/>
    <dgm:cxn modelId="{2A4C6486-7309-47D1-B7CF-0D5B60C49782}" type="presParOf" srcId="{D54A3614-D428-48B4-AF9E-33BCB225EF90}" destId="{5773A106-E443-4DFB-B8C8-8E97F4080EDD}" srcOrd="2" destOrd="0" presId="urn:microsoft.com/office/officeart/2018/5/layout/IconCircleLabelList"/>
    <dgm:cxn modelId="{BFD1CDD0-7BFB-4417-A127-6AF6738F474C}" type="presParOf" srcId="{D54A3614-D428-48B4-AF9E-33BCB225EF90}" destId="{E13B9565-F706-433B-8AAB-B7F99A956977}" srcOrd="3" destOrd="0" presId="urn:microsoft.com/office/officeart/2018/5/layout/IconCircleLabelList"/>
    <dgm:cxn modelId="{F049CD84-0256-4858-B061-55F8FB531762}" type="presParOf" srcId="{3E89100E-56B6-4E8A-823B-36BBA0A87954}" destId="{9A3AD6D9-AB86-4C27-B1F9-02C18F461324}" srcOrd="7" destOrd="0" presId="urn:microsoft.com/office/officeart/2018/5/layout/IconCircleLabelList"/>
    <dgm:cxn modelId="{81C8796A-B181-4F0F-992F-784555AC75BA}" type="presParOf" srcId="{3E89100E-56B6-4E8A-823B-36BBA0A87954}" destId="{3F612FE5-7167-4BC7-9D0D-C805F9EA8ECF}" srcOrd="8" destOrd="0" presId="urn:microsoft.com/office/officeart/2018/5/layout/IconCircleLabelList"/>
    <dgm:cxn modelId="{5B479A19-FEC7-4305-972B-0D72F5077F4C}" type="presParOf" srcId="{3F612FE5-7167-4BC7-9D0D-C805F9EA8ECF}" destId="{C4752CB5-C0A5-4385-B259-2CB7BE320E19}" srcOrd="0" destOrd="0" presId="urn:microsoft.com/office/officeart/2018/5/layout/IconCircleLabelList"/>
    <dgm:cxn modelId="{87B74659-131E-4EF8-992B-E0712E13C6B3}" type="presParOf" srcId="{3F612FE5-7167-4BC7-9D0D-C805F9EA8ECF}" destId="{11F23AE8-993A-4A98-8068-5382D4BECD09}" srcOrd="1" destOrd="0" presId="urn:microsoft.com/office/officeart/2018/5/layout/IconCircleLabelList"/>
    <dgm:cxn modelId="{397EB8C5-8BBC-4429-92CC-1BF08C134FF8}" type="presParOf" srcId="{3F612FE5-7167-4BC7-9D0D-C805F9EA8ECF}" destId="{D7CFBDED-4622-4E99-9021-A0BA81C5F161}" srcOrd="2" destOrd="0" presId="urn:microsoft.com/office/officeart/2018/5/layout/IconCircleLabelList"/>
    <dgm:cxn modelId="{EED9F8F9-C2A8-4D33-8DC8-8715950C983E}" type="presParOf" srcId="{3F612FE5-7167-4BC7-9D0D-C805F9EA8ECF}" destId="{73AB89F8-3F80-4188-8C4F-DFA2DFA262D9}" srcOrd="3" destOrd="0" presId="urn:microsoft.com/office/officeart/2018/5/layout/IconCircleLabel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857028-11D3-4CB4-9753-FA154CE83F3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E347824-1B07-4C16-9085-24D273C42ACD}">
      <dgm:prSet custT="1"/>
      <dgm:spPr/>
      <dgm:t>
        <a:bodyPr/>
        <a:lstStyle/>
        <a:p>
          <a:pPr algn="ctr"/>
          <a:r>
            <a:rPr lang="en-US" sz="4000" dirty="0"/>
            <a:t>“Education, Learning” 81% </a:t>
          </a:r>
        </a:p>
      </dgm:t>
    </dgm:pt>
    <dgm:pt modelId="{D64FB448-742A-4C2E-A5D9-898157BA4B96}" type="parTrans" cxnId="{FAD9221F-4AEF-4E91-81AC-C9D55E3AD22C}">
      <dgm:prSet/>
      <dgm:spPr/>
      <dgm:t>
        <a:bodyPr/>
        <a:lstStyle/>
        <a:p>
          <a:pPr algn="ctr"/>
          <a:endParaRPr lang="en-US"/>
        </a:p>
      </dgm:t>
    </dgm:pt>
    <dgm:pt modelId="{B40CD31E-3DE5-4FF6-B453-8AEB1D1DF288}" type="sibTrans" cxnId="{FAD9221F-4AEF-4E91-81AC-C9D55E3AD22C}">
      <dgm:prSet/>
      <dgm:spPr/>
      <dgm:t>
        <a:bodyPr/>
        <a:lstStyle/>
        <a:p>
          <a:pPr algn="ctr"/>
          <a:endParaRPr lang="en-US"/>
        </a:p>
      </dgm:t>
    </dgm:pt>
    <dgm:pt modelId="{60D3A0BB-5137-4652-A275-98C61D7203D6}">
      <dgm:prSet custT="1"/>
      <dgm:spPr/>
      <dgm:t>
        <a:bodyPr/>
        <a:lstStyle/>
        <a:p>
          <a:pPr algn="ctr"/>
          <a:r>
            <a:rPr lang="en-US" sz="3600" dirty="0"/>
            <a:t>“Prepare, Future” 61.72% </a:t>
          </a:r>
        </a:p>
      </dgm:t>
    </dgm:pt>
    <dgm:pt modelId="{C8756665-1457-4BDD-860A-D1D6735C735E}" type="parTrans" cxnId="{8658BE18-7054-4D6F-B28C-2C1275F4F7BD}">
      <dgm:prSet/>
      <dgm:spPr/>
      <dgm:t>
        <a:bodyPr/>
        <a:lstStyle/>
        <a:p>
          <a:pPr algn="ctr"/>
          <a:endParaRPr lang="en-US"/>
        </a:p>
      </dgm:t>
    </dgm:pt>
    <dgm:pt modelId="{80281220-9C7C-4211-B8F1-8C91700A2C69}" type="sibTrans" cxnId="{8658BE18-7054-4D6F-B28C-2C1275F4F7BD}">
      <dgm:prSet/>
      <dgm:spPr/>
      <dgm:t>
        <a:bodyPr/>
        <a:lstStyle/>
        <a:p>
          <a:pPr algn="ctr"/>
          <a:endParaRPr lang="en-US"/>
        </a:p>
      </dgm:t>
    </dgm:pt>
    <dgm:pt modelId="{FCC0655C-7689-4948-83EE-990B429406F4}">
      <dgm:prSet custT="1"/>
      <dgm:spPr/>
      <dgm:t>
        <a:bodyPr/>
        <a:lstStyle/>
        <a:p>
          <a:pPr algn="ctr"/>
          <a:r>
            <a:rPr lang="en-US" sz="3200" dirty="0"/>
            <a:t>“Safety” 38.59% </a:t>
          </a:r>
        </a:p>
      </dgm:t>
    </dgm:pt>
    <dgm:pt modelId="{8BD85FD6-E6DE-4617-9C30-69E5260E37B1}" type="parTrans" cxnId="{C1C6DB56-4B16-4E29-9AB3-5E9032361BB1}">
      <dgm:prSet/>
      <dgm:spPr/>
      <dgm:t>
        <a:bodyPr/>
        <a:lstStyle/>
        <a:p>
          <a:pPr algn="ctr"/>
          <a:endParaRPr lang="en-US"/>
        </a:p>
      </dgm:t>
    </dgm:pt>
    <dgm:pt modelId="{20565BE8-59FE-4EF7-9219-41EDEEAFB9E0}" type="sibTrans" cxnId="{C1C6DB56-4B16-4E29-9AB3-5E9032361BB1}">
      <dgm:prSet/>
      <dgm:spPr/>
      <dgm:t>
        <a:bodyPr/>
        <a:lstStyle/>
        <a:p>
          <a:pPr algn="ctr"/>
          <a:endParaRPr lang="en-US"/>
        </a:p>
      </dgm:t>
    </dgm:pt>
    <dgm:pt modelId="{A41D13A3-53AB-4CED-96A3-428E7B330D9A}">
      <dgm:prSet custT="1"/>
      <dgm:spPr/>
      <dgm:t>
        <a:bodyPr/>
        <a:lstStyle/>
        <a:p>
          <a:pPr algn="ctr"/>
          <a:r>
            <a:rPr lang="en-US" sz="2800" dirty="0"/>
            <a:t>“Health” 13.4% </a:t>
          </a:r>
        </a:p>
      </dgm:t>
    </dgm:pt>
    <dgm:pt modelId="{C409C704-F557-4A7C-8974-400BB59B51C1}" type="parTrans" cxnId="{DDB4C225-87E9-4991-A8B7-97FA3E358990}">
      <dgm:prSet/>
      <dgm:spPr/>
      <dgm:t>
        <a:bodyPr/>
        <a:lstStyle/>
        <a:p>
          <a:pPr algn="ctr"/>
          <a:endParaRPr lang="en-US"/>
        </a:p>
      </dgm:t>
    </dgm:pt>
    <dgm:pt modelId="{1A32B024-B8CB-437A-A3F1-0D32D152C59A}" type="sibTrans" cxnId="{DDB4C225-87E9-4991-A8B7-97FA3E358990}">
      <dgm:prSet/>
      <dgm:spPr/>
      <dgm:t>
        <a:bodyPr/>
        <a:lstStyle/>
        <a:p>
          <a:pPr algn="ctr"/>
          <a:endParaRPr lang="en-US"/>
        </a:p>
      </dgm:t>
    </dgm:pt>
    <dgm:pt modelId="{3A284170-A378-45C0-AD30-278CC766602C}">
      <dgm:prSet custT="1"/>
      <dgm:spPr/>
      <dgm:t>
        <a:bodyPr/>
        <a:lstStyle/>
        <a:p>
          <a:pPr algn="ctr"/>
          <a:r>
            <a:rPr lang="en-US" sz="2400" dirty="0"/>
            <a:t>“Inclusion” 10.51% </a:t>
          </a:r>
        </a:p>
      </dgm:t>
    </dgm:pt>
    <dgm:pt modelId="{8898C523-4943-42C0-A8A1-A264007CF5ED}" type="parTrans" cxnId="{E21F1E1B-67CA-4B0A-BC1C-8F7B3EB962AD}">
      <dgm:prSet/>
      <dgm:spPr/>
      <dgm:t>
        <a:bodyPr/>
        <a:lstStyle/>
        <a:p>
          <a:pPr algn="ctr"/>
          <a:endParaRPr lang="en-US"/>
        </a:p>
      </dgm:t>
    </dgm:pt>
    <dgm:pt modelId="{139B5CCC-EA5C-4A55-8610-A8DE02862891}" type="sibTrans" cxnId="{E21F1E1B-67CA-4B0A-BC1C-8F7B3EB962AD}">
      <dgm:prSet/>
      <dgm:spPr/>
      <dgm:t>
        <a:bodyPr/>
        <a:lstStyle/>
        <a:p>
          <a:pPr algn="ctr"/>
          <a:endParaRPr lang="en-US"/>
        </a:p>
      </dgm:t>
    </dgm:pt>
    <dgm:pt modelId="{938EF089-C09D-43FD-BB4C-3F911F2C8885}" type="pres">
      <dgm:prSet presAssocID="{CD857028-11D3-4CB4-9753-FA154CE83F3D}" presName="vert0" presStyleCnt="0">
        <dgm:presLayoutVars>
          <dgm:dir/>
          <dgm:animOne val="branch"/>
          <dgm:animLvl val="lvl"/>
        </dgm:presLayoutVars>
      </dgm:prSet>
      <dgm:spPr/>
    </dgm:pt>
    <dgm:pt modelId="{9B3C91D4-9A86-4705-A829-C8BD2E512498}" type="pres">
      <dgm:prSet presAssocID="{FE347824-1B07-4C16-9085-24D273C42ACD}" presName="thickLine" presStyleLbl="alignNode1" presStyleIdx="0" presStyleCnt="5"/>
      <dgm:spPr/>
    </dgm:pt>
    <dgm:pt modelId="{CA1B3AC6-9399-4F46-91AE-7815B6763D2B}" type="pres">
      <dgm:prSet presAssocID="{FE347824-1B07-4C16-9085-24D273C42ACD}" presName="horz1" presStyleCnt="0"/>
      <dgm:spPr/>
    </dgm:pt>
    <dgm:pt modelId="{D0F4C267-BDB1-4C61-A351-94AAFB1693D7}" type="pres">
      <dgm:prSet presAssocID="{FE347824-1B07-4C16-9085-24D273C42ACD}" presName="tx1" presStyleLbl="revTx" presStyleIdx="0" presStyleCnt="5"/>
      <dgm:spPr/>
    </dgm:pt>
    <dgm:pt modelId="{6BDB8B92-A199-4D61-A01F-921341DF0B12}" type="pres">
      <dgm:prSet presAssocID="{FE347824-1B07-4C16-9085-24D273C42ACD}" presName="vert1" presStyleCnt="0"/>
      <dgm:spPr/>
    </dgm:pt>
    <dgm:pt modelId="{290E0FA0-E093-48D3-943E-16119AF9204A}" type="pres">
      <dgm:prSet presAssocID="{60D3A0BB-5137-4652-A275-98C61D7203D6}" presName="thickLine" presStyleLbl="alignNode1" presStyleIdx="1" presStyleCnt="5"/>
      <dgm:spPr/>
    </dgm:pt>
    <dgm:pt modelId="{F5C6ED97-7F66-4131-8ACF-090798441BA9}" type="pres">
      <dgm:prSet presAssocID="{60D3A0BB-5137-4652-A275-98C61D7203D6}" presName="horz1" presStyleCnt="0"/>
      <dgm:spPr/>
    </dgm:pt>
    <dgm:pt modelId="{8610EF14-A431-4A6E-9CAF-62E4F4BC9347}" type="pres">
      <dgm:prSet presAssocID="{60D3A0BB-5137-4652-A275-98C61D7203D6}" presName="tx1" presStyleLbl="revTx" presStyleIdx="1" presStyleCnt="5"/>
      <dgm:spPr/>
    </dgm:pt>
    <dgm:pt modelId="{45527F5C-0A00-41F3-B2E1-F528790CE995}" type="pres">
      <dgm:prSet presAssocID="{60D3A0BB-5137-4652-A275-98C61D7203D6}" presName="vert1" presStyleCnt="0"/>
      <dgm:spPr/>
    </dgm:pt>
    <dgm:pt modelId="{7CDFD1CE-6492-4BDB-AAF4-F89EEC3C7F2D}" type="pres">
      <dgm:prSet presAssocID="{FCC0655C-7689-4948-83EE-990B429406F4}" presName="thickLine" presStyleLbl="alignNode1" presStyleIdx="2" presStyleCnt="5"/>
      <dgm:spPr/>
    </dgm:pt>
    <dgm:pt modelId="{A0C9A88B-1C55-4A16-B585-AE593293E2BE}" type="pres">
      <dgm:prSet presAssocID="{FCC0655C-7689-4948-83EE-990B429406F4}" presName="horz1" presStyleCnt="0"/>
      <dgm:spPr/>
    </dgm:pt>
    <dgm:pt modelId="{DAE54E66-B2E2-4D0B-B8BA-EB189A0CA2AF}" type="pres">
      <dgm:prSet presAssocID="{FCC0655C-7689-4948-83EE-990B429406F4}" presName="tx1" presStyleLbl="revTx" presStyleIdx="2" presStyleCnt="5"/>
      <dgm:spPr/>
    </dgm:pt>
    <dgm:pt modelId="{C53A5CC6-CD66-4C37-9F12-ECE3249DB0C6}" type="pres">
      <dgm:prSet presAssocID="{FCC0655C-7689-4948-83EE-990B429406F4}" presName="vert1" presStyleCnt="0"/>
      <dgm:spPr/>
    </dgm:pt>
    <dgm:pt modelId="{6CF63DE3-15C2-46C1-A040-4952E930DF67}" type="pres">
      <dgm:prSet presAssocID="{A41D13A3-53AB-4CED-96A3-428E7B330D9A}" presName="thickLine" presStyleLbl="alignNode1" presStyleIdx="3" presStyleCnt="5"/>
      <dgm:spPr/>
    </dgm:pt>
    <dgm:pt modelId="{95C732AD-28C6-451E-8F2E-B6F2A0337D09}" type="pres">
      <dgm:prSet presAssocID="{A41D13A3-53AB-4CED-96A3-428E7B330D9A}" presName="horz1" presStyleCnt="0"/>
      <dgm:spPr/>
    </dgm:pt>
    <dgm:pt modelId="{78D13BE6-2F4B-41F4-B6CF-ABB64488C98B}" type="pres">
      <dgm:prSet presAssocID="{A41D13A3-53AB-4CED-96A3-428E7B330D9A}" presName="tx1" presStyleLbl="revTx" presStyleIdx="3" presStyleCnt="5"/>
      <dgm:spPr/>
    </dgm:pt>
    <dgm:pt modelId="{0C5B498D-3CBB-4C7A-AB4A-5F360E1458FD}" type="pres">
      <dgm:prSet presAssocID="{A41D13A3-53AB-4CED-96A3-428E7B330D9A}" presName="vert1" presStyleCnt="0"/>
      <dgm:spPr/>
    </dgm:pt>
    <dgm:pt modelId="{1091CEED-A57D-4B86-B83C-DE4BACCABE44}" type="pres">
      <dgm:prSet presAssocID="{3A284170-A378-45C0-AD30-278CC766602C}" presName="thickLine" presStyleLbl="alignNode1" presStyleIdx="4" presStyleCnt="5"/>
      <dgm:spPr/>
    </dgm:pt>
    <dgm:pt modelId="{39454AB2-F544-467B-A254-BC70CE24CA52}" type="pres">
      <dgm:prSet presAssocID="{3A284170-A378-45C0-AD30-278CC766602C}" presName="horz1" presStyleCnt="0"/>
      <dgm:spPr/>
    </dgm:pt>
    <dgm:pt modelId="{ADC5A7F6-232C-42C9-8954-DD33110045A5}" type="pres">
      <dgm:prSet presAssocID="{3A284170-A378-45C0-AD30-278CC766602C}" presName="tx1" presStyleLbl="revTx" presStyleIdx="4" presStyleCnt="5"/>
      <dgm:spPr/>
    </dgm:pt>
    <dgm:pt modelId="{55AAD54E-C4AF-4FC8-AEA6-A2A4C130C4F1}" type="pres">
      <dgm:prSet presAssocID="{3A284170-A378-45C0-AD30-278CC766602C}" presName="vert1" presStyleCnt="0"/>
      <dgm:spPr/>
    </dgm:pt>
  </dgm:ptLst>
  <dgm:cxnLst>
    <dgm:cxn modelId="{8658BE18-7054-4D6F-B28C-2C1275F4F7BD}" srcId="{CD857028-11D3-4CB4-9753-FA154CE83F3D}" destId="{60D3A0BB-5137-4652-A275-98C61D7203D6}" srcOrd="1" destOrd="0" parTransId="{C8756665-1457-4BDD-860A-D1D6735C735E}" sibTransId="{80281220-9C7C-4211-B8F1-8C91700A2C69}"/>
    <dgm:cxn modelId="{E21F1E1B-67CA-4B0A-BC1C-8F7B3EB962AD}" srcId="{CD857028-11D3-4CB4-9753-FA154CE83F3D}" destId="{3A284170-A378-45C0-AD30-278CC766602C}" srcOrd="4" destOrd="0" parTransId="{8898C523-4943-42C0-A8A1-A264007CF5ED}" sibTransId="{139B5CCC-EA5C-4A55-8610-A8DE02862891}"/>
    <dgm:cxn modelId="{FAD9221F-4AEF-4E91-81AC-C9D55E3AD22C}" srcId="{CD857028-11D3-4CB4-9753-FA154CE83F3D}" destId="{FE347824-1B07-4C16-9085-24D273C42ACD}" srcOrd="0" destOrd="0" parTransId="{D64FB448-742A-4C2E-A5D9-898157BA4B96}" sibTransId="{B40CD31E-3DE5-4FF6-B453-8AEB1D1DF288}"/>
    <dgm:cxn modelId="{DDB4C225-87E9-4991-A8B7-97FA3E358990}" srcId="{CD857028-11D3-4CB4-9753-FA154CE83F3D}" destId="{A41D13A3-53AB-4CED-96A3-428E7B330D9A}" srcOrd="3" destOrd="0" parTransId="{C409C704-F557-4A7C-8974-400BB59B51C1}" sibTransId="{1A32B024-B8CB-437A-A3F1-0D32D152C59A}"/>
    <dgm:cxn modelId="{23220A74-C87D-4E77-85C1-1BB876C220DD}" type="presOf" srcId="{60D3A0BB-5137-4652-A275-98C61D7203D6}" destId="{8610EF14-A431-4A6E-9CAF-62E4F4BC9347}" srcOrd="0" destOrd="0" presId="urn:microsoft.com/office/officeart/2008/layout/LinedList"/>
    <dgm:cxn modelId="{C1C6DB56-4B16-4E29-9AB3-5E9032361BB1}" srcId="{CD857028-11D3-4CB4-9753-FA154CE83F3D}" destId="{FCC0655C-7689-4948-83EE-990B429406F4}" srcOrd="2" destOrd="0" parTransId="{8BD85FD6-E6DE-4617-9C30-69E5260E37B1}" sibTransId="{20565BE8-59FE-4EF7-9219-41EDEEAFB9E0}"/>
    <dgm:cxn modelId="{1620A37B-D32D-4B8A-84B3-B3C8FF98AFE1}" type="presOf" srcId="{A41D13A3-53AB-4CED-96A3-428E7B330D9A}" destId="{78D13BE6-2F4B-41F4-B6CF-ABB64488C98B}" srcOrd="0" destOrd="0" presId="urn:microsoft.com/office/officeart/2008/layout/LinedList"/>
    <dgm:cxn modelId="{39F09697-642A-49C8-A3EB-D93BF8C8A19D}" type="presOf" srcId="{3A284170-A378-45C0-AD30-278CC766602C}" destId="{ADC5A7F6-232C-42C9-8954-DD33110045A5}" srcOrd="0" destOrd="0" presId="urn:microsoft.com/office/officeart/2008/layout/LinedList"/>
    <dgm:cxn modelId="{AFDF9BA1-893A-42D1-B805-7BA5E9A32332}" type="presOf" srcId="{CD857028-11D3-4CB4-9753-FA154CE83F3D}" destId="{938EF089-C09D-43FD-BB4C-3F911F2C8885}" srcOrd="0" destOrd="0" presId="urn:microsoft.com/office/officeart/2008/layout/LinedList"/>
    <dgm:cxn modelId="{4B4CD8EF-BED3-4E91-9990-11CF8409E439}" type="presOf" srcId="{FCC0655C-7689-4948-83EE-990B429406F4}" destId="{DAE54E66-B2E2-4D0B-B8BA-EB189A0CA2AF}" srcOrd="0" destOrd="0" presId="urn:microsoft.com/office/officeart/2008/layout/LinedList"/>
    <dgm:cxn modelId="{DEAC74F9-DE5A-4C8B-96B2-32B9B3AF8029}" type="presOf" srcId="{FE347824-1B07-4C16-9085-24D273C42ACD}" destId="{D0F4C267-BDB1-4C61-A351-94AAFB1693D7}" srcOrd="0" destOrd="0" presId="urn:microsoft.com/office/officeart/2008/layout/LinedList"/>
    <dgm:cxn modelId="{52B5F60A-870B-4525-A641-7D95B50D7914}" type="presParOf" srcId="{938EF089-C09D-43FD-BB4C-3F911F2C8885}" destId="{9B3C91D4-9A86-4705-A829-C8BD2E512498}" srcOrd="0" destOrd="0" presId="urn:microsoft.com/office/officeart/2008/layout/LinedList"/>
    <dgm:cxn modelId="{B6E174E8-FEE1-4C02-9EF1-208917647269}" type="presParOf" srcId="{938EF089-C09D-43FD-BB4C-3F911F2C8885}" destId="{CA1B3AC6-9399-4F46-91AE-7815B6763D2B}" srcOrd="1" destOrd="0" presId="urn:microsoft.com/office/officeart/2008/layout/LinedList"/>
    <dgm:cxn modelId="{8C629981-19A9-480D-83EA-B8A6C544B51E}" type="presParOf" srcId="{CA1B3AC6-9399-4F46-91AE-7815B6763D2B}" destId="{D0F4C267-BDB1-4C61-A351-94AAFB1693D7}" srcOrd="0" destOrd="0" presId="urn:microsoft.com/office/officeart/2008/layout/LinedList"/>
    <dgm:cxn modelId="{208BAC13-4DC3-4E8D-9D8B-DA60C9AFA13A}" type="presParOf" srcId="{CA1B3AC6-9399-4F46-91AE-7815B6763D2B}" destId="{6BDB8B92-A199-4D61-A01F-921341DF0B12}" srcOrd="1" destOrd="0" presId="urn:microsoft.com/office/officeart/2008/layout/LinedList"/>
    <dgm:cxn modelId="{33897132-F24B-4E92-A005-41B453490C65}" type="presParOf" srcId="{938EF089-C09D-43FD-BB4C-3F911F2C8885}" destId="{290E0FA0-E093-48D3-943E-16119AF9204A}" srcOrd="2" destOrd="0" presId="urn:microsoft.com/office/officeart/2008/layout/LinedList"/>
    <dgm:cxn modelId="{CB8B1C62-650F-4753-9019-0EB81D0939D2}" type="presParOf" srcId="{938EF089-C09D-43FD-BB4C-3F911F2C8885}" destId="{F5C6ED97-7F66-4131-8ACF-090798441BA9}" srcOrd="3" destOrd="0" presId="urn:microsoft.com/office/officeart/2008/layout/LinedList"/>
    <dgm:cxn modelId="{598EDE74-153A-4928-A8BE-5B050BAAEE37}" type="presParOf" srcId="{F5C6ED97-7F66-4131-8ACF-090798441BA9}" destId="{8610EF14-A431-4A6E-9CAF-62E4F4BC9347}" srcOrd="0" destOrd="0" presId="urn:microsoft.com/office/officeart/2008/layout/LinedList"/>
    <dgm:cxn modelId="{44224A55-C0C0-4CC9-A31A-72DAD56D36A7}" type="presParOf" srcId="{F5C6ED97-7F66-4131-8ACF-090798441BA9}" destId="{45527F5C-0A00-41F3-B2E1-F528790CE995}" srcOrd="1" destOrd="0" presId="urn:microsoft.com/office/officeart/2008/layout/LinedList"/>
    <dgm:cxn modelId="{FA0005D0-BED0-469D-AFCF-A916B8D39A3A}" type="presParOf" srcId="{938EF089-C09D-43FD-BB4C-3F911F2C8885}" destId="{7CDFD1CE-6492-4BDB-AAF4-F89EEC3C7F2D}" srcOrd="4" destOrd="0" presId="urn:microsoft.com/office/officeart/2008/layout/LinedList"/>
    <dgm:cxn modelId="{5D09B99F-2568-46B0-BCBF-CA811C9ACA02}" type="presParOf" srcId="{938EF089-C09D-43FD-BB4C-3F911F2C8885}" destId="{A0C9A88B-1C55-4A16-B585-AE593293E2BE}" srcOrd="5" destOrd="0" presId="urn:microsoft.com/office/officeart/2008/layout/LinedList"/>
    <dgm:cxn modelId="{2908DB4D-BEAC-438E-91F6-701BB9C3E276}" type="presParOf" srcId="{A0C9A88B-1C55-4A16-B585-AE593293E2BE}" destId="{DAE54E66-B2E2-4D0B-B8BA-EB189A0CA2AF}" srcOrd="0" destOrd="0" presId="urn:microsoft.com/office/officeart/2008/layout/LinedList"/>
    <dgm:cxn modelId="{2D48B118-E746-45A9-835B-A054D4E07CEF}" type="presParOf" srcId="{A0C9A88B-1C55-4A16-B585-AE593293E2BE}" destId="{C53A5CC6-CD66-4C37-9F12-ECE3249DB0C6}" srcOrd="1" destOrd="0" presId="urn:microsoft.com/office/officeart/2008/layout/LinedList"/>
    <dgm:cxn modelId="{D307ED32-144F-46AE-9E9D-90C6A90F1BF5}" type="presParOf" srcId="{938EF089-C09D-43FD-BB4C-3F911F2C8885}" destId="{6CF63DE3-15C2-46C1-A040-4952E930DF67}" srcOrd="6" destOrd="0" presId="urn:microsoft.com/office/officeart/2008/layout/LinedList"/>
    <dgm:cxn modelId="{5BDC3C63-07EF-4117-8CCE-D4822AEAC100}" type="presParOf" srcId="{938EF089-C09D-43FD-BB4C-3F911F2C8885}" destId="{95C732AD-28C6-451E-8F2E-B6F2A0337D09}" srcOrd="7" destOrd="0" presId="urn:microsoft.com/office/officeart/2008/layout/LinedList"/>
    <dgm:cxn modelId="{711BEC9A-0570-483F-A312-EBBDD7C442B4}" type="presParOf" srcId="{95C732AD-28C6-451E-8F2E-B6F2A0337D09}" destId="{78D13BE6-2F4B-41F4-B6CF-ABB64488C98B}" srcOrd="0" destOrd="0" presId="urn:microsoft.com/office/officeart/2008/layout/LinedList"/>
    <dgm:cxn modelId="{D71D2234-6AF0-475B-85EB-4F35C4E1516F}" type="presParOf" srcId="{95C732AD-28C6-451E-8F2E-B6F2A0337D09}" destId="{0C5B498D-3CBB-4C7A-AB4A-5F360E1458FD}" srcOrd="1" destOrd="0" presId="urn:microsoft.com/office/officeart/2008/layout/LinedList"/>
    <dgm:cxn modelId="{3E269C0D-5F34-4F63-8ADD-AB836173CFA7}" type="presParOf" srcId="{938EF089-C09D-43FD-BB4C-3F911F2C8885}" destId="{1091CEED-A57D-4B86-B83C-DE4BACCABE44}" srcOrd="8" destOrd="0" presId="urn:microsoft.com/office/officeart/2008/layout/LinedList"/>
    <dgm:cxn modelId="{888F468C-9102-4F5F-A82B-E7FE6DB9E689}" type="presParOf" srcId="{938EF089-C09D-43FD-BB4C-3F911F2C8885}" destId="{39454AB2-F544-467B-A254-BC70CE24CA52}" srcOrd="9" destOrd="0" presId="urn:microsoft.com/office/officeart/2008/layout/LinedList"/>
    <dgm:cxn modelId="{7AE8BA93-49F4-4B67-A9B5-A5447DFB2110}" type="presParOf" srcId="{39454AB2-F544-467B-A254-BC70CE24CA52}" destId="{ADC5A7F6-232C-42C9-8954-DD33110045A5}" srcOrd="0" destOrd="0" presId="urn:microsoft.com/office/officeart/2008/layout/LinedList"/>
    <dgm:cxn modelId="{79347626-A252-440B-B6DD-67B1FFFF2313}" type="presParOf" srcId="{39454AB2-F544-467B-A254-BC70CE24CA52}" destId="{55AAD54E-C4AF-4FC8-AEA6-A2A4C130C4F1}"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91701-DF67-4AE8-AAAA-B187065A3EE6}">
      <dsp:nvSpPr>
        <dsp:cNvPr id="0" name=""/>
        <dsp:cNvSpPr/>
      </dsp:nvSpPr>
      <dsp:spPr>
        <a:xfrm>
          <a:off x="286754" y="830966"/>
          <a:ext cx="885691" cy="88569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1B9913-6D77-44EA-81EA-83FE6FB87407}">
      <dsp:nvSpPr>
        <dsp:cNvPr id="0" name=""/>
        <dsp:cNvSpPr/>
      </dsp:nvSpPr>
      <dsp:spPr>
        <a:xfrm>
          <a:off x="475508" y="1019720"/>
          <a:ext cx="508183" cy="5081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AE4012C-5047-449D-B0D9-D566A5A244E4}">
      <dsp:nvSpPr>
        <dsp:cNvPr id="0" name=""/>
        <dsp:cNvSpPr/>
      </dsp:nvSpPr>
      <dsp:spPr>
        <a:xfrm>
          <a:off x="3623" y="1992529"/>
          <a:ext cx="1451953" cy="580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i="0" kern="1200" dirty="0"/>
            <a:t>Committee FORMED</a:t>
          </a:r>
          <a:r>
            <a:rPr lang="en-US" sz="1500" b="0" i="0" kern="1200" dirty="0"/>
            <a:t> </a:t>
          </a:r>
          <a:endParaRPr lang="en-US" sz="1500" kern="1200" dirty="0"/>
        </a:p>
      </dsp:txBody>
      <dsp:txXfrm>
        <a:off x="3623" y="1992529"/>
        <a:ext cx="1451953" cy="580781"/>
      </dsp:txXfrm>
    </dsp:sp>
    <dsp:sp modelId="{0ABD1FA7-1837-496B-99BB-D7F94622879F}">
      <dsp:nvSpPr>
        <dsp:cNvPr id="0" name=""/>
        <dsp:cNvSpPr/>
      </dsp:nvSpPr>
      <dsp:spPr>
        <a:xfrm>
          <a:off x="1992799" y="830966"/>
          <a:ext cx="885691" cy="88569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38DC82-AA54-414B-BBAD-43BFA76F60C6}">
      <dsp:nvSpPr>
        <dsp:cNvPr id="0" name=""/>
        <dsp:cNvSpPr/>
      </dsp:nvSpPr>
      <dsp:spPr>
        <a:xfrm>
          <a:off x="2181553" y="1019720"/>
          <a:ext cx="508183" cy="5081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3C9EF9-4C02-40F6-8544-5A544FCBA7A3}">
      <dsp:nvSpPr>
        <dsp:cNvPr id="0" name=""/>
        <dsp:cNvSpPr/>
      </dsp:nvSpPr>
      <dsp:spPr>
        <a:xfrm>
          <a:off x="1709668" y="1992529"/>
          <a:ext cx="1451953" cy="580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i="0" kern="1200" dirty="0"/>
            <a:t>Survey SHARED</a:t>
          </a:r>
          <a:r>
            <a:rPr lang="en-US" sz="1500" b="0" i="0" kern="1200" dirty="0"/>
            <a:t> </a:t>
          </a:r>
          <a:endParaRPr lang="en-US" sz="1500" kern="1200" dirty="0"/>
        </a:p>
      </dsp:txBody>
      <dsp:txXfrm>
        <a:off x="1709668" y="1992529"/>
        <a:ext cx="1451953" cy="580781"/>
      </dsp:txXfrm>
    </dsp:sp>
    <dsp:sp modelId="{48409C57-8D07-40CC-BF2B-AEBF49525FD4}">
      <dsp:nvSpPr>
        <dsp:cNvPr id="0" name=""/>
        <dsp:cNvSpPr/>
      </dsp:nvSpPr>
      <dsp:spPr>
        <a:xfrm>
          <a:off x="3698844" y="830966"/>
          <a:ext cx="885691" cy="88569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57EA25-E59A-44D4-A941-A117D6AB2256}">
      <dsp:nvSpPr>
        <dsp:cNvPr id="0" name=""/>
        <dsp:cNvSpPr/>
      </dsp:nvSpPr>
      <dsp:spPr>
        <a:xfrm>
          <a:off x="3887598" y="1019720"/>
          <a:ext cx="508183" cy="5081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D90E061-466E-4AAA-B66C-48FB94DDDC20}">
      <dsp:nvSpPr>
        <dsp:cNvPr id="0" name=""/>
        <dsp:cNvSpPr/>
      </dsp:nvSpPr>
      <dsp:spPr>
        <a:xfrm>
          <a:off x="3415713" y="1992529"/>
          <a:ext cx="1451953" cy="580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i="0" kern="1200" dirty="0"/>
            <a:t>Data COLLECTED </a:t>
          </a:r>
          <a:endParaRPr lang="en-US" sz="1800" b="1" kern="1200" dirty="0"/>
        </a:p>
      </dsp:txBody>
      <dsp:txXfrm>
        <a:off x="3415713" y="1992529"/>
        <a:ext cx="1451953" cy="580781"/>
      </dsp:txXfrm>
    </dsp:sp>
    <dsp:sp modelId="{23AA649B-65C6-41BF-BB3A-7BE88FD745DD}">
      <dsp:nvSpPr>
        <dsp:cNvPr id="0" name=""/>
        <dsp:cNvSpPr/>
      </dsp:nvSpPr>
      <dsp:spPr>
        <a:xfrm>
          <a:off x="5404889" y="830966"/>
          <a:ext cx="885691" cy="88569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77E4C7-A687-4DDB-9CA2-8A259FCEE0C7}">
      <dsp:nvSpPr>
        <dsp:cNvPr id="0" name=""/>
        <dsp:cNvSpPr/>
      </dsp:nvSpPr>
      <dsp:spPr>
        <a:xfrm>
          <a:off x="5593643" y="1019720"/>
          <a:ext cx="508183" cy="5081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13B9565-F706-433B-8AAB-B7F99A956977}">
      <dsp:nvSpPr>
        <dsp:cNvPr id="0" name=""/>
        <dsp:cNvSpPr/>
      </dsp:nvSpPr>
      <dsp:spPr>
        <a:xfrm>
          <a:off x="5121758" y="1992529"/>
          <a:ext cx="1451953" cy="580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i="0" kern="1200"/>
            <a:t>Analysis</a:t>
          </a:r>
          <a:r>
            <a:rPr lang="en-US" sz="1500" b="0" i="0" kern="1200"/>
            <a:t> </a:t>
          </a:r>
          <a:endParaRPr lang="en-US" sz="1500" kern="1200" dirty="0"/>
        </a:p>
      </dsp:txBody>
      <dsp:txXfrm>
        <a:off x="5121758" y="1992529"/>
        <a:ext cx="1451953" cy="580781"/>
      </dsp:txXfrm>
    </dsp:sp>
    <dsp:sp modelId="{C4752CB5-C0A5-4385-B259-2CB7BE320E19}">
      <dsp:nvSpPr>
        <dsp:cNvPr id="0" name=""/>
        <dsp:cNvSpPr/>
      </dsp:nvSpPr>
      <dsp:spPr>
        <a:xfrm>
          <a:off x="7110934" y="830966"/>
          <a:ext cx="885691" cy="885691"/>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F23AE8-993A-4A98-8068-5382D4BECD09}">
      <dsp:nvSpPr>
        <dsp:cNvPr id="0" name=""/>
        <dsp:cNvSpPr/>
      </dsp:nvSpPr>
      <dsp:spPr>
        <a:xfrm>
          <a:off x="7299688" y="1019720"/>
          <a:ext cx="508183" cy="5081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3AB89F8-3F80-4188-8C4F-DFA2DFA262D9}">
      <dsp:nvSpPr>
        <dsp:cNvPr id="0" name=""/>
        <dsp:cNvSpPr/>
      </dsp:nvSpPr>
      <dsp:spPr>
        <a:xfrm>
          <a:off x="6827803" y="1992529"/>
          <a:ext cx="1451953" cy="580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i="0" kern="1200" dirty="0"/>
            <a:t>Statements</a:t>
          </a:r>
          <a:r>
            <a:rPr lang="en-US" sz="1500" b="0" i="0" kern="1200" dirty="0"/>
            <a:t>  </a:t>
          </a:r>
          <a:r>
            <a:rPr lang="en-US" sz="1800" b="1" i="0" kern="1200" dirty="0"/>
            <a:t>DEVELOPED</a:t>
          </a:r>
          <a:endParaRPr lang="en-US" sz="1500" b="1" kern="1200" dirty="0"/>
        </a:p>
      </dsp:txBody>
      <dsp:txXfrm>
        <a:off x="6827803" y="1992529"/>
        <a:ext cx="1451953" cy="580781"/>
      </dsp:txXfrm>
    </dsp:sp>
    <dsp:sp modelId="{ED55E7FB-74A1-47EE-B363-9B27A4732A2E}">
      <dsp:nvSpPr>
        <dsp:cNvPr id="0" name=""/>
        <dsp:cNvSpPr/>
      </dsp:nvSpPr>
      <dsp:spPr>
        <a:xfrm>
          <a:off x="8816979" y="830966"/>
          <a:ext cx="885691" cy="88569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B8D3C2-550A-4C21-BABB-C746C329A0DB}">
      <dsp:nvSpPr>
        <dsp:cNvPr id="0" name=""/>
        <dsp:cNvSpPr/>
      </dsp:nvSpPr>
      <dsp:spPr>
        <a:xfrm>
          <a:off x="9005733" y="1019720"/>
          <a:ext cx="508183" cy="50818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2971836-7A76-410D-A3EE-18987248BC83}">
      <dsp:nvSpPr>
        <dsp:cNvPr id="0" name=""/>
        <dsp:cNvSpPr/>
      </dsp:nvSpPr>
      <dsp:spPr>
        <a:xfrm>
          <a:off x="8533848" y="1992529"/>
          <a:ext cx="1451953" cy="580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i="0" kern="1200" dirty="0"/>
            <a:t>Review</a:t>
          </a:r>
          <a:r>
            <a:rPr lang="en-US" sz="2400" b="0" i="0" kern="1200" dirty="0"/>
            <a:t> </a:t>
          </a:r>
          <a:endParaRPr lang="en-US" sz="2400" kern="1200" dirty="0"/>
        </a:p>
      </dsp:txBody>
      <dsp:txXfrm>
        <a:off x="8533848" y="1992529"/>
        <a:ext cx="1451953" cy="580781"/>
      </dsp:txXfrm>
    </dsp:sp>
    <dsp:sp modelId="{4E906A56-8385-45C2-B079-677799039165}">
      <dsp:nvSpPr>
        <dsp:cNvPr id="0" name=""/>
        <dsp:cNvSpPr/>
      </dsp:nvSpPr>
      <dsp:spPr>
        <a:xfrm>
          <a:off x="10523024" y="830966"/>
          <a:ext cx="885691" cy="88569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248DB2-1256-43E0-AA36-872D38D82CAE}">
      <dsp:nvSpPr>
        <dsp:cNvPr id="0" name=""/>
        <dsp:cNvSpPr/>
      </dsp:nvSpPr>
      <dsp:spPr>
        <a:xfrm>
          <a:off x="10711777" y="1019720"/>
          <a:ext cx="508183" cy="50818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54EC8F9-46E8-4CD8-AAEE-888B8C9AE8E8}">
      <dsp:nvSpPr>
        <dsp:cNvPr id="0" name=""/>
        <dsp:cNvSpPr/>
      </dsp:nvSpPr>
      <dsp:spPr>
        <a:xfrm>
          <a:off x="10239893" y="1992529"/>
          <a:ext cx="1451953" cy="580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i="0" kern="1200"/>
            <a:t>Launch</a:t>
          </a:r>
          <a:endParaRPr lang="en-US" sz="2400" b="1" kern="1200" dirty="0"/>
        </a:p>
      </dsp:txBody>
      <dsp:txXfrm>
        <a:off x="10239893" y="1992529"/>
        <a:ext cx="1451953" cy="580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637FA-AC2E-41B8-BD6B-1D9E9ACF3779}">
      <dsp:nvSpPr>
        <dsp:cNvPr id="0" name=""/>
        <dsp:cNvSpPr/>
      </dsp:nvSpPr>
      <dsp:spPr>
        <a:xfrm>
          <a:off x="2485700" y="14638"/>
          <a:ext cx="2024437" cy="2024437"/>
        </a:xfrm>
        <a:prstGeom prst="ellipse">
          <a:avLst/>
        </a:prstGeom>
        <a:solidFill>
          <a:srgbClr val="ECC862"/>
        </a:solidFill>
        <a:ln>
          <a:noFill/>
        </a:ln>
        <a:effectLst/>
      </dsp:spPr>
      <dsp:style>
        <a:lnRef idx="0">
          <a:scrgbClr r="0" g="0" b="0"/>
        </a:lnRef>
        <a:fillRef idx="1">
          <a:scrgbClr r="0" g="0" b="0"/>
        </a:fillRef>
        <a:effectRef idx="0">
          <a:scrgbClr r="0" g="0" b="0"/>
        </a:effectRef>
        <a:fontRef idx="minor"/>
      </dsp:style>
    </dsp:sp>
    <dsp:sp modelId="{FDAA9427-53A3-4446-A6CE-0603D2938DB0}">
      <dsp:nvSpPr>
        <dsp:cNvPr id="0" name=""/>
        <dsp:cNvSpPr/>
      </dsp:nvSpPr>
      <dsp:spPr>
        <a:xfrm>
          <a:off x="2917138" y="446075"/>
          <a:ext cx="1161562" cy="1161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67F7B1B-7DFF-471A-9F0F-EA75E364D2CD}">
      <dsp:nvSpPr>
        <dsp:cNvPr id="0" name=""/>
        <dsp:cNvSpPr/>
      </dsp:nvSpPr>
      <dsp:spPr>
        <a:xfrm>
          <a:off x="1838544" y="2669638"/>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US" sz="2800" b="1" kern="1200"/>
            <a:t>Open for 2 weeks</a:t>
          </a:r>
          <a:endParaRPr lang="en-US" sz="2800" kern="1200"/>
        </a:p>
      </dsp:txBody>
      <dsp:txXfrm>
        <a:off x="1838544" y="2669638"/>
        <a:ext cx="3318750" cy="720000"/>
      </dsp:txXfrm>
    </dsp:sp>
    <dsp:sp modelId="{C424C73F-AECF-48F5-832F-3A3F91A74B15}">
      <dsp:nvSpPr>
        <dsp:cNvPr id="0" name=""/>
        <dsp:cNvSpPr/>
      </dsp:nvSpPr>
      <dsp:spPr>
        <a:xfrm>
          <a:off x="6385231" y="14638"/>
          <a:ext cx="2024437" cy="2024437"/>
        </a:xfrm>
        <a:prstGeom prst="ellipse">
          <a:avLst/>
        </a:prstGeom>
        <a:solidFill>
          <a:srgbClr val="ECC862"/>
        </a:solidFill>
        <a:ln>
          <a:noFill/>
        </a:ln>
        <a:effectLst/>
      </dsp:spPr>
      <dsp:style>
        <a:lnRef idx="0">
          <a:scrgbClr r="0" g="0" b="0"/>
        </a:lnRef>
        <a:fillRef idx="1">
          <a:scrgbClr r="0" g="0" b="0"/>
        </a:fillRef>
        <a:effectRef idx="0">
          <a:scrgbClr r="0" g="0" b="0"/>
        </a:effectRef>
        <a:fontRef idx="minor"/>
      </dsp:style>
    </dsp:sp>
    <dsp:sp modelId="{46BB457C-4F09-4647-95C5-467753424688}">
      <dsp:nvSpPr>
        <dsp:cNvPr id="0" name=""/>
        <dsp:cNvSpPr/>
      </dsp:nvSpPr>
      <dsp:spPr>
        <a:xfrm>
          <a:off x="6816669" y="446075"/>
          <a:ext cx="1161562" cy="1161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6D95A11-88D6-4643-9374-08B524EE27E6}">
      <dsp:nvSpPr>
        <dsp:cNvPr id="0" name=""/>
        <dsp:cNvSpPr/>
      </dsp:nvSpPr>
      <dsp:spPr>
        <a:xfrm>
          <a:off x="5738075" y="2669638"/>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US" sz="2800" b="1" kern="1200"/>
            <a:t>54,067 contacted</a:t>
          </a:r>
          <a:endParaRPr lang="en-US" sz="2800" kern="1200"/>
        </a:p>
      </dsp:txBody>
      <dsp:txXfrm>
        <a:off x="5738075" y="2669638"/>
        <a:ext cx="33187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CE9F3-1A3F-418F-A2E9-6D1205F67738}">
      <dsp:nvSpPr>
        <dsp:cNvPr id="0" name=""/>
        <dsp:cNvSpPr/>
      </dsp:nvSpPr>
      <dsp:spPr>
        <a:xfrm>
          <a:off x="0" y="415"/>
          <a:ext cx="10895369"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07985F-E5C3-4111-9E7A-AA79CD1C4BBF}">
      <dsp:nvSpPr>
        <dsp:cNvPr id="0" name=""/>
        <dsp:cNvSpPr/>
      </dsp:nvSpPr>
      <dsp:spPr>
        <a:xfrm>
          <a:off x="0" y="415"/>
          <a:ext cx="10895369" cy="680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defRPr cap="all"/>
          </a:pPr>
          <a:r>
            <a:rPr lang="en-US" sz="3000" b="1" kern="1200" dirty="0"/>
            <a:t>3,944 Respondents</a:t>
          </a:r>
          <a:endParaRPr lang="en-US" sz="3000" kern="1200" dirty="0"/>
        </a:p>
      </dsp:txBody>
      <dsp:txXfrm>
        <a:off x="0" y="415"/>
        <a:ext cx="10895369" cy="680689"/>
      </dsp:txXfrm>
    </dsp:sp>
    <dsp:sp modelId="{17DF68CA-2E59-4D4D-BB4C-E3081E9980B5}">
      <dsp:nvSpPr>
        <dsp:cNvPr id="0" name=""/>
        <dsp:cNvSpPr/>
      </dsp:nvSpPr>
      <dsp:spPr>
        <a:xfrm>
          <a:off x="0" y="681104"/>
          <a:ext cx="10895369"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0CD8E7-F7C4-4A8B-B4F6-8D9512D7DA6A}">
      <dsp:nvSpPr>
        <dsp:cNvPr id="0" name=""/>
        <dsp:cNvSpPr/>
      </dsp:nvSpPr>
      <dsp:spPr>
        <a:xfrm>
          <a:off x="0" y="681104"/>
          <a:ext cx="10895369" cy="680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defRPr cap="all"/>
          </a:pPr>
          <a:r>
            <a:rPr lang="en-US" sz="3000" b="1" kern="1200" dirty="0"/>
            <a:t>73.07%  WERE PARENTS/GUARDIANS</a:t>
          </a:r>
          <a:endParaRPr lang="en-US" sz="3000" kern="1200" dirty="0"/>
        </a:p>
      </dsp:txBody>
      <dsp:txXfrm>
        <a:off x="0" y="681104"/>
        <a:ext cx="10895369" cy="680689"/>
      </dsp:txXfrm>
    </dsp:sp>
    <dsp:sp modelId="{240F595D-A074-43CB-9A59-BE42AC4C408F}">
      <dsp:nvSpPr>
        <dsp:cNvPr id="0" name=""/>
        <dsp:cNvSpPr/>
      </dsp:nvSpPr>
      <dsp:spPr>
        <a:xfrm>
          <a:off x="0" y="1361793"/>
          <a:ext cx="10895369"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1DB568-2266-4F8B-B08C-4EC29DC6AB10}">
      <dsp:nvSpPr>
        <dsp:cNvPr id="0" name=""/>
        <dsp:cNvSpPr/>
      </dsp:nvSpPr>
      <dsp:spPr>
        <a:xfrm>
          <a:off x="0" y="1361793"/>
          <a:ext cx="10895369" cy="680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defRPr cap="all"/>
          </a:pPr>
          <a:r>
            <a:rPr lang="en-US" sz="3000" b="1" kern="1200" dirty="0"/>
            <a:t>61.99% HAD CHILDREN IN K-5</a:t>
          </a:r>
          <a:endParaRPr lang="en-US" sz="3000" kern="1200" dirty="0"/>
        </a:p>
      </dsp:txBody>
      <dsp:txXfrm>
        <a:off x="0" y="1361793"/>
        <a:ext cx="10895369" cy="680689"/>
      </dsp:txXfrm>
    </dsp:sp>
    <dsp:sp modelId="{C95B3A2C-224C-4D46-A909-A82E43638335}">
      <dsp:nvSpPr>
        <dsp:cNvPr id="0" name=""/>
        <dsp:cNvSpPr/>
      </dsp:nvSpPr>
      <dsp:spPr>
        <a:xfrm>
          <a:off x="0" y="2042483"/>
          <a:ext cx="10895369"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539BC4-B502-452C-ADE0-44782806CB47}">
      <dsp:nvSpPr>
        <dsp:cNvPr id="0" name=""/>
        <dsp:cNvSpPr/>
      </dsp:nvSpPr>
      <dsp:spPr>
        <a:xfrm>
          <a:off x="0" y="2042483"/>
          <a:ext cx="10895369" cy="680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dirty="0"/>
            <a:t>17.06%  WERE EMPLOYEES</a:t>
          </a:r>
          <a:endParaRPr lang="en-US" sz="3000" kern="1200" dirty="0"/>
        </a:p>
      </dsp:txBody>
      <dsp:txXfrm>
        <a:off x="0" y="2042483"/>
        <a:ext cx="10895369" cy="680689"/>
      </dsp:txXfrm>
    </dsp:sp>
    <dsp:sp modelId="{E6A73D68-6DD3-4C83-BEA7-001649781226}">
      <dsp:nvSpPr>
        <dsp:cNvPr id="0" name=""/>
        <dsp:cNvSpPr/>
      </dsp:nvSpPr>
      <dsp:spPr>
        <a:xfrm>
          <a:off x="0" y="2723172"/>
          <a:ext cx="10895369"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D33234-FD0B-4F2F-8C98-FA11F230AD71}">
      <dsp:nvSpPr>
        <dsp:cNvPr id="0" name=""/>
        <dsp:cNvSpPr/>
      </dsp:nvSpPr>
      <dsp:spPr>
        <a:xfrm>
          <a:off x="0" y="2723172"/>
          <a:ext cx="10895369" cy="680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dirty="0"/>
            <a:t>86.49% EMPLOYEES WERE SCHOOL-BASED TEACHING STAFF</a:t>
          </a:r>
        </a:p>
      </dsp:txBody>
      <dsp:txXfrm>
        <a:off x="0" y="2723172"/>
        <a:ext cx="10895369" cy="6806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91701-DF67-4AE8-AAAA-B187065A3EE6}">
      <dsp:nvSpPr>
        <dsp:cNvPr id="0" name=""/>
        <dsp:cNvSpPr/>
      </dsp:nvSpPr>
      <dsp:spPr>
        <a:xfrm>
          <a:off x="865434" y="910709"/>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1B9913-6D77-44EA-81EA-83FE6FB87407}">
      <dsp:nvSpPr>
        <dsp:cNvPr id="0" name=""/>
        <dsp:cNvSpPr/>
      </dsp:nvSpPr>
      <dsp:spPr>
        <a:xfrm>
          <a:off x="1009693" y="1057734"/>
          <a:ext cx="809480" cy="8039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AE4012C-5047-449D-B0D9-D566A5A244E4}">
      <dsp:nvSpPr>
        <dsp:cNvPr id="0" name=""/>
        <dsp:cNvSpPr/>
      </dsp:nvSpPr>
      <dsp:spPr>
        <a:xfrm>
          <a:off x="514434" y="2350709"/>
          <a:ext cx="1800000" cy="743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i="0" kern="1200"/>
            <a:t>Friendly</a:t>
          </a:r>
          <a:r>
            <a:rPr lang="en-US" sz="1500" b="0" i="0" kern="1200"/>
            <a:t> </a:t>
          </a:r>
          <a:endParaRPr lang="en-US" sz="1500" kern="1200"/>
        </a:p>
      </dsp:txBody>
      <dsp:txXfrm>
        <a:off x="514434" y="2350709"/>
        <a:ext cx="1800000" cy="743927"/>
      </dsp:txXfrm>
    </dsp:sp>
    <dsp:sp modelId="{0ABD1FA7-1837-496B-99BB-D7F94622879F}">
      <dsp:nvSpPr>
        <dsp:cNvPr id="0" name=""/>
        <dsp:cNvSpPr/>
      </dsp:nvSpPr>
      <dsp:spPr>
        <a:xfrm>
          <a:off x="3200448" y="910709"/>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38DC82-AA54-414B-BBAD-43BFA76F60C6}">
      <dsp:nvSpPr>
        <dsp:cNvPr id="0" name=""/>
        <dsp:cNvSpPr/>
      </dsp:nvSpPr>
      <dsp:spPr>
        <a:xfrm>
          <a:off x="3313333" y="1026694"/>
          <a:ext cx="941037" cy="92378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3C9EF9-4C02-40F6-8544-5A544FCBA7A3}">
      <dsp:nvSpPr>
        <dsp:cNvPr id="0" name=""/>
        <dsp:cNvSpPr/>
      </dsp:nvSpPr>
      <dsp:spPr>
        <a:xfrm>
          <a:off x="2629434" y="2350709"/>
          <a:ext cx="2240027" cy="743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i="0" kern="1200"/>
            <a:t>Professional</a:t>
          </a:r>
          <a:r>
            <a:rPr lang="en-US" sz="1500" b="0" i="0" kern="1200"/>
            <a:t> </a:t>
          </a:r>
          <a:endParaRPr lang="en-US" sz="1500" kern="1200"/>
        </a:p>
      </dsp:txBody>
      <dsp:txXfrm>
        <a:off x="2629434" y="2350709"/>
        <a:ext cx="2240027" cy="743927"/>
      </dsp:txXfrm>
    </dsp:sp>
    <dsp:sp modelId="{48409C57-8D07-40CC-BF2B-AEBF49525FD4}">
      <dsp:nvSpPr>
        <dsp:cNvPr id="0" name=""/>
        <dsp:cNvSpPr/>
      </dsp:nvSpPr>
      <dsp:spPr>
        <a:xfrm>
          <a:off x="5535462" y="910709"/>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57EA25-E59A-44D4-A941-A117D6AB2256}">
      <dsp:nvSpPr>
        <dsp:cNvPr id="0" name=""/>
        <dsp:cNvSpPr/>
      </dsp:nvSpPr>
      <dsp:spPr>
        <a:xfrm>
          <a:off x="5681498" y="1115486"/>
          <a:ext cx="805927" cy="68844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D90E061-466E-4AAA-B66C-48FB94DDDC20}">
      <dsp:nvSpPr>
        <dsp:cNvPr id="0" name=""/>
        <dsp:cNvSpPr/>
      </dsp:nvSpPr>
      <dsp:spPr>
        <a:xfrm>
          <a:off x="5184462" y="2350709"/>
          <a:ext cx="1800000" cy="743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i="0" kern="1200"/>
            <a:t>INCLUSIVE</a:t>
          </a:r>
          <a:endParaRPr lang="en-US" sz="1800" b="1" kern="1200"/>
        </a:p>
      </dsp:txBody>
      <dsp:txXfrm>
        <a:off x="5184462" y="2350709"/>
        <a:ext cx="1800000" cy="743927"/>
      </dsp:txXfrm>
    </dsp:sp>
    <dsp:sp modelId="{23AA649B-65C6-41BF-BB3A-7BE88FD745DD}">
      <dsp:nvSpPr>
        <dsp:cNvPr id="0" name=""/>
        <dsp:cNvSpPr/>
      </dsp:nvSpPr>
      <dsp:spPr>
        <a:xfrm>
          <a:off x="7882014" y="910709"/>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77E4C7-A687-4DDB-9CA2-8A259FCEE0C7}">
      <dsp:nvSpPr>
        <dsp:cNvPr id="0" name=""/>
        <dsp:cNvSpPr/>
      </dsp:nvSpPr>
      <dsp:spPr>
        <a:xfrm>
          <a:off x="8016962" y="1110912"/>
          <a:ext cx="828103" cy="6975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13B9565-F706-433B-8AAB-B7F99A956977}">
      <dsp:nvSpPr>
        <dsp:cNvPr id="0" name=""/>
        <dsp:cNvSpPr/>
      </dsp:nvSpPr>
      <dsp:spPr>
        <a:xfrm>
          <a:off x="7299462" y="2350709"/>
          <a:ext cx="2263104" cy="743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i="0" kern="1200"/>
            <a:t>COMMUNITY-BASED</a:t>
          </a:r>
          <a:r>
            <a:rPr lang="en-US" sz="1500" b="0" i="0" kern="1200"/>
            <a:t> </a:t>
          </a:r>
          <a:endParaRPr lang="en-US" sz="1500" kern="1200"/>
        </a:p>
      </dsp:txBody>
      <dsp:txXfrm>
        <a:off x="7299462" y="2350709"/>
        <a:ext cx="2263104" cy="743927"/>
      </dsp:txXfrm>
    </dsp:sp>
    <dsp:sp modelId="{C4752CB5-C0A5-4385-B259-2CB7BE320E19}">
      <dsp:nvSpPr>
        <dsp:cNvPr id="0" name=""/>
        <dsp:cNvSpPr/>
      </dsp:nvSpPr>
      <dsp:spPr>
        <a:xfrm>
          <a:off x="10228566" y="910709"/>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F23AE8-993A-4A98-8068-5382D4BECD09}">
      <dsp:nvSpPr>
        <dsp:cNvPr id="0" name=""/>
        <dsp:cNvSpPr/>
      </dsp:nvSpPr>
      <dsp:spPr>
        <a:xfrm>
          <a:off x="10389826" y="1026691"/>
          <a:ext cx="775479" cy="866035"/>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3AB89F8-3F80-4188-8C4F-DFA2DFA262D9}">
      <dsp:nvSpPr>
        <dsp:cNvPr id="0" name=""/>
        <dsp:cNvSpPr/>
      </dsp:nvSpPr>
      <dsp:spPr>
        <a:xfrm>
          <a:off x="9877566" y="2350709"/>
          <a:ext cx="1800000" cy="743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i="0" kern="1200" dirty="0"/>
            <a:t>LEARNING-FOCUSED</a:t>
          </a:r>
          <a:endParaRPr lang="en-US" sz="1800" kern="1200" dirty="0"/>
        </a:p>
      </dsp:txBody>
      <dsp:txXfrm>
        <a:off x="9877566" y="2350709"/>
        <a:ext cx="1800000" cy="7439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C91D4-9A86-4705-A829-C8BD2E512498}">
      <dsp:nvSpPr>
        <dsp:cNvPr id="0" name=""/>
        <dsp:cNvSpPr/>
      </dsp:nvSpPr>
      <dsp:spPr>
        <a:xfrm>
          <a:off x="0" y="436"/>
          <a:ext cx="921544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F4C267-BDB1-4C61-A351-94AAFB1693D7}">
      <dsp:nvSpPr>
        <dsp:cNvPr id="0" name=""/>
        <dsp:cNvSpPr/>
      </dsp:nvSpPr>
      <dsp:spPr>
        <a:xfrm>
          <a:off x="0" y="436"/>
          <a:ext cx="9215449" cy="71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ctr" defTabSz="1778000">
            <a:lnSpc>
              <a:spcPct val="90000"/>
            </a:lnSpc>
            <a:spcBef>
              <a:spcPct val="0"/>
            </a:spcBef>
            <a:spcAft>
              <a:spcPct val="35000"/>
            </a:spcAft>
            <a:buNone/>
          </a:pPr>
          <a:r>
            <a:rPr lang="en-US" sz="4000" kern="1200" dirty="0"/>
            <a:t>“Education, Learning” 81% </a:t>
          </a:r>
        </a:p>
      </dsp:txBody>
      <dsp:txXfrm>
        <a:off x="0" y="436"/>
        <a:ext cx="9215449" cy="714480"/>
      </dsp:txXfrm>
    </dsp:sp>
    <dsp:sp modelId="{290E0FA0-E093-48D3-943E-16119AF9204A}">
      <dsp:nvSpPr>
        <dsp:cNvPr id="0" name=""/>
        <dsp:cNvSpPr/>
      </dsp:nvSpPr>
      <dsp:spPr>
        <a:xfrm>
          <a:off x="0" y="714916"/>
          <a:ext cx="921544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10EF14-A431-4A6E-9CAF-62E4F4BC9347}">
      <dsp:nvSpPr>
        <dsp:cNvPr id="0" name=""/>
        <dsp:cNvSpPr/>
      </dsp:nvSpPr>
      <dsp:spPr>
        <a:xfrm>
          <a:off x="0" y="714916"/>
          <a:ext cx="9215449" cy="71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ctr" defTabSz="1600200">
            <a:lnSpc>
              <a:spcPct val="90000"/>
            </a:lnSpc>
            <a:spcBef>
              <a:spcPct val="0"/>
            </a:spcBef>
            <a:spcAft>
              <a:spcPct val="35000"/>
            </a:spcAft>
            <a:buNone/>
          </a:pPr>
          <a:r>
            <a:rPr lang="en-US" sz="3600" kern="1200" dirty="0"/>
            <a:t>“Prepare, Future” 61.72% </a:t>
          </a:r>
        </a:p>
      </dsp:txBody>
      <dsp:txXfrm>
        <a:off x="0" y="714916"/>
        <a:ext cx="9215449" cy="714480"/>
      </dsp:txXfrm>
    </dsp:sp>
    <dsp:sp modelId="{7CDFD1CE-6492-4BDB-AAF4-F89EEC3C7F2D}">
      <dsp:nvSpPr>
        <dsp:cNvPr id="0" name=""/>
        <dsp:cNvSpPr/>
      </dsp:nvSpPr>
      <dsp:spPr>
        <a:xfrm>
          <a:off x="0" y="1429396"/>
          <a:ext cx="921544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E54E66-B2E2-4D0B-B8BA-EB189A0CA2AF}">
      <dsp:nvSpPr>
        <dsp:cNvPr id="0" name=""/>
        <dsp:cNvSpPr/>
      </dsp:nvSpPr>
      <dsp:spPr>
        <a:xfrm>
          <a:off x="0" y="1429396"/>
          <a:ext cx="9215449" cy="71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n-US" sz="3200" kern="1200" dirty="0"/>
            <a:t>“Safety” 38.59% </a:t>
          </a:r>
        </a:p>
      </dsp:txBody>
      <dsp:txXfrm>
        <a:off x="0" y="1429396"/>
        <a:ext cx="9215449" cy="714480"/>
      </dsp:txXfrm>
    </dsp:sp>
    <dsp:sp modelId="{6CF63DE3-15C2-46C1-A040-4952E930DF67}">
      <dsp:nvSpPr>
        <dsp:cNvPr id="0" name=""/>
        <dsp:cNvSpPr/>
      </dsp:nvSpPr>
      <dsp:spPr>
        <a:xfrm>
          <a:off x="0" y="2143877"/>
          <a:ext cx="921544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D13BE6-2F4B-41F4-B6CF-ABB64488C98B}">
      <dsp:nvSpPr>
        <dsp:cNvPr id="0" name=""/>
        <dsp:cNvSpPr/>
      </dsp:nvSpPr>
      <dsp:spPr>
        <a:xfrm>
          <a:off x="0" y="2143877"/>
          <a:ext cx="9215449" cy="71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kern="1200" dirty="0"/>
            <a:t>“Health” 13.4% </a:t>
          </a:r>
        </a:p>
      </dsp:txBody>
      <dsp:txXfrm>
        <a:off x="0" y="2143877"/>
        <a:ext cx="9215449" cy="714480"/>
      </dsp:txXfrm>
    </dsp:sp>
    <dsp:sp modelId="{1091CEED-A57D-4B86-B83C-DE4BACCABE44}">
      <dsp:nvSpPr>
        <dsp:cNvPr id="0" name=""/>
        <dsp:cNvSpPr/>
      </dsp:nvSpPr>
      <dsp:spPr>
        <a:xfrm>
          <a:off x="0" y="2858357"/>
          <a:ext cx="921544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C5A7F6-232C-42C9-8954-DD33110045A5}">
      <dsp:nvSpPr>
        <dsp:cNvPr id="0" name=""/>
        <dsp:cNvSpPr/>
      </dsp:nvSpPr>
      <dsp:spPr>
        <a:xfrm>
          <a:off x="0" y="2858357"/>
          <a:ext cx="9215449" cy="71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kern="1200" dirty="0"/>
            <a:t>“Inclusion” 10.51% </a:t>
          </a:r>
        </a:p>
      </dsp:txBody>
      <dsp:txXfrm>
        <a:off x="0" y="2858357"/>
        <a:ext cx="9215449" cy="71448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3D755D5-5C9F-4AF1-96E8-5CD59FC0DE84}" type="datetimeFigureOut">
              <a:rPr lang="en-US" smtClean="0"/>
              <a:t>9/22/2023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907857D-C8C3-4515-BDE2-697BDAB8E54E}" type="slidenum">
              <a:rPr lang="en-US" smtClean="0"/>
              <a:t>‹#›</a:t>
            </a:fld>
            <a:endParaRPr lang="en-US"/>
          </a:p>
        </p:txBody>
      </p:sp>
    </p:spTree>
    <p:extLst>
      <p:ext uri="{BB962C8B-B14F-4D97-AF65-F5344CB8AC3E}">
        <p14:creationId xmlns:p14="http://schemas.microsoft.com/office/powerpoint/2010/main" val="4128301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everyone!</a:t>
            </a:r>
          </a:p>
        </p:txBody>
      </p:sp>
      <p:sp>
        <p:nvSpPr>
          <p:cNvPr id="4" name="Slide Number Placeholder 3"/>
          <p:cNvSpPr>
            <a:spLocks noGrp="1"/>
          </p:cNvSpPr>
          <p:nvPr>
            <p:ph type="sldNum" sz="quarter" idx="5"/>
          </p:nvPr>
        </p:nvSpPr>
        <p:spPr/>
        <p:txBody>
          <a:bodyPr/>
          <a:lstStyle/>
          <a:p>
            <a:fld id="{5907857D-C8C3-4515-BDE2-697BDAB8E54E}" type="slidenum">
              <a:rPr lang="en-US" smtClean="0"/>
              <a:t>1</a:t>
            </a:fld>
            <a:endParaRPr lang="en-US"/>
          </a:p>
        </p:txBody>
      </p:sp>
    </p:spTree>
    <p:extLst>
      <p:ext uri="{BB962C8B-B14F-4D97-AF65-F5344CB8AC3E}">
        <p14:creationId xmlns:p14="http://schemas.microsoft.com/office/powerpoint/2010/main" val="1881124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survey closed on May 26, we had collected 3,944 responses.</a:t>
            </a:r>
          </a:p>
          <a:p>
            <a:pPr defTabSz="931774">
              <a:defRPr/>
            </a:pPr>
            <a:r>
              <a:rPr lang="en-US" b="0" dirty="0"/>
              <a:t>Of the total respondents, 73.07%  were parents or guardians and of the group 61.99% had children in elementary school.</a:t>
            </a:r>
          </a:p>
          <a:p>
            <a:pPr defTabSz="931774">
              <a:defRPr/>
            </a:pPr>
            <a:r>
              <a:rPr lang="en-US" dirty="0"/>
              <a:t>17.06% of the respondents were employees, of which 86.49% were school-based teaching staff from</a:t>
            </a:r>
            <a:r>
              <a:rPr lang="en-US" sz="1800" dirty="0">
                <a:latin typeface="Calibri" panose="020F0502020204030204" pitchFamily="34" charset="0"/>
                <a:ea typeface="Calibri" panose="020F0502020204030204" pitchFamily="34" charset="0"/>
              </a:rPr>
              <a:t> the NBTF and CUPE 2745, comprising of school administrators, EAs, library workers, school administrative assistants, etc.</a:t>
            </a:r>
            <a:endParaRPr lang="en-US" dirty="0"/>
          </a:p>
          <a:p>
            <a:pPr defTabSz="931774">
              <a:defRPr/>
            </a:pPr>
            <a:r>
              <a:rPr lang="en-US" sz="1800" dirty="0">
                <a:latin typeface="Arial" panose="020B0604020202020204" pitchFamily="34" charset="0"/>
                <a:ea typeface="Times New Roman" panose="02020603050405020304" pitchFamily="18" charset="0"/>
                <a:cs typeface="Times New Roman" panose="02020603050405020304" pitchFamily="18" charset="0"/>
              </a:rPr>
              <a:t>Student respondents numbered 4.99%, and Community members numbered less than 2%</a:t>
            </a:r>
          </a:p>
          <a:p>
            <a:pPr>
              <a:lnSpc>
                <a:spcPct val="115000"/>
              </a:lnSpc>
              <a:spcBef>
                <a:spcPts val="510"/>
              </a:spcBef>
              <a:spcAft>
                <a:spcPts val="1019"/>
              </a:spcAft>
            </a:pPr>
            <a:r>
              <a:rPr lang="en-US" sz="1800" dirty="0">
                <a:latin typeface="Arial" panose="020B0604020202020204" pitchFamily="34" charset="0"/>
                <a:ea typeface="Times New Roman" panose="02020603050405020304" pitchFamily="18" charset="0"/>
                <a:cs typeface="Times New Roman" panose="02020603050405020304" pitchFamily="18" charset="0"/>
              </a:rPr>
              <a:t>Based on Survey Monkey’s formula for respondents needed, we received </a:t>
            </a:r>
            <a:r>
              <a:rPr lang="en-US" sz="1800"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58.3%</a:t>
            </a:r>
            <a:r>
              <a:rPr lang="en-US" sz="1800" dirty="0">
                <a:latin typeface="Arial" panose="020B0604020202020204" pitchFamily="34" charset="0"/>
                <a:ea typeface="Times New Roman" panose="02020603050405020304" pitchFamily="18" charset="0"/>
                <a:cs typeface="Times New Roman" panose="02020603050405020304" pitchFamily="18" charset="0"/>
              </a:rPr>
              <a:t> more respondents than required for an appropriate sample size.</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907857D-C8C3-4515-BDE2-697BDAB8E54E}" type="slidenum">
              <a:rPr lang="en-US" smtClean="0"/>
              <a:t>10</a:t>
            </a:fld>
            <a:endParaRPr lang="en-US"/>
          </a:p>
        </p:txBody>
      </p:sp>
    </p:spTree>
    <p:extLst>
      <p:ext uri="{BB962C8B-B14F-4D97-AF65-F5344CB8AC3E}">
        <p14:creationId xmlns:p14="http://schemas.microsoft.com/office/powerpoint/2010/main" val="2732261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were clear and showed us that there were several themes across the data.</a:t>
            </a:r>
          </a:p>
        </p:txBody>
      </p:sp>
      <p:sp>
        <p:nvSpPr>
          <p:cNvPr id="4" name="Slide Number Placeholder 3"/>
          <p:cNvSpPr>
            <a:spLocks noGrp="1"/>
          </p:cNvSpPr>
          <p:nvPr>
            <p:ph type="sldNum" sz="quarter" idx="5"/>
          </p:nvPr>
        </p:nvSpPr>
        <p:spPr/>
        <p:txBody>
          <a:bodyPr/>
          <a:lstStyle/>
          <a:p>
            <a:fld id="{5907857D-C8C3-4515-BDE2-697BDAB8E54E}" type="slidenum">
              <a:rPr lang="en-US" smtClean="0"/>
              <a:t>11</a:t>
            </a:fld>
            <a:endParaRPr lang="en-US"/>
          </a:p>
        </p:txBody>
      </p:sp>
    </p:spTree>
    <p:extLst>
      <p:ext uri="{BB962C8B-B14F-4D97-AF65-F5344CB8AC3E}">
        <p14:creationId xmlns:p14="http://schemas.microsoft.com/office/powerpoint/2010/main" val="1343120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first question in the survey, regarding attributes, asked </a:t>
            </a:r>
            <a:r>
              <a:rPr lang="en-US" sz="1800" dirty="0">
                <a:latin typeface="Arial" panose="020B0604020202020204" pitchFamily="34" charset="0"/>
                <a:ea typeface="Times New Roman" panose="02020603050405020304" pitchFamily="18" charset="0"/>
                <a:cs typeface="Times New Roman" panose="02020603050405020304" pitchFamily="18" charset="0"/>
              </a:rPr>
              <a:t>respondents to select the words they would use to describe ASD-W.</a:t>
            </a:r>
          </a:p>
          <a:p>
            <a:pPr defTabSz="931774">
              <a:defRPr/>
            </a:pPr>
            <a:r>
              <a:rPr lang="en-US" sz="1800" dirty="0">
                <a:latin typeface="Arial" panose="020B0604020202020204" pitchFamily="34" charset="0"/>
                <a:ea typeface="Times New Roman" panose="02020603050405020304" pitchFamily="18" charset="0"/>
                <a:cs typeface="Times New Roman" panose="02020603050405020304" pitchFamily="18" charset="0"/>
              </a:rPr>
              <a:t>Out of 27 word choices and an “Other” box to submit additional words, here are the top 5 attributes used to describe ASD-W:</a:t>
            </a:r>
          </a:p>
          <a:p>
            <a:pPr marL="349415" indent="-349415" defTabSz="931774">
              <a:buFontTx/>
              <a:buAutoNum type="arabicPeriod"/>
              <a:defRPr/>
            </a:pPr>
            <a:r>
              <a:rPr lang="en-US" sz="1800" dirty="0">
                <a:latin typeface="Arial" panose="020B0604020202020204" pitchFamily="34" charset="0"/>
                <a:ea typeface="Times New Roman" panose="02020603050405020304" pitchFamily="18" charset="0"/>
                <a:cs typeface="Times New Roman" panose="02020603050405020304" pitchFamily="18" charset="0"/>
              </a:rPr>
              <a:t>Friendly</a:t>
            </a:r>
          </a:p>
          <a:p>
            <a:pPr marL="349415" indent="-349415" defTabSz="931774">
              <a:buFontTx/>
              <a:buAutoNum type="arabicPeriod"/>
              <a:defRPr/>
            </a:pPr>
            <a:r>
              <a:rPr lang="en-US" sz="1800" dirty="0">
                <a:latin typeface="Arial" panose="020B0604020202020204" pitchFamily="34" charset="0"/>
                <a:ea typeface="Times New Roman" panose="02020603050405020304" pitchFamily="18" charset="0"/>
                <a:cs typeface="Times New Roman" panose="02020603050405020304" pitchFamily="18" charset="0"/>
              </a:rPr>
              <a:t>Professional</a:t>
            </a:r>
          </a:p>
          <a:p>
            <a:pPr marL="349415" indent="-349415" defTabSz="931774">
              <a:buFontTx/>
              <a:buAutoNum type="arabicPeriod"/>
              <a:defRPr/>
            </a:pPr>
            <a:r>
              <a:rPr lang="en-US" sz="1800" dirty="0">
                <a:latin typeface="Arial" panose="020B0604020202020204" pitchFamily="34" charset="0"/>
                <a:ea typeface="Times New Roman" panose="02020603050405020304" pitchFamily="18" charset="0"/>
                <a:cs typeface="Times New Roman" panose="02020603050405020304" pitchFamily="18" charset="0"/>
              </a:rPr>
              <a:t>Inclusive</a:t>
            </a:r>
          </a:p>
          <a:p>
            <a:pPr marL="349415" indent="-349415" defTabSz="931774">
              <a:buFontTx/>
              <a:buAutoNum type="arabicPeriod"/>
              <a:defRPr/>
            </a:pPr>
            <a:r>
              <a:rPr lang="en-US" sz="1800" dirty="0">
                <a:latin typeface="Arial" panose="020B0604020202020204" pitchFamily="34" charset="0"/>
                <a:ea typeface="Times New Roman" panose="02020603050405020304" pitchFamily="18" charset="0"/>
                <a:cs typeface="Times New Roman" panose="02020603050405020304" pitchFamily="18" charset="0"/>
              </a:rPr>
              <a:t>Community-based</a:t>
            </a:r>
          </a:p>
          <a:p>
            <a:pPr marL="349415" indent="-349415" defTabSz="931774">
              <a:buFontTx/>
              <a:buAutoNum type="arabicPeriod"/>
              <a:defRPr/>
            </a:pPr>
            <a:r>
              <a:rPr lang="en-US" sz="1800" dirty="0">
                <a:latin typeface="Arial" panose="020B0604020202020204" pitchFamily="34" charset="0"/>
                <a:ea typeface="Times New Roman" panose="02020603050405020304" pitchFamily="18" charset="0"/>
                <a:cs typeface="Times New Roman" panose="02020603050405020304" pitchFamily="18" charset="0"/>
              </a:rPr>
              <a:t>Learning-focused</a:t>
            </a:r>
          </a:p>
          <a:p>
            <a:pPr defTabSz="931774">
              <a:defRPr/>
            </a:pPr>
            <a:endParaRPr lang="en-US" sz="1800" dirty="0">
              <a:latin typeface="Calibri" panose="020F0502020204030204" pitchFamily="34" charset="0"/>
              <a:ea typeface="Times New Roman" panose="02020603050405020304" pitchFamily="18" charset="0"/>
              <a:cs typeface="Calibri" panose="020F0502020204030204" pitchFamily="34" charset="0"/>
            </a:endParaRPr>
          </a:p>
          <a:p>
            <a:pPr defTabSz="931774">
              <a:defRPr/>
            </a:pPr>
            <a:r>
              <a:rPr lang="en-US" sz="1800" dirty="0">
                <a:latin typeface="Calibri" panose="020F0502020204030204" pitchFamily="34" charset="0"/>
                <a:ea typeface="Times New Roman" panose="02020603050405020304" pitchFamily="18" charset="0"/>
                <a:cs typeface="Calibri" panose="020F0502020204030204" pitchFamily="34" charset="0"/>
              </a:rPr>
              <a:t>In a comparison between the Parents/Guardians group and Employee group, </a:t>
            </a:r>
            <a:r>
              <a:rPr lang="en-US" sz="1800" i="1" dirty="0">
                <a:latin typeface="Calibri" panose="020F0502020204030204" pitchFamily="34" charset="0"/>
                <a:ea typeface="Times New Roman" panose="02020603050405020304" pitchFamily="18" charset="0"/>
                <a:cs typeface="Calibri" panose="020F0502020204030204" pitchFamily="34" charset="0"/>
              </a:rPr>
              <a:t>Friendly</a:t>
            </a:r>
            <a:r>
              <a:rPr lang="en-US" sz="1800" dirty="0">
                <a:latin typeface="Calibri" panose="020F0502020204030204" pitchFamily="34" charset="0"/>
                <a:ea typeface="Times New Roman" panose="02020603050405020304" pitchFamily="18" charset="0"/>
                <a:cs typeface="Calibri" panose="020F0502020204030204" pitchFamily="34" charset="0"/>
              </a:rPr>
              <a:t> and </a:t>
            </a:r>
            <a:r>
              <a:rPr lang="en-US" sz="1800" i="1" dirty="0">
                <a:latin typeface="Calibri" panose="020F0502020204030204" pitchFamily="34" charset="0"/>
                <a:ea typeface="Times New Roman" panose="02020603050405020304" pitchFamily="18" charset="0"/>
                <a:cs typeface="Calibri" panose="020F0502020204030204" pitchFamily="34" charset="0"/>
              </a:rPr>
              <a:t>Professional</a:t>
            </a:r>
            <a:r>
              <a:rPr lang="en-US" sz="1800" dirty="0">
                <a:latin typeface="Calibri" panose="020F0502020204030204" pitchFamily="34" charset="0"/>
                <a:ea typeface="Times New Roman" panose="02020603050405020304" pitchFamily="18" charset="0"/>
                <a:cs typeface="Calibri" panose="020F0502020204030204" pitchFamily="34" charset="0"/>
              </a:rPr>
              <a:t> were both selected in the top 5 attributes.</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349415" indent="-349415" defTabSz="931774">
              <a:buFontTx/>
              <a:buAutoNum type="arabicPeriod"/>
              <a:defRPr/>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907857D-C8C3-4515-BDE2-697BDAB8E54E}" type="slidenum">
              <a:rPr lang="en-US" smtClean="0"/>
              <a:t>12</a:t>
            </a:fld>
            <a:endParaRPr lang="en-US"/>
          </a:p>
        </p:txBody>
      </p:sp>
    </p:spTree>
    <p:extLst>
      <p:ext uri="{BB962C8B-B14F-4D97-AF65-F5344CB8AC3E}">
        <p14:creationId xmlns:p14="http://schemas.microsoft.com/office/powerpoint/2010/main" val="3287574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dirty="0">
                <a:latin typeface="Arial" panose="020B0604020202020204" pitchFamily="34" charset="0"/>
                <a:ea typeface="Times New Roman" panose="02020603050405020304" pitchFamily="18" charset="0"/>
                <a:cs typeface="Times New Roman" panose="02020603050405020304" pitchFamily="18" charset="0"/>
              </a:rPr>
              <a:t>The next survey question asked respondents to rank how well ASD-W did on 19 various responsibilities from selecting either very well, somewhat well, not well, or I don't know. The following is the top 5 from each category.</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r>
              <a:rPr lang="en-US" b="1" dirty="0"/>
              <a:t>Refer to slide.</a:t>
            </a:r>
          </a:p>
          <a:p>
            <a:endParaRPr lang="en-US" b="1" dirty="0"/>
          </a:p>
          <a:p>
            <a:r>
              <a:rPr lang="en-US" b="0" dirty="0"/>
              <a:t>In the comparison between the Parent/Guardian group and the Employee group we learned the following:</a:t>
            </a:r>
          </a:p>
          <a:p>
            <a:pPr marL="349415" indent="-349415">
              <a:lnSpc>
                <a:spcPct val="115000"/>
              </a:lnSpc>
              <a:spcBef>
                <a:spcPts val="510"/>
              </a:spcBef>
              <a:buFont typeface="Symbol" panose="05050102010706020507" pitchFamily="18" charset="2"/>
              <a:buChar char=""/>
            </a:pPr>
            <a:r>
              <a:rPr lang="en-US" sz="1800" dirty="0">
                <a:latin typeface="Calibri" panose="020F0502020204030204" pitchFamily="34" charset="0"/>
                <a:ea typeface="Times New Roman" panose="02020603050405020304" pitchFamily="18" charset="0"/>
                <a:cs typeface="Calibri" panose="020F0502020204030204" pitchFamily="34" charset="0"/>
              </a:rPr>
              <a:t>What ASD-W does very well: both groups had the same 4 out of 5 areas identified in their top 5 – Safety, Communication, Inclusivity, and Transportation.</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349415" indent="-349415">
              <a:lnSpc>
                <a:spcPct val="115000"/>
              </a:lnSpc>
              <a:buFont typeface="Symbol" panose="05050102010706020507" pitchFamily="18" charset="2"/>
              <a:buChar char=""/>
            </a:pPr>
            <a:r>
              <a:rPr lang="en-US" sz="1800" dirty="0">
                <a:latin typeface="Calibri" panose="020F0502020204030204" pitchFamily="34" charset="0"/>
                <a:ea typeface="Times New Roman" panose="02020603050405020304" pitchFamily="18" charset="0"/>
                <a:cs typeface="Calibri" panose="020F0502020204030204" pitchFamily="34" charset="0"/>
              </a:rPr>
              <a:t>What ASD-W does somewhat well: both groups had the same 2 out of 5 areas identified in the top 5 – Curriculum and Technology.</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349415" indent="-349415">
              <a:lnSpc>
                <a:spcPct val="115000"/>
              </a:lnSpc>
              <a:spcAft>
                <a:spcPts val="1019"/>
              </a:spcAft>
              <a:buFont typeface="Symbol" panose="05050102010706020507" pitchFamily="18" charset="2"/>
              <a:buChar char=""/>
            </a:pPr>
            <a:r>
              <a:rPr lang="en-US" sz="1800" dirty="0">
                <a:latin typeface="Calibri" panose="020F0502020204030204" pitchFamily="34" charset="0"/>
                <a:ea typeface="Times New Roman" panose="02020603050405020304" pitchFamily="18" charset="0"/>
                <a:cs typeface="Calibri" panose="020F0502020204030204" pitchFamily="34" charset="0"/>
              </a:rPr>
              <a:t>What ASD-W does not do well: both groups had the same 3 out of 5 areas identified in the top 5 – Future readiness, Well-maintained Schools, and Recruitment.</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endParaRPr lang="en-US" b="1" dirty="0"/>
          </a:p>
        </p:txBody>
      </p:sp>
      <p:sp>
        <p:nvSpPr>
          <p:cNvPr id="4" name="Slide Number Placeholder 3"/>
          <p:cNvSpPr>
            <a:spLocks noGrp="1"/>
          </p:cNvSpPr>
          <p:nvPr>
            <p:ph type="sldNum" sz="quarter" idx="5"/>
          </p:nvPr>
        </p:nvSpPr>
        <p:spPr/>
        <p:txBody>
          <a:bodyPr/>
          <a:lstStyle/>
          <a:p>
            <a:fld id="{5907857D-C8C3-4515-BDE2-697BDAB8E54E}" type="slidenum">
              <a:rPr lang="en-US" smtClean="0"/>
              <a:t>13</a:t>
            </a:fld>
            <a:endParaRPr lang="en-US"/>
          </a:p>
        </p:txBody>
      </p:sp>
    </p:spTree>
    <p:extLst>
      <p:ext uri="{BB962C8B-B14F-4D97-AF65-F5344CB8AC3E}">
        <p14:creationId xmlns:p14="http://schemas.microsoft.com/office/powerpoint/2010/main" val="1150301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dirty="0">
                <a:latin typeface="Arial" panose="020B0604020202020204" pitchFamily="34" charset="0"/>
                <a:ea typeface="Times New Roman" panose="02020603050405020304" pitchFamily="18" charset="0"/>
                <a:cs typeface="Times New Roman" panose="02020603050405020304" pitchFamily="18" charset="0"/>
              </a:rPr>
              <a:t>The third question in the survey asked respondents to select, from a list of choices, what they believed to be the most important focus areas regarding the future of ASD-W. There were 19 options to choose from with an “Other” section to submit additional thoughts. </a:t>
            </a:r>
          </a:p>
          <a:p>
            <a:pPr defTabSz="931774">
              <a:defRPr/>
            </a:pPr>
            <a:r>
              <a:rPr lang="en-US" sz="1800" dirty="0">
                <a:latin typeface="Arial" panose="020B0604020202020204" pitchFamily="34" charset="0"/>
                <a:ea typeface="Times New Roman" panose="02020603050405020304" pitchFamily="18" charset="0"/>
                <a:cs typeface="Times New Roman" panose="02020603050405020304" pitchFamily="18" charset="0"/>
              </a:rPr>
              <a:t>There were 196 comments in the "Other" section, including suggestions regarding Black history, STEM, HEPA filters, more training, better food choices, and more discipline. The theme of LGBTQ2S+ inclusivity and Policy 713 dominated.</a:t>
            </a:r>
          </a:p>
          <a:p>
            <a:pPr defTabSz="931774">
              <a:defRPr/>
            </a:pPr>
            <a:r>
              <a:rPr lang="en-US" sz="1800" dirty="0">
                <a:latin typeface="Arial" panose="020B0604020202020204" pitchFamily="34" charset="0"/>
                <a:ea typeface="Times New Roman" panose="02020603050405020304" pitchFamily="18" charset="0"/>
                <a:cs typeface="Times New Roman" panose="02020603050405020304" pitchFamily="18" charset="0"/>
              </a:rPr>
              <a:t>The top 10 future focus areas are as follows: </a:t>
            </a:r>
            <a:r>
              <a:rPr lang="en-US" sz="1800" b="1" dirty="0">
                <a:latin typeface="Arial" panose="020B0604020202020204" pitchFamily="34" charset="0"/>
                <a:ea typeface="Times New Roman" panose="02020603050405020304" pitchFamily="18" charset="0"/>
                <a:cs typeface="Times New Roman" panose="02020603050405020304" pitchFamily="18" charset="0"/>
              </a:rPr>
              <a:t>Refer to slide.</a:t>
            </a:r>
          </a:p>
          <a:p>
            <a:pPr defTabSz="931774">
              <a:defRPr/>
            </a:pPr>
            <a:endParaRPr lang="en-US" sz="1800" b="1" dirty="0">
              <a:latin typeface="Calibri" panose="020F0502020204030204" pitchFamily="34" charset="0"/>
              <a:ea typeface="Times New Roman" panose="02020603050405020304" pitchFamily="18" charset="0"/>
              <a:cs typeface="Times New Roman" panose="02020603050405020304" pitchFamily="18" charset="0"/>
            </a:endParaRPr>
          </a:p>
          <a:p>
            <a:pPr defTabSz="931774">
              <a:defRPr/>
            </a:pPr>
            <a:r>
              <a:rPr lang="en-US" sz="1800" dirty="0">
                <a:latin typeface="Calibri" panose="020F0502020204030204" pitchFamily="34" charset="0"/>
                <a:ea typeface="Times New Roman" panose="02020603050405020304" pitchFamily="18" charset="0"/>
                <a:cs typeface="Calibri" panose="020F0502020204030204" pitchFamily="34" charset="0"/>
              </a:rPr>
              <a:t>In a comparison between Parents/Guardians and the Employee group, both groups had the same 4 out of 5 areas identified in their top five – Curriculum, Well-being, Future Readiness and Safety.</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defTabSz="931774">
              <a:defRPr/>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907857D-C8C3-4515-BDE2-697BDAB8E54E}" type="slidenum">
              <a:rPr lang="en-US" smtClean="0"/>
              <a:t>14</a:t>
            </a:fld>
            <a:endParaRPr lang="en-US"/>
          </a:p>
        </p:txBody>
      </p:sp>
    </p:spTree>
    <p:extLst>
      <p:ext uri="{BB962C8B-B14F-4D97-AF65-F5344CB8AC3E}">
        <p14:creationId xmlns:p14="http://schemas.microsoft.com/office/powerpoint/2010/main" val="1685117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lnSpc>
                <a:spcPct val="115000"/>
              </a:lnSpc>
              <a:spcBef>
                <a:spcPts val="510"/>
              </a:spcBef>
              <a:buFont typeface="Symbol" panose="05050102010706020507" pitchFamily="18" charset="2"/>
              <a:buChar char=""/>
            </a:pPr>
            <a:r>
              <a:rPr lang="en-US" dirty="0"/>
              <a:t>The final question in the survey asked respondents to </a:t>
            </a:r>
            <a:r>
              <a:rPr lang="en-US" sz="1800" dirty="0">
                <a:latin typeface="Arial" panose="020B0604020202020204" pitchFamily="34" charset="0"/>
                <a:ea typeface="Times New Roman" panose="02020603050405020304" pitchFamily="18" charset="0"/>
                <a:cs typeface="Times New Roman" panose="02020603050405020304" pitchFamily="18" charset="0"/>
              </a:rPr>
              <a:t>identify ASD-W's most important purpose in one sentence.</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349415" indent="-349415">
              <a:lnSpc>
                <a:spcPct val="115000"/>
              </a:lnSpc>
              <a:spcAft>
                <a:spcPts val="1019"/>
              </a:spcAft>
              <a:buFont typeface="Symbol" panose="05050102010706020507" pitchFamily="18" charset="2"/>
              <a:buChar char=""/>
            </a:pPr>
            <a:r>
              <a:rPr lang="en-US" sz="1800" dirty="0">
                <a:latin typeface="Arial" panose="020B0604020202020204" pitchFamily="34" charset="0"/>
                <a:ea typeface="Times New Roman" panose="02020603050405020304" pitchFamily="18" charset="0"/>
                <a:cs typeface="Times New Roman" panose="02020603050405020304" pitchFamily="18" charset="0"/>
              </a:rPr>
              <a:t>2,581 respondents replied.</a:t>
            </a:r>
          </a:p>
          <a:p>
            <a:pPr marL="349415" indent="-349415">
              <a:lnSpc>
                <a:spcPct val="115000"/>
              </a:lnSpc>
              <a:spcAft>
                <a:spcPts val="1019"/>
              </a:spcAft>
              <a:buFont typeface="Symbol" panose="05050102010706020507" pitchFamily="18" charset="2"/>
              <a:buChar char=""/>
            </a:pPr>
            <a:r>
              <a:rPr lang="en-US" sz="1800" dirty="0">
                <a:latin typeface="Arial" panose="020B0604020202020204" pitchFamily="34" charset="0"/>
                <a:ea typeface="Times New Roman" panose="02020603050405020304" pitchFamily="18" charset="0"/>
                <a:cs typeface="Times New Roman" panose="02020603050405020304" pitchFamily="18" charset="0"/>
              </a:rPr>
              <a:t>Keywords were identified within the responses and then themed.</a:t>
            </a:r>
          </a:p>
          <a:p>
            <a:pPr marL="349415" indent="-349415">
              <a:lnSpc>
                <a:spcPct val="115000"/>
              </a:lnSpc>
              <a:spcBef>
                <a:spcPts val="510"/>
              </a:spcBef>
              <a:buFont typeface="Symbol" panose="05050102010706020507" pitchFamily="18" charset="2"/>
              <a:buChar char=""/>
            </a:pPr>
            <a:r>
              <a:rPr lang="en-US" sz="1800" dirty="0">
                <a:latin typeface="Arial" panose="020B0604020202020204" pitchFamily="34" charset="0"/>
                <a:ea typeface="Times New Roman" panose="02020603050405020304" pitchFamily="18" charset="0"/>
                <a:cs typeface="Times New Roman" panose="02020603050405020304" pitchFamily="18" charset="0"/>
              </a:rPr>
              <a:t>This is a list of the 5 themes that emerged: </a:t>
            </a:r>
            <a:r>
              <a:rPr lang="en-US" sz="1800" b="1" dirty="0">
                <a:latin typeface="Arial" panose="020B0604020202020204" pitchFamily="34" charset="0"/>
                <a:ea typeface="Times New Roman" panose="02020603050405020304" pitchFamily="18" charset="0"/>
                <a:cs typeface="Times New Roman" panose="02020603050405020304" pitchFamily="18" charset="0"/>
              </a:rPr>
              <a:t>Refer to slide.</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349415" indent="-349415">
              <a:lnSpc>
                <a:spcPct val="115000"/>
              </a:lnSpc>
              <a:spcAft>
                <a:spcPts val="1019"/>
              </a:spcAft>
              <a:buFont typeface="Symbol" panose="05050102010706020507" pitchFamily="18" charset="2"/>
              <a:buChar char=""/>
            </a:pPr>
            <a:r>
              <a:rPr lang="en-US" sz="1800" dirty="0">
                <a:latin typeface="Calibri" panose="020F0502020204030204" pitchFamily="34" charset="0"/>
                <a:ea typeface="Times New Roman" panose="02020603050405020304" pitchFamily="18" charset="0"/>
                <a:cs typeface="Calibri" panose="020F0502020204030204" pitchFamily="34" charset="0"/>
              </a:rPr>
              <a:t>Parents/Guardians and Employees were not too dissimilar in their responses. </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349415" indent="-349415">
              <a:lnSpc>
                <a:spcPct val="115000"/>
              </a:lnSpc>
              <a:spcAft>
                <a:spcPts val="1019"/>
              </a:spcAft>
              <a:buFont typeface="Symbol" panose="05050102010706020507" pitchFamily="18" charset="2"/>
              <a:buChar char=""/>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907857D-C8C3-4515-BDE2-697BDAB8E54E}" type="slidenum">
              <a:rPr lang="en-US" smtClean="0"/>
              <a:t>15</a:t>
            </a:fld>
            <a:endParaRPr lang="en-US"/>
          </a:p>
        </p:txBody>
      </p:sp>
    </p:spTree>
    <p:extLst>
      <p:ext uri="{BB962C8B-B14F-4D97-AF65-F5344CB8AC3E}">
        <p14:creationId xmlns:p14="http://schemas.microsoft.com/office/powerpoint/2010/main" val="2358741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into the consideration the themes in the data, the committee set to drafting the words that would make up our new mission, vision, and values in a way that carefully reflected the collective input gathered.</a:t>
            </a:r>
          </a:p>
          <a:p>
            <a:pPr defTabSz="931774">
              <a:defRPr/>
            </a:pPr>
            <a:r>
              <a:rPr lang="en-US" sz="1800" dirty="0">
                <a:latin typeface="Calibri" panose="020F0502020204030204" pitchFamily="34" charset="0"/>
                <a:ea typeface="Times New Roman" panose="02020603050405020304" pitchFamily="18" charset="0"/>
                <a:cs typeface="Times New Roman" panose="02020603050405020304" pitchFamily="18" charset="0"/>
              </a:rPr>
              <a:t>Knowing that the input gathered was based on the experiences, opinions, and perceptions of our current environment and culture, the committee’s objective when drafting the mission, vision, and values was to bridge the gap between our stakeholders' perceptions and the reality of our organization's current and future capabilities.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907857D-C8C3-4515-BDE2-697BDAB8E54E}" type="slidenum">
              <a:rPr lang="en-US" smtClean="0"/>
              <a:t>16</a:t>
            </a:fld>
            <a:endParaRPr lang="en-US"/>
          </a:p>
        </p:txBody>
      </p:sp>
    </p:spTree>
    <p:extLst>
      <p:ext uri="{BB962C8B-B14F-4D97-AF65-F5344CB8AC3E}">
        <p14:creationId xmlns:p14="http://schemas.microsoft.com/office/powerpoint/2010/main" val="2410419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drafting our statements, we used the following definitions: </a:t>
            </a:r>
            <a:r>
              <a:rPr lang="en-US" b="1" dirty="0"/>
              <a:t>Refer to slide</a:t>
            </a:r>
          </a:p>
        </p:txBody>
      </p:sp>
      <p:sp>
        <p:nvSpPr>
          <p:cNvPr id="4" name="Slide Number Placeholder 3"/>
          <p:cNvSpPr>
            <a:spLocks noGrp="1"/>
          </p:cNvSpPr>
          <p:nvPr>
            <p:ph type="sldNum" sz="quarter" idx="5"/>
          </p:nvPr>
        </p:nvSpPr>
        <p:spPr/>
        <p:txBody>
          <a:bodyPr/>
          <a:lstStyle/>
          <a:p>
            <a:fld id="{5907857D-C8C3-4515-BDE2-697BDAB8E54E}" type="slidenum">
              <a:rPr lang="en-US" smtClean="0"/>
              <a:t>17</a:t>
            </a:fld>
            <a:endParaRPr lang="en-US"/>
          </a:p>
        </p:txBody>
      </p:sp>
    </p:spTree>
    <p:extLst>
      <p:ext uri="{BB962C8B-B14F-4D97-AF65-F5344CB8AC3E}">
        <p14:creationId xmlns:p14="http://schemas.microsoft.com/office/powerpoint/2010/main" val="2111561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 to slide</a:t>
            </a:r>
            <a:endParaRPr lang="en-US" dirty="0"/>
          </a:p>
        </p:txBody>
      </p:sp>
      <p:sp>
        <p:nvSpPr>
          <p:cNvPr id="4" name="Slide Number Placeholder 3"/>
          <p:cNvSpPr>
            <a:spLocks noGrp="1"/>
          </p:cNvSpPr>
          <p:nvPr>
            <p:ph type="sldNum" sz="quarter" idx="5"/>
          </p:nvPr>
        </p:nvSpPr>
        <p:spPr/>
        <p:txBody>
          <a:bodyPr/>
          <a:lstStyle/>
          <a:p>
            <a:fld id="{5907857D-C8C3-4515-BDE2-697BDAB8E54E}" type="slidenum">
              <a:rPr lang="en-US" smtClean="0"/>
              <a:t>18</a:t>
            </a:fld>
            <a:endParaRPr lang="en-US"/>
          </a:p>
        </p:txBody>
      </p:sp>
    </p:spTree>
    <p:extLst>
      <p:ext uri="{BB962C8B-B14F-4D97-AF65-F5344CB8AC3E}">
        <p14:creationId xmlns:p14="http://schemas.microsoft.com/office/powerpoint/2010/main" val="2634665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 to slide</a:t>
            </a:r>
            <a:endParaRPr lang="en-US" dirty="0"/>
          </a:p>
        </p:txBody>
      </p:sp>
      <p:sp>
        <p:nvSpPr>
          <p:cNvPr id="4" name="Slide Number Placeholder 3"/>
          <p:cNvSpPr>
            <a:spLocks noGrp="1"/>
          </p:cNvSpPr>
          <p:nvPr>
            <p:ph type="sldNum" sz="quarter" idx="5"/>
          </p:nvPr>
        </p:nvSpPr>
        <p:spPr/>
        <p:txBody>
          <a:bodyPr/>
          <a:lstStyle/>
          <a:p>
            <a:fld id="{5907857D-C8C3-4515-BDE2-697BDAB8E54E}" type="slidenum">
              <a:rPr lang="en-US" smtClean="0"/>
              <a:t>19</a:t>
            </a:fld>
            <a:endParaRPr lang="en-US"/>
          </a:p>
        </p:txBody>
      </p:sp>
    </p:spTree>
    <p:extLst>
      <p:ext uri="{BB962C8B-B14F-4D97-AF65-F5344CB8AC3E}">
        <p14:creationId xmlns:p14="http://schemas.microsoft.com/office/powerpoint/2010/main" val="3691028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Calibri" panose="020F0502020204030204" pitchFamily="34" charset="0"/>
                <a:ea typeface="Times New Roman" panose="02020603050405020304" pitchFamily="18" charset="0"/>
                <a:cs typeface="Times New Roman" panose="02020603050405020304" pitchFamily="18" charset="0"/>
              </a:rPr>
              <a:t>ASD-W engaged in a consultative process to update our mission, vision and values in the Spring of 2023. They were lasted updated in 2015.</a:t>
            </a:r>
          </a:p>
        </p:txBody>
      </p:sp>
      <p:sp>
        <p:nvSpPr>
          <p:cNvPr id="4" name="Slide Number Placeholder 3"/>
          <p:cNvSpPr>
            <a:spLocks noGrp="1"/>
          </p:cNvSpPr>
          <p:nvPr>
            <p:ph type="sldNum" sz="quarter" idx="5"/>
          </p:nvPr>
        </p:nvSpPr>
        <p:spPr/>
        <p:txBody>
          <a:bodyPr/>
          <a:lstStyle/>
          <a:p>
            <a:fld id="{5907857D-C8C3-4515-BDE2-697BDAB8E54E}" type="slidenum">
              <a:rPr lang="en-US" smtClean="0"/>
              <a:t>2</a:t>
            </a:fld>
            <a:endParaRPr lang="en-US"/>
          </a:p>
        </p:txBody>
      </p:sp>
    </p:spTree>
    <p:extLst>
      <p:ext uri="{BB962C8B-B14F-4D97-AF65-F5344CB8AC3E}">
        <p14:creationId xmlns:p14="http://schemas.microsoft.com/office/powerpoint/2010/main" val="2324554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after a series of writing and refining we established the following statements to represent our districts new mission, vision, and values.</a:t>
            </a:r>
          </a:p>
        </p:txBody>
      </p:sp>
      <p:sp>
        <p:nvSpPr>
          <p:cNvPr id="4" name="Slide Number Placeholder 3"/>
          <p:cNvSpPr>
            <a:spLocks noGrp="1"/>
          </p:cNvSpPr>
          <p:nvPr>
            <p:ph type="sldNum" sz="quarter" idx="5"/>
          </p:nvPr>
        </p:nvSpPr>
        <p:spPr/>
        <p:txBody>
          <a:bodyPr/>
          <a:lstStyle/>
          <a:p>
            <a:fld id="{5907857D-C8C3-4515-BDE2-697BDAB8E54E}" type="slidenum">
              <a:rPr lang="en-US" smtClean="0"/>
              <a:t>20</a:t>
            </a:fld>
            <a:endParaRPr lang="en-US"/>
          </a:p>
        </p:txBody>
      </p:sp>
    </p:spTree>
    <p:extLst>
      <p:ext uri="{BB962C8B-B14F-4D97-AF65-F5344CB8AC3E}">
        <p14:creationId xmlns:p14="http://schemas.microsoft.com/office/powerpoint/2010/main" val="4086276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new mission is:</a:t>
            </a:r>
          </a:p>
          <a:p>
            <a:endParaRPr lang="en-US" dirty="0"/>
          </a:p>
          <a:p>
            <a:r>
              <a:rPr lang="en-US" dirty="0"/>
              <a:t>To nurture learning in a healthy, safe, inclusive environment so students thrive and become confident, contributing community members.</a:t>
            </a:r>
          </a:p>
        </p:txBody>
      </p:sp>
      <p:sp>
        <p:nvSpPr>
          <p:cNvPr id="4" name="Slide Number Placeholder 3"/>
          <p:cNvSpPr>
            <a:spLocks noGrp="1"/>
          </p:cNvSpPr>
          <p:nvPr>
            <p:ph type="sldNum" sz="quarter" idx="5"/>
          </p:nvPr>
        </p:nvSpPr>
        <p:spPr/>
        <p:txBody>
          <a:bodyPr/>
          <a:lstStyle/>
          <a:p>
            <a:fld id="{5907857D-C8C3-4515-BDE2-697BDAB8E54E}" type="slidenum">
              <a:rPr lang="en-US" smtClean="0"/>
              <a:t>21</a:t>
            </a:fld>
            <a:endParaRPr lang="en-US"/>
          </a:p>
        </p:txBody>
      </p:sp>
    </p:spTree>
    <p:extLst>
      <p:ext uri="{BB962C8B-B14F-4D97-AF65-F5344CB8AC3E}">
        <p14:creationId xmlns:p14="http://schemas.microsoft.com/office/powerpoint/2010/main" val="2790869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 to slide</a:t>
            </a:r>
            <a:endParaRPr lang="en-US" dirty="0"/>
          </a:p>
        </p:txBody>
      </p:sp>
      <p:sp>
        <p:nvSpPr>
          <p:cNvPr id="4" name="Slide Number Placeholder 3"/>
          <p:cNvSpPr>
            <a:spLocks noGrp="1"/>
          </p:cNvSpPr>
          <p:nvPr>
            <p:ph type="sldNum" sz="quarter" idx="5"/>
          </p:nvPr>
        </p:nvSpPr>
        <p:spPr/>
        <p:txBody>
          <a:bodyPr/>
          <a:lstStyle/>
          <a:p>
            <a:fld id="{5907857D-C8C3-4515-BDE2-697BDAB8E54E}" type="slidenum">
              <a:rPr lang="en-US" smtClean="0"/>
              <a:t>22</a:t>
            </a:fld>
            <a:endParaRPr lang="en-US"/>
          </a:p>
        </p:txBody>
      </p:sp>
    </p:spTree>
    <p:extLst>
      <p:ext uri="{BB962C8B-B14F-4D97-AF65-F5344CB8AC3E}">
        <p14:creationId xmlns:p14="http://schemas.microsoft.com/office/powerpoint/2010/main" val="1376356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new vision statement is…</a:t>
            </a:r>
          </a:p>
        </p:txBody>
      </p:sp>
      <p:sp>
        <p:nvSpPr>
          <p:cNvPr id="4" name="Slide Number Placeholder 3"/>
          <p:cNvSpPr>
            <a:spLocks noGrp="1"/>
          </p:cNvSpPr>
          <p:nvPr>
            <p:ph type="sldNum" sz="quarter" idx="5"/>
          </p:nvPr>
        </p:nvSpPr>
        <p:spPr/>
        <p:txBody>
          <a:bodyPr/>
          <a:lstStyle/>
          <a:p>
            <a:fld id="{5907857D-C8C3-4515-BDE2-697BDAB8E54E}" type="slidenum">
              <a:rPr lang="en-US" smtClean="0"/>
              <a:t>23</a:t>
            </a:fld>
            <a:endParaRPr lang="en-US"/>
          </a:p>
        </p:txBody>
      </p:sp>
    </p:spTree>
    <p:extLst>
      <p:ext uri="{BB962C8B-B14F-4D97-AF65-F5344CB8AC3E}">
        <p14:creationId xmlns:p14="http://schemas.microsoft.com/office/powerpoint/2010/main" val="2072249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student is a successful learner who makes positive contributions to our world.</a:t>
            </a:r>
          </a:p>
        </p:txBody>
      </p:sp>
      <p:sp>
        <p:nvSpPr>
          <p:cNvPr id="4" name="Slide Number Placeholder 3"/>
          <p:cNvSpPr>
            <a:spLocks noGrp="1"/>
          </p:cNvSpPr>
          <p:nvPr>
            <p:ph type="sldNum" sz="quarter" idx="5"/>
          </p:nvPr>
        </p:nvSpPr>
        <p:spPr/>
        <p:txBody>
          <a:bodyPr/>
          <a:lstStyle/>
          <a:p>
            <a:fld id="{5907857D-C8C3-4515-BDE2-697BDAB8E54E}" type="slidenum">
              <a:rPr lang="en-US" smtClean="0"/>
              <a:t>24</a:t>
            </a:fld>
            <a:endParaRPr lang="en-US"/>
          </a:p>
        </p:txBody>
      </p:sp>
    </p:spTree>
    <p:extLst>
      <p:ext uri="{BB962C8B-B14F-4D97-AF65-F5344CB8AC3E}">
        <p14:creationId xmlns:p14="http://schemas.microsoft.com/office/powerpoint/2010/main" val="2041164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 to slide</a:t>
            </a:r>
            <a:endParaRPr lang="en-US" dirty="0"/>
          </a:p>
        </p:txBody>
      </p:sp>
      <p:sp>
        <p:nvSpPr>
          <p:cNvPr id="4" name="Slide Number Placeholder 3"/>
          <p:cNvSpPr>
            <a:spLocks noGrp="1"/>
          </p:cNvSpPr>
          <p:nvPr>
            <p:ph type="sldNum" sz="quarter" idx="5"/>
          </p:nvPr>
        </p:nvSpPr>
        <p:spPr/>
        <p:txBody>
          <a:bodyPr/>
          <a:lstStyle/>
          <a:p>
            <a:fld id="{5907857D-C8C3-4515-BDE2-697BDAB8E54E}" type="slidenum">
              <a:rPr lang="en-US" smtClean="0"/>
              <a:t>25</a:t>
            </a:fld>
            <a:endParaRPr lang="en-US"/>
          </a:p>
        </p:txBody>
      </p:sp>
    </p:spTree>
    <p:extLst>
      <p:ext uri="{BB962C8B-B14F-4D97-AF65-F5344CB8AC3E}">
        <p14:creationId xmlns:p14="http://schemas.microsoft.com/office/powerpoint/2010/main" val="4124575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our new values are as follows…</a:t>
            </a:r>
          </a:p>
        </p:txBody>
      </p:sp>
      <p:sp>
        <p:nvSpPr>
          <p:cNvPr id="4" name="Slide Number Placeholder 3"/>
          <p:cNvSpPr>
            <a:spLocks noGrp="1"/>
          </p:cNvSpPr>
          <p:nvPr>
            <p:ph type="sldNum" sz="quarter" idx="5"/>
          </p:nvPr>
        </p:nvSpPr>
        <p:spPr/>
        <p:txBody>
          <a:bodyPr/>
          <a:lstStyle/>
          <a:p>
            <a:fld id="{5907857D-C8C3-4515-BDE2-697BDAB8E54E}" type="slidenum">
              <a:rPr lang="en-US" smtClean="0"/>
              <a:t>26</a:t>
            </a:fld>
            <a:endParaRPr lang="en-US"/>
          </a:p>
        </p:txBody>
      </p:sp>
    </p:spTree>
    <p:extLst>
      <p:ext uri="{BB962C8B-B14F-4D97-AF65-F5344CB8AC3E}">
        <p14:creationId xmlns:p14="http://schemas.microsoft.com/office/powerpoint/2010/main" val="3163406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 to slide.</a:t>
            </a:r>
          </a:p>
        </p:txBody>
      </p:sp>
      <p:sp>
        <p:nvSpPr>
          <p:cNvPr id="4" name="Slide Number Placeholder 3"/>
          <p:cNvSpPr>
            <a:spLocks noGrp="1"/>
          </p:cNvSpPr>
          <p:nvPr>
            <p:ph type="sldNum" sz="quarter" idx="5"/>
          </p:nvPr>
        </p:nvSpPr>
        <p:spPr/>
        <p:txBody>
          <a:bodyPr/>
          <a:lstStyle/>
          <a:p>
            <a:fld id="{5907857D-C8C3-4515-BDE2-697BDAB8E54E}" type="slidenum">
              <a:rPr lang="en-US" smtClean="0"/>
              <a:t>27</a:t>
            </a:fld>
            <a:endParaRPr lang="en-US"/>
          </a:p>
        </p:txBody>
      </p:sp>
    </p:spTree>
    <p:extLst>
      <p:ext uri="{BB962C8B-B14F-4D97-AF65-F5344CB8AC3E}">
        <p14:creationId xmlns:p14="http://schemas.microsoft.com/office/powerpoint/2010/main" val="2296915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 to slide</a:t>
            </a:r>
            <a:endParaRPr lang="en-US" dirty="0"/>
          </a:p>
        </p:txBody>
      </p:sp>
      <p:sp>
        <p:nvSpPr>
          <p:cNvPr id="4" name="Slide Number Placeholder 3"/>
          <p:cNvSpPr>
            <a:spLocks noGrp="1"/>
          </p:cNvSpPr>
          <p:nvPr>
            <p:ph type="sldNum" sz="quarter" idx="5"/>
          </p:nvPr>
        </p:nvSpPr>
        <p:spPr/>
        <p:txBody>
          <a:bodyPr/>
          <a:lstStyle/>
          <a:p>
            <a:fld id="{5907857D-C8C3-4515-BDE2-697BDAB8E54E}" type="slidenum">
              <a:rPr lang="en-US" smtClean="0"/>
              <a:t>28</a:t>
            </a:fld>
            <a:endParaRPr lang="en-US"/>
          </a:p>
        </p:txBody>
      </p:sp>
    </p:spTree>
    <p:extLst>
      <p:ext uri="{BB962C8B-B14F-4D97-AF65-F5344CB8AC3E}">
        <p14:creationId xmlns:p14="http://schemas.microsoft.com/office/powerpoint/2010/main" val="914487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draft mission, vision and values were shared with the ASD-W administrators in late August at our annual meeting. Today we are sharing them publicly. In the coming days, communications will be sent our school community and the new statements will be posted on our website.</a:t>
            </a:r>
          </a:p>
          <a:p>
            <a:endParaRPr lang="en-US" dirty="0"/>
          </a:p>
          <a:p>
            <a:pPr>
              <a:lnSpc>
                <a:spcPct val="107000"/>
              </a:lnSpc>
              <a:spcAft>
                <a:spcPts val="815"/>
              </a:spcAft>
            </a:pPr>
            <a:r>
              <a:rPr lang="en-US" dirty="0">
                <a:latin typeface="Calibri" panose="020F0502020204030204" pitchFamily="34" charset="0"/>
                <a:ea typeface="Times New Roman" panose="02020603050405020304" pitchFamily="18" charset="0"/>
                <a:cs typeface="Times New Roman" panose="02020603050405020304" pitchFamily="18" charset="0"/>
              </a:rPr>
              <a:t>Follow-up sessions with individual schools, departments and groups can be planned throughout the fall to facilitate deeper integration of the new positioning and ensure we are aligned district-wide. These sessions would aim to take teams through ways to incorporate the new mission, vision and values into their daily work and encourage connection, mobilization and alignment. </a:t>
            </a:r>
          </a:p>
          <a:p>
            <a:pPr>
              <a:lnSpc>
                <a:spcPct val="107000"/>
              </a:lnSpc>
              <a:spcAft>
                <a:spcPts val="815"/>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r>
              <a:rPr lang="en-US" dirty="0">
                <a:latin typeface="Calibri" panose="020F0502020204030204" pitchFamily="34" charset="0"/>
                <a:ea typeface="Calibri" panose="020F0502020204030204" pitchFamily="34" charset="0"/>
                <a:cs typeface="Times New Roman" panose="02020603050405020304" pitchFamily="18" charset="0"/>
              </a:rPr>
              <a:t>Thank you!</a:t>
            </a:r>
          </a:p>
        </p:txBody>
      </p:sp>
      <p:sp>
        <p:nvSpPr>
          <p:cNvPr id="4" name="Slide Number Placeholder 3"/>
          <p:cNvSpPr>
            <a:spLocks noGrp="1"/>
          </p:cNvSpPr>
          <p:nvPr>
            <p:ph type="sldNum" sz="quarter" idx="5"/>
          </p:nvPr>
        </p:nvSpPr>
        <p:spPr/>
        <p:txBody>
          <a:bodyPr/>
          <a:lstStyle/>
          <a:p>
            <a:fld id="{5907857D-C8C3-4515-BDE2-697BDAB8E54E}" type="slidenum">
              <a:rPr lang="en-US" smtClean="0"/>
              <a:t>29</a:t>
            </a:fld>
            <a:endParaRPr lang="en-US"/>
          </a:p>
        </p:txBody>
      </p:sp>
    </p:spTree>
    <p:extLst>
      <p:ext uri="{BB962C8B-B14F-4D97-AF65-F5344CB8AC3E}">
        <p14:creationId xmlns:p14="http://schemas.microsoft.com/office/powerpoint/2010/main" val="1903721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dirty="0">
                <a:latin typeface="Calibri" panose="020F0502020204030204" pitchFamily="34" charset="0"/>
                <a:ea typeface="Times New Roman" panose="02020603050405020304" pitchFamily="18" charset="0"/>
                <a:cs typeface="Times New Roman" panose="02020603050405020304" pitchFamily="18" charset="0"/>
              </a:rPr>
              <a:t>With the national and provincial educational landscapes undergoing so many changes over the past few years, most notably due to the impact of Covid, the leadership team saw an opportunity to re-evaluate our organizational positioning to reflect better our evolving educational values, operational strategies, and district goals and ensure that we were poised to respond successfully to current challenges and opportunities and those of the future.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907857D-C8C3-4515-BDE2-697BDAB8E54E}" type="slidenum">
              <a:rPr lang="en-US" smtClean="0"/>
              <a:t>3</a:t>
            </a:fld>
            <a:endParaRPr lang="en-US"/>
          </a:p>
        </p:txBody>
      </p:sp>
    </p:spTree>
    <p:extLst>
      <p:ext uri="{BB962C8B-B14F-4D97-AF65-F5344CB8AC3E}">
        <p14:creationId xmlns:p14="http://schemas.microsoft.com/office/powerpoint/2010/main" val="3122413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Some may challenge w</a:t>
            </a:r>
            <a:r>
              <a:rPr lang="en-US" sz="1800" dirty="0">
                <a:latin typeface="Calibri" panose="020F0502020204030204" pitchFamily="34" charset="0"/>
                <a:ea typeface="Times New Roman" panose="02020603050405020304" pitchFamily="18" charset="0"/>
                <a:cs typeface="Times New Roman" panose="02020603050405020304" pitchFamily="18" charset="0"/>
              </a:rPr>
              <a:t>hether mission, vision and value statements are worth the effort or if they will affect positive change in the school system. However, if done well, there are several benefits that can mobilize us and drive us forward toward the pursuit of more positive goals and outcomes.</a:t>
            </a:r>
          </a:p>
          <a:p>
            <a:r>
              <a:rPr lang="en-US" sz="1800" dirty="0">
                <a:latin typeface="Calibri" panose="020F0502020204030204" pitchFamily="34" charset="0"/>
                <a:cs typeface="Times New Roman" panose="02020603050405020304" pitchFamily="18" charset="0"/>
              </a:rPr>
              <a:t>Mission Vision and Value Statements:</a:t>
            </a:r>
          </a:p>
          <a:p>
            <a:pPr marL="349415" indent="-349415">
              <a:lnSpc>
                <a:spcPct val="150000"/>
              </a:lnSpc>
              <a:buClr>
                <a:schemeClr val="accent3"/>
              </a:buClr>
              <a:buSzPct val="120000"/>
              <a:buFont typeface="Wingdings" panose="05000000000000000000" pitchFamily="2" charset="2"/>
              <a:buChar char="ü"/>
            </a:pPr>
            <a:r>
              <a:rPr lang="en-US" dirty="0"/>
              <a:t>Ensure the aspirations for the district are defined, agreed, and documented.</a:t>
            </a:r>
          </a:p>
          <a:p>
            <a:pPr marL="349415" indent="-349415">
              <a:lnSpc>
                <a:spcPct val="150000"/>
              </a:lnSpc>
              <a:buClr>
                <a:schemeClr val="accent3"/>
              </a:buClr>
              <a:buSzPct val="120000"/>
              <a:buFont typeface="Wingdings" panose="05000000000000000000" pitchFamily="2" charset="2"/>
              <a:buChar char="ü"/>
            </a:pPr>
            <a:r>
              <a:rPr lang="en-US" dirty="0"/>
              <a:t>Provide a shared purpose and common goals – a checklist for school leaders and educators against which decisions, initiatives and future actions are measured. </a:t>
            </a:r>
          </a:p>
          <a:p>
            <a:pPr marL="349415" indent="-349415">
              <a:lnSpc>
                <a:spcPct val="150000"/>
              </a:lnSpc>
              <a:buClr>
                <a:schemeClr val="accent3"/>
              </a:buClr>
              <a:buSzPct val="120000"/>
              <a:buFont typeface="Wingdings" panose="05000000000000000000" pitchFamily="2" charset="2"/>
              <a:buChar char="ü"/>
            </a:pPr>
            <a:r>
              <a:rPr lang="en-US" dirty="0"/>
              <a:t>Help us reflect on our core educational values, improvement plans, operational objectives, public purpose, and hoped-for results for students.</a:t>
            </a:r>
          </a:p>
          <a:p>
            <a:pPr marL="349415" indent="-349415">
              <a:lnSpc>
                <a:spcPct val="150000"/>
              </a:lnSpc>
              <a:buClr>
                <a:schemeClr val="accent3"/>
              </a:buClr>
              <a:buSzPct val="120000"/>
              <a:buFont typeface="Wingdings" panose="05000000000000000000" pitchFamily="2" charset="2"/>
              <a:buChar char="ü"/>
            </a:pPr>
            <a:r>
              <a:rPr lang="en-US" dirty="0"/>
              <a:t>Unite our school community and create long-term connections and trust. </a:t>
            </a:r>
          </a:p>
          <a:p>
            <a:endParaRPr lang="en-US" dirty="0"/>
          </a:p>
        </p:txBody>
      </p:sp>
      <p:sp>
        <p:nvSpPr>
          <p:cNvPr id="4" name="Slide Number Placeholder 3"/>
          <p:cNvSpPr>
            <a:spLocks noGrp="1"/>
          </p:cNvSpPr>
          <p:nvPr>
            <p:ph type="sldNum" sz="quarter" idx="5"/>
          </p:nvPr>
        </p:nvSpPr>
        <p:spPr/>
        <p:txBody>
          <a:bodyPr/>
          <a:lstStyle/>
          <a:p>
            <a:fld id="{5907857D-C8C3-4515-BDE2-697BDAB8E54E}" type="slidenum">
              <a:rPr lang="en-US" smtClean="0"/>
              <a:t>4</a:t>
            </a:fld>
            <a:endParaRPr lang="en-US"/>
          </a:p>
        </p:txBody>
      </p:sp>
    </p:spTree>
    <p:extLst>
      <p:ext uri="{BB962C8B-B14F-4D97-AF65-F5344CB8AC3E}">
        <p14:creationId xmlns:p14="http://schemas.microsoft.com/office/powerpoint/2010/main" val="4230999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dirty="0">
                <a:latin typeface="Calibri" panose="020F0502020204030204" pitchFamily="34" charset="0"/>
                <a:ea typeface="Times New Roman" panose="02020603050405020304" pitchFamily="18" charset="0"/>
                <a:cs typeface="Times New Roman" panose="02020603050405020304" pitchFamily="18" charset="0"/>
              </a:rPr>
              <a:t>In order to define our new mission, vision and values, we needed to understand how ASD-W is currently perceived by those who interact with it and within it daily and their long-term hopes for the future.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907857D-C8C3-4515-BDE2-697BDAB8E54E}" type="slidenum">
              <a:rPr lang="en-US" smtClean="0"/>
              <a:t>5</a:t>
            </a:fld>
            <a:endParaRPr lang="en-US"/>
          </a:p>
        </p:txBody>
      </p:sp>
    </p:spTree>
    <p:extLst>
      <p:ext uri="{BB962C8B-B14F-4D97-AF65-F5344CB8AC3E}">
        <p14:creationId xmlns:p14="http://schemas.microsoft.com/office/powerpoint/2010/main" val="2633752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dirty="0">
                <a:latin typeface="Calibri" panose="020F0502020204030204" pitchFamily="34" charset="0"/>
                <a:ea typeface="Times New Roman" panose="02020603050405020304" pitchFamily="18" charset="0"/>
                <a:cs typeface="Times New Roman" panose="02020603050405020304" pitchFamily="18" charset="0"/>
              </a:rPr>
              <a:t>A </a:t>
            </a:r>
            <a:r>
              <a:rPr lang="en-US" sz="1800" b="1" dirty="0">
                <a:latin typeface="Calibri" panose="020F0502020204030204" pitchFamily="34" charset="0"/>
                <a:ea typeface="Times New Roman" panose="02020603050405020304" pitchFamily="18" charset="0"/>
                <a:cs typeface="Times New Roman" panose="02020603050405020304" pitchFamily="18" charset="0"/>
              </a:rPr>
              <a:t>committee was formed</a:t>
            </a:r>
            <a:r>
              <a:rPr lang="en-US" sz="1800" dirty="0">
                <a:latin typeface="Calibri" panose="020F0502020204030204" pitchFamily="34" charset="0"/>
                <a:ea typeface="Times New Roman" panose="02020603050405020304" pitchFamily="18" charset="0"/>
                <a:cs typeface="Times New Roman" panose="02020603050405020304" pitchFamily="18" charset="0"/>
              </a:rPr>
              <a:t>, comprised of a small group of senior leaders appointed by the Superintendent and two District Education Council Members. Information-gathering began with a </a:t>
            </a:r>
            <a:r>
              <a:rPr lang="en-US" sz="1800" b="1" dirty="0">
                <a:latin typeface="Calibri" panose="020F0502020204030204" pitchFamily="34" charset="0"/>
                <a:ea typeface="Times New Roman" panose="02020603050405020304" pitchFamily="18" charset="0"/>
                <a:cs typeface="Times New Roman" panose="02020603050405020304" pitchFamily="18" charset="0"/>
              </a:rPr>
              <a:t>survey</a:t>
            </a:r>
            <a:r>
              <a:rPr lang="en-US" sz="1800" dirty="0">
                <a:latin typeface="Calibri" panose="020F0502020204030204" pitchFamily="34" charset="0"/>
                <a:ea typeface="Times New Roman" panose="02020603050405020304" pitchFamily="18" charset="0"/>
                <a:cs typeface="Times New Roman" panose="02020603050405020304" pitchFamily="18" charset="0"/>
              </a:rPr>
              <a:t> </a:t>
            </a:r>
            <a:r>
              <a:rPr lang="en-US" sz="1800" b="1" dirty="0">
                <a:latin typeface="Calibri" panose="020F0502020204030204" pitchFamily="34" charset="0"/>
                <a:ea typeface="Times New Roman" panose="02020603050405020304" pitchFamily="18" charset="0"/>
                <a:cs typeface="Times New Roman" panose="02020603050405020304" pitchFamily="18" charset="0"/>
              </a:rPr>
              <a:t>shared</a:t>
            </a:r>
            <a:r>
              <a:rPr lang="en-US" sz="1800" dirty="0">
                <a:latin typeface="Calibri" panose="020F0502020204030204" pitchFamily="34" charset="0"/>
                <a:ea typeface="Times New Roman" panose="02020603050405020304" pitchFamily="18" charset="0"/>
                <a:cs typeface="Times New Roman" panose="02020603050405020304" pitchFamily="18" charset="0"/>
              </a:rPr>
              <a:t> electronically (by website, email and social media). The committee collected and reviewed the </a:t>
            </a:r>
            <a:r>
              <a:rPr lang="en-US" sz="1800" b="1" dirty="0">
                <a:latin typeface="Calibri" panose="020F0502020204030204" pitchFamily="34" charset="0"/>
                <a:ea typeface="Times New Roman" panose="02020603050405020304" pitchFamily="18" charset="0"/>
                <a:cs typeface="Times New Roman" panose="02020603050405020304" pitchFamily="18" charset="0"/>
              </a:rPr>
              <a:t>data</a:t>
            </a:r>
            <a:r>
              <a:rPr lang="en-US" sz="1800" dirty="0">
                <a:latin typeface="Calibri" panose="020F0502020204030204" pitchFamily="34" charset="0"/>
                <a:ea typeface="Times New Roman" panose="02020603050405020304" pitchFamily="18" charset="0"/>
                <a:cs typeface="Times New Roman" panose="02020603050405020304" pitchFamily="18" charset="0"/>
              </a:rPr>
              <a:t> and </a:t>
            </a:r>
            <a:r>
              <a:rPr lang="en-US" sz="1800" b="1" dirty="0">
                <a:latin typeface="Calibri" panose="020F0502020204030204" pitchFamily="34" charset="0"/>
                <a:ea typeface="Times New Roman" panose="02020603050405020304" pitchFamily="18" charset="0"/>
                <a:cs typeface="Times New Roman" panose="02020603050405020304" pitchFamily="18" charset="0"/>
              </a:rPr>
              <a:t>narrowed it down</a:t>
            </a:r>
            <a:r>
              <a:rPr lang="en-US" sz="1800" dirty="0">
                <a:latin typeface="Calibri" panose="020F0502020204030204" pitchFamily="34" charset="0"/>
                <a:ea typeface="Times New Roman" panose="02020603050405020304" pitchFamily="18" charset="0"/>
                <a:cs typeface="Times New Roman" panose="02020603050405020304" pitchFamily="18" charset="0"/>
              </a:rPr>
              <a:t> to identify </a:t>
            </a:r>
            <a:r>
              <a:rPr lang="en-US" sz="1800" b="1" dirty="0">
                <a:latin typeface="Calibri" panose="020F0502020204030204" pitchFamily="34" charset="0"/>
                <a:ea typeface="Times New Roman" panose="02020603050405020304" pitchFamily="18" charset="0"/>
                <a:cs typeface="Times New Roman" panose="02020603050405020304" pitchFamily="18" charset="0"/>
              </a:rPr>
              <a:t>common themes</a:t>
            </a:r>
            <a:r>
              <a:rPr lang="en-US" sz="1800" dirty="0">
                <a:latin typeface="Calibri" panose="020F0502020204030204" pitchFamily="34" charset="0"/>
                <a:ea typeface="Times New Roman" panose="02020603050405020304" pitchFamily="18" charset="0"/>
                <a:cs typeface="Times New Roman" panose="02020603050405020304" pitchFamily="18" charset="0"/>
              </a:rPr>
              <a:t>. The work then began to </a:t>
            </a:r>
            <a:r>
              <a:rPr lang="en-US" sz="1800" b="1" dirty="0">
                <a:latin typeface="Calibri" panose="020F0502020204030204" pitchFamily="34" charset="0"/>
                <a:ea typeface="Times New Roman" panose="02020603050405020304" pitchFamily="18" charset="0"/>
                <a:cs typeface="Times New Roman" panose="02020603050405020304" pitchFamily="18" charset="0"/>
              </a:rPr>
              <a:t>draft the new mission, vision and values statements </a:t>
            </a:r>
            <a:r>
              <a:rPr lang="en-US" sz="1800" dirty="0">
                <a:latin typeface="Calibri" panose="020F0502020204030204" pitchFamily="34" charset="0"/>
                <a:ea typeface="Times New Roman" panose="02020603050405020304" pitchFamily="18" charset="0"/>
                <a:cs typeface="Times New Roman" panose="02020603050405020304" pitchFamily="18" charset="0"/>
              </a:rPr>
              <a:t>that represented the collective input gathered. The statements were then reviewed and refined, and we are now able to share them with you and our other stakeholder groups.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907857D-C8C3-4515-BDE2-697BDAB8E54E}" type="slidenum">
              <a:rPr lang="en-US" smtClean="0"/>
              <a:t>6</a:t>
            </a:fld>
            <a:endParaRPr lang="en-US"/>
          </a:p>
        </p:txBody>
      </p:sp>
    </p:spTree>
    <p:extLst>
      <p:ext uri="{BB962C8B-B14F-4D97-AF65-F5344CB8AC3E}">
        <p14:creationId xmlns:p14="http://schemas.microsoft.com/office/powerpoint/2010/main" val="3564790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gathering was the first major step toward our new positioning statements and in began with a </a:t>
            </a:r>
            <a:r>
              <a:rPr lang="en-US" b="1" dirty="0">
                <a:latin typeface="Calibri" panose="020F0502020204030204" pitchFamily="34" charset="0"/>
                <a:ea typeface="Times New Roman" panose="02020603050405020304" pitchFamily="18" charset="0"/>
                <a:cs typeface="Times New Roman" panose="02020603050405020304" pitchFamily="18" charset="0"/>
              </a:rPr>
              <a:t>survey</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b="1" dirty="0">
                <a:latin typeface="Calibri" panose="020F0502020204030204" pitchFamily="34" charset="0"/>
                <a:ea typeface="Times New Roman" panose="02020603050405020304" pitchFamily="18" charset="0"/>
                <a:cs typeface="Times New Roman" panose="02020603050405020304" pitchFamily="18" charset="0"/>
              </a:rPr>
              <a:t>shared</a:t>
            </a:r>
            <a:r>
              <a:rPr lang="en-US" dirty="0">
                <a:latin typeface="Calibri" panose="020F0502020204030204" pitchFamily="34" charset="0"/>
                <a:ea typeface="Times New Roman" panose="02020603050405020304" pitchFamily="18" charset="0"/>
                <a:cs typeface="Times New Roman" panose="02020603050405020304" pitchFamily="18" charset="0"/>
              </a:rPr>
              <a:t> electronically (by website, email and social media). </a:t>
            </a:r>
            <a:endParaRPr lang="en-US" dirty="0"/>
          </a:p>
        </p:txBody>
      </p:sp>
      <p:sp>
        <p:nvSpPr>
          <p:cNvPr id="4" name="Slide Number Placeholder 3"/>
          <p:cNvSpPr>
            <a:spLocks noGrp="1"/>
          </p:cNvSpPr>
          <p:nvPr>
            <p:ph type="sldNum" sz="quarter" idx="5"/>
          </p:nvPr>
        </p:nvSpPr>
        <p:spPr/>
        <p:txBody>
          <a:bodyPr/>
          <a:lstStyle/>
          <a:p>
            <a:fld id="{5907857D-C8C3-4515-BDE2-697BDAB8E54E}" type="slidenum">
              <a:rPr lang="en-US" smtClean="0"/>
              <a:t>7</a:t>
            </a:fld>
            <a:endParaRPr lang="en-US"/>
          </a:p>
        </p:txBody>
      </p:sp>
    </p:spTree>
    <p:extLst>
      <p:ext uri="{BB962C8B-B14F-4D97-AF65-F5344CB8AC3E}">
        <p14:creationId xmlns:p14="http://schemas.microsoft.com/office/powerpoint/2010/main" val="1301794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survey launched on May 11 and remained open for two weeks. It was directly sent to </a:t>
            </a:r>
            <a:r>
              <a:rPr lang="en-US" sz="1800" dirty="0">
                <a:latin typeface="Calibri" panose="020F0502020204030204" pitchFamily="34" charset="0"/>
                <a:ea typeface="Calibri" panose="020F0502020204030204" pitchFamily="34" charset="0"/>
              </a:rPr>
              <a:t>54,067 stakeholders and shared through social media, our website and word of mouth.</a:t>
            </a:r>
            <a:endParaRPr lang="en-US" dirty="0"/>
          </a:p>
        </p:txBody>
      </p:sp>
      <p:sp>
        <p:nvSpPr>
          <p:cNvPr id="4" name="Slide Number Placeholder 3"/>
          <p:cNvSpPr>
            <a:spLocks noGrp="1"/>
          </p:cNvSpPr>
          <p:nvPr>
            <p:ph type="sldNum" sz="quarter" idx="5"/>
          </p:nvPr>
        </p:nvSpPr>
        <p:spPr/>
        <p:txBody>
          <a:bodyPr/>
          <a:lstStyle/>
          <a:p>
            <a:fld id="{5907857D-C8C3-4515-BDE2-697BDAB8E54E}" type="slidenum">
              <a:rPr lang="en-US" smtClean="0"/>
              <a:t>8</a:t>
            </a:fld>
            <a:endParaRPr lang="en-US"/>
          </a:p>
        </p:txBody>
      </p:sp>
    </p:spTree>
    <p:extLst>
      <p:ext uri="{BB962C8B-B14F-4D97-AF65-F5344CB8AC3E}">
        <p14:creationId xmlns:p14="http://schemas.microsoft.com/office/powerpoint/2010/main" val="2780223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key stakeholder groups included:</a:t>
            </a:r>
          </a:p>
          <a:p>
            <a:pPr marL="349415" indent="-349415">
              <a:lnSpc>
                <a:spcPct val="150000"/>
              </a:lnSpc>
              <a:buClr>
                <a:srgbClr val="ECC862"/>
              </a:buClr>
              <a:buSzPct val="100000"/>
              <a:buFont typeface="Wingdings" panose="05000000000000000000" pitchFamily="2" charset="2"/>
              <a:buChar char="ü"/>
            </a:pPr>
            <a:r>
              <a:rPr lang="en-US" dirty="0"/>
              <a:t>Staff (Union and non-union) </a:t>
            </a:r>
          </a:p>
          <a:p>
            <a:pPr marL="349415" indent="-349415">
              <a:lnSpc>
                <a:spcPct val="150000"/>
              </a:lnSpc>
              <a:buClr>
                <a:srgbClr val="ECC862"/>
              </a:buClr>
              <a:buSzPct val="100000"/>
              <a:buFont typeface="Wingdings" panose="05000000000000000000" pitchFamily="2" charset="2"/>
              <a:buChar char="ü"/>
            </a:pPr>
            <a:r>
              <a:rPr lang="en-US" dirty="0"/>
              <a:t>District Education Council (DEC) </a:t>
            </a:r>
          </a:p>
          <a:p>
            <a:pPr marL="349415" indent="-349415">
              <a:lnSpc>
                <a:spcPct val="150000"/>
              </a:lnSpc>
              <a:buClr>
                <a:srgbClr val="ECC862"/>
              </a:buClr>
              <a:buSzPct val="100000"/>
              <a:buFont typeface="Wingdings" panose="05000000000000000000" pitchFamily="2" charset="2"/>
              <a:buChar char="ü"/>
            </a:pPr>
            <a:r>
              <a:rPr lang="en-US" dirty="0"/>
              <a:t>Parent School Support Committees (PSSCs) </a:t>
            </a:r>
          </a:p>
          <a:p>
            <a:pPr marL="349415" indent="-349415">
              <a:lnSpc>
                <a:spcPct val="150000"/>
              </a:lnSpc>
              <a:buClr>
                <a:srgbClr val="ECC862"/>
              </a:buClr>
              <a:buSzPct val="100000"/>
              <a:buFont typeface="Wingdings" panose="05000000000000000000" pitchFamily="2" charset="2"/>
              <a:buChar char="ü"/>
            </a:pPr>
            <a:r>
              <a:rPr lang="en-US" dirty="0"/>
              <a:t>First Nations Education Directors</a:t>
            </a:r>
          </a:p>
          <a:p>
            <a:pPr marL="349415" indent="-349415">
              <a:lnSpc>
                <a:spcPct val="150000"/>
              </a:lnSpc>
              <a:buClr>
                <a:srgbClr val="ECC862"/>
              </a:buClr>
              <a:buSzPct val="100000"/>
              <a:buFont typeface="Wingdings" panose="05000000000000000000" pitchFamily="2" charset="2"/>
              <a:buChar char="ü"/>
            </a:pPr>
            <a:r>
              <a:rPr lang="en-US" dirty="0"/>
              <a:t>Parents </a:t>
            </a:r>
          </a:p>
          <a:p>
            <a:pPr marL="349415" indent="-349415">
              <a:lnSpc>
                <a:spcPct val="150000"/>
              </a:lnSpc>
              <a:buClr>
                <a:srgbClr val="ECC862"/>
              </a:buClr>
              <a:buSzPct val="100000"/>
              <a:buFont typeface="Wingdings" panose="05000000000000000000" pitchFamily="2" charset="2"/>
              <a:buChar char="ü"/>
            </a:pPr>
            <a:r>
              <a:rPr lang="en-US" dirty="0"/>
              <a:t>Students (Utilizing the Council of Student Leaders) </a:t>
            </a:r>
          </a:p>
          <a:p>
            <a:endParaRPr lang="en-US" dirty="0"/>
          </a:p>
        </p:txBody>
      </p:sp>
      <p:sp>
        <p:nvSpPr>
          <p:cNvPr id="4" name="Slide Number Placeholder 3"/>
          <p:cNvSpPr>
            <a:spLocks noGrp="1"/>
          </p:cNvSpPr>
          <p:nvPr>
            <p:ph type="sldNum" sz="quarter" idx="5"/>
          </p:nvPr>
        </p:nvSpPr>
        <p:spPr/>
        <p:txBody>
          <a:bodyPr/>
          <a:lstStyle/>
          <a:p>
            <a:fld id="{5907857D-C8C3-4515-BDE2-697BDAB8E54E}" type="slidenum">
              <a:rPr lang="en-US" smtClean="0"/>
              <a:t>9</a:t>
            </a:fld>
            <a:endParaRPr lang="en-US"/>
          </a:p>
        </p:txBody>
      </p:sp>
    </p:spTree>
    <p:extLst>
      <p:ext uri="{BB962C8B-B14F-4D97-AF65-F5344CB8AC3E}">
        <p14:creationId xmlns:p14="http://schemas.microsoft.com/office/powerpoint/2010/main" val="2544785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9/22/2023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9/22/2023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9/22/2023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9/22/2023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9/22/2023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9/22/2023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9/22/2023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2.png"/><Relationship Id="rId7" Type="http://schemas.openxmlformats.org/officeDocument/2006/relationships/diagramData" Target="../diagrams/data3.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5.png"/><Relationship Id="rId11" Type="http://schemas.microsoft.com/office/2007/relationships/diagramDrawing" Target="../diagrams/drawing3.xml"/><Relationship Id="rId5" Type="http://schemas.openxmlformats.org/officeDocument/2006/relationships/image" Target="../media/image4.png"/><Relationship Id="rId10" Type="http://schemas.openxmlformats.org/officeDocument/2006/relationships/diagramColors" Target="../diagrams/colors3.xml"/><Relationship Id="rId4" Type="http://schemas.openxmlformats.org/officeDocument/2006/relationships/image" Target="../media/image3.png"/><Relationship Id="rId9"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2.png"/><Relationship Id="rId7" Type="http://schemas.openxmlformats.org/officeDocument/2006/relationships/diagramData" Target="../diagrams/data4.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5.png"/><Relationship Id="rId11" Type="http://schemas.microsoft.com/office/2007/relationships/diagramDrawing" Target="../diagrams/drawing4.xml"/><Relationship Id="rId5" Type="http://schemas.openxmlformats.org/officeDocument/2006/relationships/image" Target="../media/image4.png"/><Relationship Id="rId10" Type="http://schemas.openxmlformats.org/officeDocument/2006/relationships/diagramColors" Target="../diagrams/colors4.xml"/><Relationship Id="rId4" Type="http://schemas.openxmlformats.org/officeDocument/2006/relationships/image" Target="../media/image3.png"/><Relationship Id="rId9"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2.png"/><Relationship Id="rId7" Type="http://schemas.openxmlformats.org/officeDocument/2006/relationships/diagramData" Target="../diagrams/data5.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5.png"/><Relationship Id="rId11" Type="http://schemas.microsoft.com/office/2007/relationships/diagramDrawing" Target="../diagrams/drawing5.xml"/><Relationship Id="rId5" Type="http://schemas.openxmlformats.org/officeDocument/2006/relationships/image" Target="../media/image4.png"/><Relationship Id="rId10" Type="http://schemas.openxmlformats.org/officeDocument/2006/relationships/diagramColors" Target="../diagrams/colors5.xml"/><Relationship Id="rId4" Type="http://schemas.openxmlformats.org/officeDocument/2006/relationships/image" Target="../media/image3.png"/><Relationship Id="rId9"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0.jpeg"/><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51.jp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2.jpeg"/><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png"/><Relationship Id="rId7" Type="http://schemas.openxmlformats.org/officeDocument/2006/relationships/diagramData" Target="../diagrams/data1.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5.png"/><Relationship Id="rId11" Type="http://schemas.microsoft.com/office/2007/relationships/diagramDrawing" Target="../diagrams/drawing1.xml"/><Relationship Id="rId5" Type="http://schemas.openxmlformats.org/officeDocument/2006/relationships/image" Target="../media/image4.png"/><Relationship Id="rId10" Type="http://schemas.openxmlformats.org/officeDocument/2006/relationships/diagramColors" Target="../diagrams/colors1.xml"/><Relationship Id="rId4" Type="http://schemas.openxmlformats.org/officeDocument/2006/relationships/image" Target="../media/image3.png"/><Relationship Id="rId9"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2.png"/><Relationship Id="rId7" Type="http://schemas.openxmlformats.org/officeDocument/2006/relationships/diagramData" Target="../diagrams/data2.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5.png"/><Relationship Id="rId11" Type="http://schemas.microsoft.com/office/2007/relationships/diagramDrawing" Target="../diagrams/drawing2.xml"/><Relationship Id="rId5" Type="http://schemas.openxmlformats.org/officeDocument/2006/relationships/image" Target="../media/image4.png"/><Relationship Id="rId10" Type="http://schemas.openxmlformats.org/officeDocument/2006/relationships/diagramColors" Target="../diagrams/colors2.xml"/><Relationship Id="rId4" Type="http://schemas.openxmlformats.org/officeDocument/2006/relationships/image" Target="../media/image3.png"/><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wo girls hugging each other&#10;&#10;Description automatically generated">
            <a:extLst>
              <a:ext uri="{FF2B5EF4-FFF2-40B4-BE49-F238E27FC236}">
                <a16:creationId xmlns:a16="http://schemas.microsoft.com/office/drawing/2014/main" id="{95D3682C-9360-E194-DE87-ABAE9322D8BA}"/>
              </a:ext>
            </a:extLst>
          </p:cNvPr>
          <p:cNvPicPr>
            <a:picLocks noChangeAspect="1"/>
          </p:cNvPicPr>
          <p:nvPr/>
        </p:nvPicPr>
        <p:blipFill rotWithShape="1">
          <a:blip r:embed="rId3">
            <a:alphaModFix amt="40000"/>
          </a:blip>
          <a:srcRect t="9655" b="48158"/>
          <a:stretch/>
        </p:blipFill>
        <p:spPr>
          <a:xfrm>
            <a:off x="-1" y="-21352"/>
            <a:ext cx="12192000" cy="6858002"/>
          </a:xfrm>
          <a:prstGeom prst="rect">
            <a:avLst/>
          </a:prstGeom>
        </p:spPr>
      </p:pic>
      <p:sp>
        <p:nvSpPr>
          <p:cNvPr id="2" name="Title 1"/>
          <p:cNvSpPr>
            <a:spLocks noGrp="1"/>
          </p:cNvSpPr>
          <p:nvPr>
            <p:ph type="ctrTitle"/>
          </p:nvPr>
        </p:nvSpPr>
        <p:spPr>
          <a:xfrm>
            <a:off x="372633" y="3653551"/>
            <a:ext cx="9706085" cy="2623461"/>
          </a:xfrm>
        </p:spPr>
        <p:txBody>
          <a:bodyPr>
            <a:normAutofit/>
          </a:bodyPr>
          <a:lstStyle/>
          <a:p>
            <a:pPr>
              <a:lnSpc>
                <a:spcPct val="90000"/>
              </a:lnSpc>
            </a:pPr>
            <a:r>
              <a:rPr lang="en-US" sz="5600" dirty="0">
                <a:solidFill>
                  <a:schemeClr val="tx1"/>
                </a:solidFill>
              </a:rPr>
              <a:t>ASD-W’S</a:t>
            </a:r>
            <a:br>
              <a:rPr lang="en-US" sz="5600" dirty="0">
                <a:solidFill>
                  <a:schemeClr val="tx1"/>
                </a:solidFill>
              </a:rPr>
            </a:br>
            <a:r>
              <a:rPr lang="en-US" sz="5600" dirty="0">
                <a:solidFill>
                  <a:schemeClr val="accent3"/>
                </a:solidFill>
              </a:rPr>
              <a:t>NEW</a:t>
            </a:r>
            <a:br>
              <a:rPr lang="en-US" sz="5600" dirty="0">
                <a:solidFill>
                  <a:schemeClr val="tx1"/>
                </a:solidFill>
              </a:rPr>
            </a:br>
            <a:r>
              <a:rPr lang="en-US" sz="5600" dirty="0">
                <a:solidFill>
                  <a:schemeClr val="accent3"/>
                </a:solidFill>
              </a:rPr>
              <a:t>Mission, Vision and Values</a:t>
            </a:r>
          </a:p>
        </p:txBody>
      </p:sp>
      <p:sp>
        <p:nvSpPr>
          <p:cNvPr id="3" name="Subtitle 2"/>
          <p:cNvSpPr>
            <a:spLocks noGrp="1"/>
          </p:cNvSpPr>
          <p:nvPr>
            <p:ph type="subTitle" idx="1"/>
          </p:nvPr>
        </p:nvSpPr>
        <p:spPr>
          <a:xfrm>
            <a:off x="453914" y="3322894"/>
            <a:ext cx="2045445" cy="546460"/>
          </a:xfrm>
        </p:spPr>
        <p:txBody>
          <a:bodyPr>
            <a:normAutofit/>
          </a:bodyPr>
          <a:lstStyle/>
          <a:p>
            <a:r>
              <a:rPr lang="en-US" dirty="0">
                <a:solidFill>
                  <a:schemeClr val="tx1"/>
                </a:solidFill>
              </a:rPr>
              <a:t>August 2023</a:t>
            </a:r>
          </a:p>
        </p:txBody>
      </p:sp>
    </p:spTree>
    <p:extLst>
      <p:ext uri="{BB962C8B-B14F-4D97-AF65-F5344CB8AC3E}">
        <p14:creationId xmlns:p14="http://schemas.microsoft.com/office/powerpoint/2010/main" val="229973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3" name="Picture 32">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4" name="Picture 34">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5" name="Oval 36">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6" name="Picture 38">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7" name="Picture 40">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8" name="Rectangle 42">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9" name="Rectangle 44">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0"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F0FEBA3-C5F6-6479-E02F-202FD07C50D0}"/>
              </a:ext>
            </a:extLst>
          </p:cNvPr>
          <p:cNvSpPr>
            <a:spLocks noGrp="1"/>
          </p:cNvSpPr>
          <p:nvPr>
            <p:ph type="title"/>
          </p:nvPr>
        </p:nvSpPr>
        <p:spPr>
          <a:xfrm>
            <a:off x="648930" y="629267"/>
            <a:ext cx="9252154" cy="1016654"/>
          </a:xfrm>
        </p:spPr>
        <p:txBody>
          <a:bodyPr vert="horz" lIns="91440" tIns="45720" rIns="91440" bIns="45720" rtlCol="0" anchor="t">
            <a:normAutofit/>
          </a:bodyPr>
          <a:lstStyle/>
          <a:p>
            <a:pPr>
              <a:lnSpc>
                <a:spcPct val="90000"/>
              </a:lnSpc>
            </a:pPr>
            <a:br>
              <a:rPr lang="en-US" sz="1100" dirty="0">
                <a:solidFill>
                  <a:srgbClr val="EBEBEB"/>
                </a:solidFill>
              </a:rPr>
            </a:br>
            <a:br>
              <a:rPr lang="en-US" sz="1100" dirty="0">
                <a:solidFill>
                  <a:srgbClr val="EBEBEB"/>
                </a:solidFill>
              </a:rPr>
            </a:br>
            <a:br>
              <a:rPr lang="en-US" sz="1100" dirty="0">
                <a:solidFill>
                  <a:srgbClr val="EBEBEB"/>
                </a:solidFill>
              </a:rPr>
            </a:br>
            <a:br>
              <a:rPr lang="en-US" sz="1100" dirty="0">
                <a:solidFill>
                  <a:srgbClr val="EBEBEB"/>
                </a:solidFill>
              </a:rPr>
            </a:br>
            <a:endParaRPr lang="en-US" sz="1100" dirty="0">
              <a:solidFill>
                <a:srgbClr val="EBEBEB"/>
              </a:solidFill>
            </a:endParaRPr>
          </a:p>
        </p:txBody>
      </p:sp>
      <p:sp>
        <p:nvSpPr>
          <p:cNvPr id="61" name="Rectangle 48">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2" name="Freeform: Shape 50">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63" name="Text Placeholder 3">
            <a:extLst>
              <a:ext uri="{FF2B5EF4-FFF2-40B4-BE49-F238E27FC236}">
                <a16:creationId xmlns:a16="http://schemas.microsoft.com/office/drawing/2014/main" id="{EAC13E0D-F562-E31C-49A1-F9D9B3572E15}"/>
              </a:ext>
            </a:extLst>
          </p:cNvPr>
          <p:cNvGraphicFramePr/>
          <p:nvPr>
            <p:extLst>
              <p:ext uri="{D42A27DB-BD31-4B8C-83A1-F6EECF244321}">
                <p14:modId xmlns:p14="http://schemas.microsoft.com/office/powerpoint/2010/main" val="2479492639"/>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TextBox 11">
            <a:extLst>
              <a:ext uri="{FF2B5EF4-FFF2-40B4-BE49-F238E27FC236}">
                <a16:creationId xmlns:a16="http://schemas.microsoft.com/office/drawing/2014/main" id="{623D7482-7D30-56C4-B54C-FCEEE14598E1}"/>
              </a:ext>
            </a:extLst>
          </p:cNvPr>
          <p:cNvSpPr txBox="1"/>
          <p:nvPr/>
        </p:nvSpPr>
        <p:spPr>
          <a:xfrm>
            <a:off x="1068399" y="548756"/>
            <a:ext cx="6096000" cy="738664"/>
          </a:xfrm>
          <a:prstGeom prst="rect">
            <a:avLst/>
          </a:prstGeom>
          <a:noFill/>
        </p:spPr>
        <p:txBody>
          <a:bodyPr wrap="square">
            <a:spAutoFit/>
          </a:bodyPr>
          <a:lstStyle/>
          <a:p>
            <a:r>
              <a:rPr kumimoji="0" lang="en-US" sz="4200" b="0" i="0" u="none" strike="noStrike" kern="1200" cap="none" spc="0" normalizeH="0" baseline="0" noProof="0" dirty="0">
                <a:ln>
                  <a:noFill/>
                </a:ln>
                <a:solidFill>
                  <a:srgbClr val="EBEBEB"/>
                </a:solidFill>
                <a:effectLst/>
                <a:uLnTx/>
                <a:uFillTx/>
                <a:latin typeface="Century Gothic" panose="020B0502020202020204"/>
                <a:ea typeface="+mj-ea"/>
                <a:cs typeface="+mj-cs"/>
              </a:rPr>
              <a:t>Survey Stats</a:t>
            </a:r>
            <a:endParaRPr lang="en-US" dirty="0"/>
          </a:p>
        </p:txBody>
      </p:sp>
    </p:spTree>
    <p:extLst>
      <p:ext uri="{BB962C8B-B14F-4D97-AF65-F5344CB8AC3E}">
        <p14:creationId xmlns:p14="http://schemas.microsoft.com/office/powerpoint/2010/main" val="3444467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4" name="Picture 553">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56" name="Picture 555">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58" name="Oval 557">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60" name="Picture 559">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62" name="Picture 561">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64" name="Rectangle 563">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566" name="Rectangle 565">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descr="A group of young men working on a project&#10;&#10;Description automatically generated">
            <a:extLst>
              <a:ext uri="{FF2B5EF4-FFF2-40B4-BE49-F238E27FC236}">
                <a16:creationId xmlns:a16="http://schemas.microsoft.com/office/drawing/2014/main" id="{D9A824A1-AF5C-4B74-45A2-F31E73868AAA}"/>
              </a:ext>
            </a:extLst>
          </p:cNvPr>
          <p:cNvPicPr>
            <a:picLocks noGrp="1" noChangeAspect="1"/>
          </p:cNvPicPr>
          <p:nvPr>
            <p:ph type="pic" idx="1"/>
          </p:nvPr>
        </p:nvPicPr>
        <p:blipFill rotWithShape="1">
          <a:blip r:embed="rId7">
            <a:alphaModFix amt="40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52980081-35B6-466E-9E53-A201145B673C}"/>
              </a:ext>
            </a:extLst>
          </p:cNvPr>
          <p:cNvSpPr>
            <a:spLocks noGrp="1"/>
          </p:cNvSpPr>
          <p:nvPr>
            <p:ph type="title"/>
          </p:nvPr>
        </p:nvSpPr>
        <p:spPr>
          <a:xfrm>
            <a:off x="1154955" y="1447800"/>
            <a:ext cx="8825658" cy="3329581"/>
          </a:xfrm>
        </p:spPr>
        <p:txBody>
          <a:bodyPr vert="horz" lIns="91440" tIns="45720" rIns="91440" bIns="45720" rtlCol="0" anchor="b">
            <a:normAutofit/>
          </a:bodyPr>
          <a:lstStyle/>
          <a:p>
            <a:r>
              <a:rPr lang="en-US" sz="7200">
                <a:solidFill>
                  <a:schemeClr val="tx1"/>
                </a:solidFill>
              </a:rPr>
              <a:t>Results</a:t>
            </a:r>
          </a:p>
        </p:txBody>
      </p:sp>
    </p:spTree>
    <p:extLst>
      <p:ext uri="{BB962C8B-B14F-4D97-AF65-F5344CB8AC3E}">
        <p14:creationId xmlns:p14="http://schemas.microsoft.com/office/powerpoint/2010/main" val="399449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1" name="Rectangle 80">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5"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5196B7B-E9DD-4CC0-F7B0-28AAE10D16FD}"/>
              </a:ext>
            </a:extLst>
          </p:cNvPr>
          <p:cNvSpPr>
            <a:spLocks noGrp="1"/>
          </p:cNvSpPr>
          <p:nvPr>
            <p:ph type="title"/>
          </p:nvPr>
        </p:nvSpPr>
        <p:spPr>
          <a:xfrm>
            <a:off x="648930" y="629267"/>
            <a:ext cx="9252154" cy="1016654"/>
          </a:xfrm>
        </p:spPr>
        <p:txBody>
          <a:bodyPr vert="horz" lIns="91440" tIns="45720" rIns="91440" bIns="45720" rtlCol="0" anchor="t">
            <a:normAutofit/>
          </a:bodyPr>
          <a:lstStyle/>
          <a:p>
            <a:r>
              <a:rPr lang="en-US" sz="4200" dirty="0">
                <a:solidFill>
                  <a:srgbClr val="EBEBEB"/>
                </a:solidFill>
              </a:rPr>
              <a:t>Top 5 Attributes</a:t>
            </a:r>
          </a:p>
        </p:txBody>
      </p:sp>
      <p:sp>
        <p:nvSpPr>
          <p:cNvPr id="87" name="Rectangle 86">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9" name="Freeform: Shape 88">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29" name="Text Placeholder 3">
            <a:extLst>
              <a:ext uri="{FF2B5EF4-FFF2-40B4-BE49-F238E27FC236}">
                <a16:creationId xmlns:a16="http://schemas.microsoft.com/office/drawing/2014/main" id="{92A80D0B-4021-F5EB-C516-319781033C8C}"/>
              </a:ext>
            </a:extLst>
          </p:cNvPr>
          <p:cNvGraphicFramePr/>
          <p:nvPr>
            <p:extLst>
              <p:ext uri="{D42A27DB-BD31-4B8C-83A1-F6EECF244321}">
                <p14:modId xmlns:p14="http://schemas.microsoft.com/office/powerpoint/2010/main" val="3009931524"/>
              </p:ext>
            </p:extLst>
          </p:nvPr>
        </p:nvGraphicFramePr>
        <p:xfrm>
          <a:off x="-125128" y="2402308"/>
          <a:ext cx="12192000" cy="40053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2633384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6" name="Picture 105">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8" name="Picture 107">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10" name="Oval 109">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12" name="Picture 111">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14" name="Picture 113">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16" name="Rectangle 115">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8" name="Rectangle 117">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0" name="Table 9">
            <a:extLst>
              <a:ext uri="{FF2B5EF4-FFF2-40B4-BE49-F238E27FC236}">
                <a16:creationId xmlns:a16="http://schemas.microsoft.com/office/drawing/2014/main" id="{FBF1504C-513C-E885-9702-8D05E311DAF8}"/>
              </a:ext>
            </a:extLst>
          </p:cNvPr>
          <p:cNvGraphicFramePr>
            <a:graphicFrameLocks noGrp="1"/>
          </p:cNvGraphicFramePr>
          <p:nvPr>
            <p:extLst>
              <p:ext uri="{D42A27DB-BD31-4B8C-83A1-F6EECF244321}">
                <p14:modId xmlns:p14="http://schemas.microsoft.com/office/powerpoint/2010/main" val="2371045310"/>
              </p:ext>
            </p:extLst>
          </p:nvPr>
        </p:nvGraphicFramePr>
        <p:xfrm>
          <a:off x="477012" y="1231353"/>
          <a:ext cx="11237976" cy="4885689"/>
        </p:xfrm>
        <a:graphic>
          <a:graphicData uri="http://schemas.openxmlformats.org/drawingml/2006/table">
            <a:tbl>
              <a:tblPr firstRow="1" firstCol="1" bandRow="1">
                <a:tableStyleId>{8EC20E35-A176-4012-BC5E-935CFFF8708E}</a:tableStyleId>
              </a:tblPr>
              <a:tblGrid>
                <a:gridCol w="3526688">
                  <a:extLst>
                    <a:ext uri="{9D8B030D-6E8A-4147-A177-3AD203B41FA5}">
                      <a16:colId xmlns:a16="http://schemas.microsoft.com/office/drawing/2014/main" val="2281503481"/>
                    </a:ext>
                  </a:extLst>
                </a:gridCol>
                <a:gridCol w="4168794">
                  <a:extLst>
                    <a:ext uri="{9D8B030D-6E8A-4147-A177-3AD203B41FA5}">
                      <a16:colId xmlns:a16="http://schemas.microsoft.com/office/drawing/2014/main" val="3344676982"/>
                    </a:ext>
                  </a:extLst>
                </a:gridCol>
                <a:gridCol w="3542494">
                  <a:extLst>
                    <a:ext uri="{9D8B030D-6E8A-4147-A177-3AD203B41FA5}">
                      <a16:colId xmlns:a16="http://schemas.microsoft.com/office/drawing/2014/main" val="4057766042"/>
                    </a:ext>
                  </a:extLst>
                </a:gridCol>
              </a:tblGrid>
              <a:tr h="608181">
                <a:tc gridSpan="3">
                  <a:txBody>
                    <a:bodyPr/>
                    <a:lstStyle/>
                    <a:p>
                      <a:pPr marL="0" marR="0" algn="ctr">
                        <a:lnSpc>
                          <a:spcPct val="107000"/>
                        </a:lnSpc>
                        <a:spcBef>
                          <a:spcPts val="0"/>
                        </a:spcBef>
                        <a:spcAft>
                          <a:spcPts val="0"/>
                        </a:spcAft>
                      </a:pPr>
                      <a:r>
                        <a:rPr lang="en-US" sz="3000" b="1" kern="100" cap="all" spc="60" dirty="0">
                          <a:solidFill>
                            <a:schemeClr val="tx1"/>
                          </a:solidFill>
                          <a:effectLst/>
                        </a:rPr>
                        <a:t>COMPARISON OF TOP 5 THINGS ASD-W DOES:</a:t>
                      </a:r>
                      <a:endParaRPr lang="en-US" sz="3000" b="1" kern="100" cap="all" spc="6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3291" marR="223291" marT="144536" marB="144536" anchor="b">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95880099"/>
                  </a:ext>
                </a:extLst>
              </a:tr>
              <a:tr h="548263">
                <a:tc>
                  <a:txBody>
                    <a:bodyPr/>
                    <a:lstStyle/>
                    <a:p>
                      <a:pPr marL="0" marR="0">
                        <a:lnSpc>
                          <a:spcPct val="107000"/>
                        </a:lnSpc>
                        <a:spcBef>
                          <a:spcPts val="0"/>
                        </a:spcBef>
                        <a:spcAft>
                          <a:spcPts val="0"/>
                        </a:spcAft>
                      </a:pPr>
                      <a:r>
                        <a:rPr lang="en-US" sz="2600" b="1" kern="100" cap="none" spc="0" dirty="0">
                          <a:solidFill>
                            <a:schemeClr val="bg1"/>
                          </a:solidFill>
                          <a:effectLst/>
                        </a:rPr>
                        <a:t>VERY WELL</a:t>
                      </a:r>
                      <a:endParaRPr lang="en-US" sz="2600" b="1" kern="10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3291" marR="223291" marT="0" marB="144536">
                    <a:solidFill>
                      <a:schemeClr val="tx1">
                        <a:lumMod val="65000"/>
                      </a:schemeClr>
                    </a:solidFill>
                  </a:tcPr>
                </a:tc>
                <a:tc>
                  <a:txBody>
                    <a:bodyPr/>
                    <a:lstStyle/>
                    <a:p>
                      <a:pPr marL="0" marR="0">
                        <a:lnSpc>
                          <a:spcPct val="107000"/>
                        </a:lnSpc>
                        <a:spcBef>
                          <a:spcPts val="0"/>
                        </a:spcBef>
                        <a:spcAft>
                          <a:spcPts val="0"/>
                        </a:spcAft>
                      </a:pPr>
                      <a:r>
                        <a:rPr lang="en-US" sz="2600" b="1" kern="100" cap="none" spc="0" dirty="0">
                          <a:solidFill>
                            <a:schemeClr val="bg1"/>
                          </a:solidFill>
                          <a:effectLst/>
                        </a:rPr>
                        <a:t>SOMEWHAT WELL</a:t>
                      </a:r>
                      <a:endParaRPr lang="en-US" sz="2600" b="1" kern="10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3291" marR="223291" marT="0" marB="144536">
                    <a:solidFill>
                      <a:schemeClr val="tx1">
                        <a:lumMod val="65000"/>
                      </a:schemeClr>
                    </a:solidFill>
                  </a:tcPr>
                </a:tc>
                <a:tc>
                  <a:txBody>
                    <a:bodyPr/>
                    <a:lstStyle/>
                    <a:p>
                      <a:pPr marL="0" marR="0">
                        <a:lnSpc>
                          <a:spcPct val="107000"/>
                        </a:lnSpc>
                        <a:spcBef>
                          <a:spcPts val="0"/>
                        </a:spcBef>
                        <a:spcAft>
                          <a:spcPts val="0"/>
                        </a:spcAft>
                      </a:pPr>
                      <a:r>
                        <a:rPr lang="en-US" sz="2600" b="1" kern="100" cap="none" spc="0" dirty="0">
                          <a:solidFill>
                            <a:schemeClr val="bg1"/>
                          </a:solidFill>
                          <a:effectLst/>
                        </a:rPr>
                        <a:t>NOT WELL</a:t>
                      </a:r>
                      <a:endParaRPr lang="en-US" sz="2600" b="1" kern="10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3291" marR="223291" marT="0" marB="144536">
                    <a:solidFill>
                      <a:schemeClr val="tx1">
                        <a:lumMod val="65000"/>
                      </a:schemeClr>
                    </a:solidFill>
                  </a:tcPr>
                </a:tc>
                <a:extLst>
                  <a:ext uri="{0D108BD9-81ED-4DB2-BD59-A6C34878D82A}">
                    <a16:rowId xmlns:a16="http://schemas.microsoft.com/office/drawing/2014/main" val="492790246"/>
                  </a:ext>
                </a:extLst>
              </a:tr>
              <a:tr h="538995">
                <a:tc>
                  <a:txBody>
                    <a:bodyPr/>
                    <a:lstStyle/>
                    <a:p>
                      <a:pPr marL="0" marR="0">
                        <a:lnSpc>
                          <a:spcPct val="107000"/>
                        </a:lnSpc>
                        <a:spcBef>
                          <a:spcPts val="0"/>
                        </a:spcBef>
                        <a:spcAft>
                          <a:spcPts val="0"/>
                        </a:spcAft>
                      </a:pPr>
                      <a:r>
                        <a:rPr lang="en-US" sz="2600" b="0" kern="100" cap="none" spc="0">
                          <a:solidFill>
                            <a:schemeClr val="bg1"/>
                          </a:solidFill>
                          <a:effectLst/>
                        </a:rPr>
                        <a:t>Safety</a:t>
                      </a:r>
                      <a:endParaRPr lang="en-US" sz="2600" b="0" kern="10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3291" marR="223291" marT="0" marB="144536">
                    <a:solidFill>
                      <a:schemeClr val="tx1"/>
                    </a:solidFill>
                  </a:tcPr>
                </a:tc>
                <a:tc>
                  <a:txBody>
                    <a:bodyPr/>
                    <a:lstStyle/>
                    <a:p>
                      <a:pPr marL="0" marR="0">
                        <a:lnSpc>
                          <a:spcPct val="107000"/>
                        </a:lnSpc>
                        <a:spcBef>
                          <a:spcPts val="0"/>
                        </a:spcBef>
                        <a:spcAft>
                          <a:spcPts val="0"/>
                        </a:spcAft>
                      </a:pPr>
                      <a:r>
                        <a:rPr lang="en-US" sz="2500" kern="100" cap="none" spc="0">
                          <a:solidFill>
                            <a:schemeClr val="bg1"/>
                          </a:solidFill>
                          <a:effectLst/>
                        </a:rPr>
                        <a:t>High-quality curriculum</a:t>
                      </a:r>
                      <a:endParaRPr lang="en-US" sz="25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3291" marR="223291" marT="0" marB="144536"/>
                </a:tc>
                <a:tc>
                  <a:txBody>
                    <a:bodyPr/>
                    <a:lstStyle/>
                    <a:p>
                      <a:pPr marL="0" marR="0">
                        <a:lnSpc>
                          <a:spcPct val="107000"/>
                        </a:lnSpc>
                        <a:spcBef>
                          <a:spcPts val="0"/>
                        </a:spcBef>
                        <a:spcAft>
                          <a:spcPts val="0"/>
                        </a:spcAft>
                      </a:pPr>
                      <a:r>
                        <a:rPr lang="en-US" sz="2500" kern="100" cap="none" spc="0" dirty="0">
                          <a:solidFill>
                            <a:schemeClr val="bg1"/>
                          </a:solidFill>
                          <a:effectLst/>
                        </a:rPr>
                        <a:t>Future Readiness</a:t>
                      </a:r>
                      <a:endParaRPr lang="en-US" sz="2500" kern="10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3291" marR="223291" marT="0" marB="144536"/>
                </a:tc>
                <a:extLst>
                  <a:ext uri="{0D108BD9-81ED-4DB2-BD59-A6C34878D82A}">
                    <a16:rowId xmlns:a16="http://schemas.microsoft.com/office/drawing/2014/main" val="3716439806"/>
                  </a:ext>
                </a:extLst>
              </a:tr>
              <a:tr h="548263">
                <a:tc>
                  <a:txBody>
                    <a:bodyPr/>
                    <a:lstStyle/>
                    <a:p>
                      <a:pPr marL="0" marR="0">
                        <a:lnSpc>
                          <a:spcPct val="107000"/>
                        </a:lnSpc>
                        <a:spcBef>
                          <a:spcPts val="0"/>
                        </a:spcBef>
                        <a:spcAft>
                          <a:spcPts val="0"/>
                        </a:spcAft>
                      </a:pPr>
                      <a:r>
                        <a:rPr lang="en-US" sz="2600" b="0" kern="100" cap="none" spc="0">
                          <a:solidFill>
                            <a:schemeClr val="bg1"/>
                          </a:solidFill>
                          <a:effectLst/>
                        </a:rPr>
                        <a:t>Communication</a:t>
                      </a:r>
                      <a:endParaRPr lang="en-US" sz="2600" b="0" kern="10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3291" marR="223291" marT="0" marB="144536">
                    <a:solidFill>
                      <a:schemeClr val="tx2"/>
                    </a:solidFill>
                  </a:tcPr>
                </a:tc>
                <a:tc>
                  <a:txBody>
                    <a:bodyPr/>
                    <a:lstStyle/>
                    <a:p>
                      <a:pPr marL="0" marR="0">
                        <a:lnSpc>
                          <a:spcPct val="107000"/>
                        </a:lnSpc>
                        <a:spcBef>
                          <a:spcPts val="0"/>
                        </a:spcBef>
                        <a:spcAft>
                          <a:spcPts val="0"/>
                        </a:spcAft>
                      </a:pPr>
                      <a:r>
                        <a:rPr lang="en-US" sz="2500" kern="100" cap="none" spc="0">
                          <a:solidFill>
                            <a:schemeClr val="bg1"/>
                          </a:solidFill>
                          <a:effectLst/>
                        </a:rPr>
                        <a:t>Communication</a:t>
                      </a:r>
                      <a:endParaRPr lang="en-US" sz="2500" kern="10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3291" marR="223291" marT="0" marB="144536">
                    <a:solidFill>
                      <a:schemeClr val="tx2"/>
                    </a:solidFill>
                  </a:tcPr>
                </a:tc>
                <a:tc>
                  <a:txBody>
                    <a:bodyPr/>
                    <a:lstStyle/>
                    <a:p>
                      <a:pPr marL="0" marR="0">
                        <a:lnSpc>
                          <a:spcPct val="107000"/>
                        </a:lnSpc>
                        <a:spcBef>
                          <a:spcPts val="0"/>
                        </a:spcBef>
                        <a:spcAft>
                          <a:spcPts val="0"/>
                        </a:spcAft>
                      </a:pPr>
                      <a:r>
                        <a:rPr lang="en-US" sz="2500" kern="100" cap="none" spc="0" dirty="0">
                          <a:solidFill>
                            <a:schemeClr val="bg1"/>
                          </a:solidFill>
                          <a:effectLst/>
                        </a:rPr>
                        <a:t>Recruitment</a:t>
                      </a:r>
                      <a:endParaRPr lang="en-US" sz="2500" kern="10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3291" marR="223291" marT="0" marB="144536"/>
                </a:tc>
                <a:extLst>
                  <a:ext uri="{0D108BD9-81ED-4DB2-BD59-A6C34878D82A}">
                    <a16:rowId xmlns:a16="http://schemas.microsoft.com/office/drawing/2014/main" val="1896051634"/>
                  </a:ext>
                </a:extLst>
              </a:tr>
              <a:tr h="548263">
                <a:tc>
                  <a:txBody>
                    <a:bodyPr/>
                    <a:lstStyle/>
                    <a:p>
                      <a:pPr marL="0" marR="0">
                        <a:lnSpc>
                          <a:spcPct val="107000"/>
                        </a:lnSpc>
                        <a:spcBef>
                          <a:spcPts val="0"/>
                        </a:spcBef>
                        <a:spcAft>
                          <a:spcPts val="0"/>
                        </a:spcAft>
                      </a:pPr>
                      <a:r>
                        <a:rPr lang="en-US" sz="2600" b="0" kern="100" cap="none" spc="0">
                          <a:solidFill>
                            <a:schemeClr val="bg1"/>
                          </a:solidFill>
                          <a:effectLst/>
                        </a:rPr>
                        <a:t>Transportation</a:t>
                      </a:r>
                      <a:endParaRPr lang="en-US" sz="2600" b="0" kern="10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3291" marR="223291" marT="0" marB="144536">
                    <a:solidFill>
                      <a:schemeClr val="tx1"/>
                    </a:solidFill>
                  </a:tcPr>
                </a:tc>
                <a:tc>
                  <a:txBody>
                    <a:bodyPr/>
                    <a:lstStyle/>
                    <a:p>
                      <a:pPr marL="0" marR="0">
                        <a:lnSpc>
                          <a:spcPct val="107000"/>
                        </a:lnSpc>
                        <a:spcBef>
                          <a:spcPts val="0"/>
                        </a:spcBef>
                        <a:spcAft>
                          <a:spcPts val="0"/>
                        </a:spcAft>
                      </a:pPr>
                      <a:r>
                        <a:rPr lang="en-US" sz="2500" kern="100" cap="none" spc="0">
                          <a:solidFill>
                            <a:schemeClr val="bg1"/>
                          </a:solidFill>
                          <a:effectLst/>
                        </a:rPr>
                        <a:t>Technology</a:t>
                      </a:r>
                      <a:endParaRPr lang="en-US" sz="25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3291" marR="223291" marT="0" marB="144536"/>
                </a:tc>
                <a:tc>
                  <a:txBody>
                    <a:bodyPr/>
                    <a:lstStyle/>
                    <a:p>
                      <a:pPr marL="0" marR="0">
                        <a:lnSpc>
                          <a:spcPct val="107000"/>
                        </a:lnSpc>
                        <a:spcBef>
                          <a:spcPts val="0"/>
                        </a:spcBef>
                        <a:spcAft>
                          <a:spcPts val="0"/>
                        </a:spcAft>
                      </a:pPr>
                      <a:r>
                        <a:rPr lang="en-US" sz="2500" kern="100" cap="none" spc="0">
                          <a:solidFill>
                            <a:schemeClr val="bg1"/>
                          </a:solidFill>
                          <a:effectLst/>
                        </a:rPr>
                        <a:t>Maintenance</a:t>
                      </a:r>
                      <a:endParaRPr lang="en-US" sz="25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3291" marR="223291" marT="0" marB="144536"/>
                </a:tc>
                <a:extLst>
                  <a:ext uri="{0D108BD9-81ED-4DB2-BD59-A6C34878D82A}">
                    <a16:rowId xmlns:a16="http://schemas.microsoft.com/office/drawing/2014/main" val="16993773"/>
                  </a:ext>
                </a:extLst>
              </a:tr>
              <a:tr h="957022">
                <a:tc>
                  <a:txBody>
                    <a:bodyPr/>
                    <a:lstStyle/>
                    <a:p>
                      <a:pPr marL="0" marR="0">
                        <a:lnSpc>
                          <a:spcPct val="107000"/>
                        </a:lnSpc>
                        <a:spcBef>
                          <a:spcPts val="0"/>
                        </a:spcBef>
                        <a:spcAft>
                          <a:spcPts val="0"/>
                        </a:spcAft>
                      </a:pPr>
                      <a:r>
                        <a:rPr lang="en-US" sz="2600" b="0" kern="100" cap="none" spc="0">
                          <a:solidFill>
                            <a:schemeClr val="bg1"/>
                          </a:solidFill>
                          <a:effectLst/>
                        </a:rPr>
                        <a:t>Equity / Diversity /Inclusion</a:t>
                      </a:r>
                      <a:endParaRPr lang="en-US" sz="2600" b="0" kern="10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3291" marR="223291" marT="0" marB="144536">
                    <a:solidFill>
                      <a:schemeClr val="tx2"/>
                    </a:solidFill>
                  </a:tcPr>
                </a:tc>
                <a:tc>
                  <a:txBody>
                    <a:bodyPr/>
                    <a:lstStyle/>
                    <a:p>
                      <a:pPr marL="0" marR="0">
                        <a:lnSpc>
                          <a:spcPct val="107000"/>
                        </a:lnSpc>
                        <a:spcBef>
                          <a:spcPts val="0"/>
                        </a:spcBef>
                        <a:spcAft>
                          <a:spcPts val="0"/>
                        </a:spcAft>
                      </a:pPr>
                      <a:r>
                        <a:rPr lang="en-US" sz="2500" kern="100" cap="none" spc="0">
                          <a:solidFill>
                            <a:schemeClr val="bg1"/>
                          </a:solidFill>
                          <a:effectLst/>
                        </a:rPr>
                        <a:t>Experiential Learning</a:t>
                      </a:r>
                      <a:endParaRPr lang="en-US" sz="25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3291" marR="223291" marT="0" marB="144536"/>
                </a:tc>
                <a:tc>
                  <a:txBody>
                    <a:bodyPr/>
                    <a:lstStyle/>
                    <a:p>
                      <a:pPr marL="0" marR="0">
                        <a:lnSpc>
                          <a:spcPct val="107000"/>
                        </a:lnSpc>
                        <a:spcBef>
                          <a:spcPts val="0"/>
                        </a:spcBef>
                        <a:spcAft>
                          <a:spcPts val="0"/>
                        </a:spcAft>
                      </a:pPr>
                      <a:r>
                        <a:rPr lang="en-US" sz="2500" kern="100" cap="none" spc="0" dirty="0">
                          <a:solidFill>
                            <a:schemeClr val="bg1"/>
                          </a:solidFill>
                          <a:effectLst/>
                        </a:rPr>
                        <a:t>Regional programming </a:t>
                      </a:r>
                      <a:endParaRPr lang="en-US" sz="2500" kern="10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3291" marR="223291" marT="0" marB="144536"/>
                </a:tc>
                <a:extLst>
                  <a:ext uri="{0D108BD9-81ED-4DB2-BD59-A6C34878D82A}">
                    <a16:rowId xmlns:a16="http://schemas.microsoft.com/office/drawing/2014/main" val="811333973"/>
                  </a:ext>
                </a:extLst>
              </a:tr>
              <a:tr h="957022">
                <a:tc>
                  <a:txBody>
                    <a:bodyPr/>
                    <a:lstStyle/>
                    <a:p>
                      <a:pPr marL="0" marR="0">
                        <a:lnSpc>
                          <a:spcPct val="107000"/>
                        </a:lnSpc>
                        <a:spcBef>
                          <a:spcPts val="0"/>
                        </a:spcBef>
                        <a:spcAft>
                          <a:spcPts val="0"/>
                        </a:spcAft>
                      </a:pPr>
                      <a:r>
                        <a:rPr lang="en-US" sz="2600" b="0" kern="100" cap="none" spc="0">
                          <a:solidFill>
                            <a:schemeClr val="bg1"/>
                          </a:solidFill>
                          <a:effectLst/>
                        </a:rPr>
                        <a:t>Health and </a:t>
                      </a:r>
                    </a:p>
                    <a:p>
                      <a:pPr marL="0" marR="0">
                        <a:lnSpc>
                          <a:spcPct val="107000"/>
                        </a:lnSpc>
                        <a:spcBef>
                          <a:spcPts val="0"/>
                        </a:spcBef>
                        <a:spcAft>
                          <a:spcPts val="0"/>
                        </a:spcAft>
                      </a:pPr>
                      <a:r>
                        <a:rPr lang="en-US" sz="2600" b="0" kern="100" cap="none" spc="0">
                          <a:solidFill>
                            <a:schemeClr val="bg1"/>
                          </a:solidFill>
                          <a:effectLst/>
                        </a:rPr>
                        <a:t>well-being</a:t>
                      </a:r>
                      <a:endParaRPr lang="en-US" sz="2600" b="0" kern="10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3291" marR="223291" marT="0" marB="144536">
                    <a:solidFill>
                      <a:schemeClr val="tx1"/>
                    </a:solidFill>
                  </a:tcPr>
                </a:tc>
                <a:tc>
                  <a:txBody>
                    <a:bodyPr/>
                    <a:lstStyle/>
                    <a:p>
                      <a:pPr marL="0" marR="0">
                        <a:lnSpc>
                          <a:spcPct val="107000"/>
                        </a:lnSpc>
                        <a:spcBef>
                          <a:spcPts val="0"/>
                        </a:spcBef>
                        <a:spcAft>
                          <a:spcPts val="0"/>
                        </a:spcAft>
                      </a:pPr>
                      <a:r>
                        <a:rPr lang="en-US" sz="2500" kern="100" cap="none" spc="0" dirty="0">
                          <a:solidFill>
                            <a:schemeClr val="bg1"/>
                          </a:solidFill>
                          <a:effectLst/>
                        </a:rPr>
                        <a:t>Health and </a:t>
                      </a:r>
                    </a:p>
                    <a:p>
                      <a:pPr marL="0" marR="0">
                        <a:lnSpc>
                          <a:spcPct val="107000"/>
                        </a:lnSpc>
                        <a:spcBef>
                          <a:spcPts val="0"/>
                        </a:spcBef>
                        <a:spcAft>
                          <a:spcPts val="0"/>
                        </a:spcAft>
                      </a:pPr>
                      <a:r>
                        <a:rPr lang="en-US" sz="2500" kern="100" cap="none" spc="0" dirty="0">
                          <a:solidFill>
                            <a:schemeClr val="bg1"/>
                          </a:solidFill>
                          <a:effectLst/>
                        </a:rPr>
                        <a:t>well-being</a:t>
                      </a:r>
                      <a:endParaRPr lang="en-US" sz="2500" kern="10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3291" marR="223291" marT="0" marB="144536"/>
                </a:tc>
                <a:tc>
                  <a:txBody>
                    <a:bodyPr/>
                    <a:lstStyle/>
                    <a:p>
                      <a:pPr marL="0" marR="0">
                        <a:lnSpc>
                          <a:spcPct val="107000"/>
                        </a:lnSpc>
                        <a:spcBef>
                          <a:spcPts val="0"/>
                        </a:spcBef>
                        <a:spcAft>
                          <a:spcPts val="0"/>
                        </a:spcAft>
                      </a:pPr>
                      <a:r>
                        <a:rPr lang="en-US" sz="2500" kern="100" cap="none" spc="0" dirty="0">
                          <a:solidFill>
                            <a:schemeClr val="bg1"/>
                          </a:solidFill>
                          <a:effectLst/>
                        </a:rPr>
                        <a:t>Health and </a:t>
                      </a:r>
                    </a:p>
                    <a:p>
                      <a:pPr marL="0" marR="0">
                        <a:lnSpc>
                          <a:spcPct val="107000"/>
                        </a:lnSpc>
                        <a:spcBef>
                          <a:spcPts val="0"/>
                        </a:spcBef>
                        <a:spcAft>
                          <a:spcPts val="0"/>
                        </a:spcAft>
                      </a:pPr>
                      <a:r>
                        <a:rPr lang="en-US" sz="2500" kern="100" cap="none" spc="0" dirty="0">
                          <a:solidFill>
                            <a:schemeClr val="bg1"/>
                          </a:solidFill>
                          <a:effectLst/>
                        </a:rPr>
                        <a:t>well-being</a:t>
                      </a:r>
                      <a:endParaRPr lang="en-US" sz="2500" kern="10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3291" marR="223291" marT="0" marB="144536"/>
                </a:tc>
                <a:extLst>
                  <a:ext uri="{0D108BD9-81ED-4DB2-BD59-A6C34878D82A}">
                    <a16:rowId xmlns:a16="http://schemas.microsoft.com/office/drawing/2014/main" val="3003560652"/>
                  </a:ext>
                </a:extLst>
              </a:tr>
            </a:tbl>
          </a:graphicData>
        </a:graphic>
      </p:graphicFrame>
    </p:spTree>
    <p:extLst>
      <p:ext uri="{BB962C8B-B14F-4D97-AF65-F5344CB8AC3E}">
        <p14:creationId xmlns:p14="http://schemas.microsoft.com/office/powerpoint/2010/main" val="1233798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1" name="Picture 26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63" name="Picture 26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65" name="Oval 26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67" name="Picture 26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69" name="Picture 26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71" name="Rectangle 27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3" name="Rectangle 272">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196B7B-E9DD-4CC0-F7B0-28AAE10D16FD}"/>
              </a:ext>
            </a:extLst>
          </p:cNvPr>
          <p:cNvSpPr>
            <a:spLocks noGrp="1"/>
          </p:cNvSpPr>
          <p:nvPr>
            <p:ph type="title"/>
          </p:nvPr>
        </p:nvSpPr>
        <p:spPr>
          <a:xfrm>
            <a:off x="648930" y="629267"/>
            <a:ext cx="6188190" cy="1297062"/>
          </a:xfrm>
        </p:spPr>
        <p:txBody>
          <a:bodyPr vert="horz" lIns="91440" tIns="45720" rIns="91440" bIns="45720" rtlCol="0" anchor="t">
            <a:normAutofit/>
          </a:bodyPr>
          <a:lstStyle/>
          <a:p>
            <a:pPr>
              <a:lnSpc>
                <a:spcPct val="90000"/>
              </a:lnSpc>
            </a:pPr>
            <a:r>
              <a:rPr lang="en-US" sz="4200" b="0" i="0" kern="1200">
                <a:solidFill>
                  <a:srgbClr val="EBEBEB"/>
                </a:solidFill>
                <a:latin typeface="+mj-lt"/>
                <a:ea typeface="+mj-ea"/>
                <a:cs typeface="+mj-cs"/>
              </a:rPr>
              <a:t>Top 10</a:t>
            </a:r>
            <a:br>
              <a:rPr lang="en-US" sz="4200" b="0" i="0" kern="1200">
                <a:solidFill>
                  <a:srgbClr val="EBEBEB"/>
                </a:solidFill>
                <a:latin typeface="+mj-lt"/>
                <a:ea typeface="+mj-ea"/>
                <a:cs typeface="+mj-cs"/>
              </a:rPr>
            </a:br>
            <a:r>
              <a:rPr lang="en-US" sz="4200" b="0" i="0" kern="1200">
                <a:solidFill>
                  <a:srgbClr val="EBEBEB"/>
                </a:solidFill>
                <a:latin typeface="+mj-lt"/>
                <a:ea typeface="+mj-ea"/>
                <a:cs typeface="+mj-cs"/>
              </a:rPr>
              <a:t>Future Focus Areas</a:t>
            </a:r>
            <a:endParaRPr lang="en-US" sz="4200" b="0" i="0" kern="1200" dirty="0">
              <a:solidFill>
                <a:srgbClr val="EBEBEB"/>
              </a:solidFill>
              <a:latin typeface="+mj-lt"/>
              <a:ea typeface="+mj-ea"/>
              <a:cs typeface="+mj-cs"/>
            </a:endParaRPr>
          </a:p>
        </p:txBody>
      </p:sp>
      <p:sp>
        <p:nvSpPr>
          <p:cNvPr id="275"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77" name="Freeform: Shape 276">
            <a:extLst>
              <a:ext uri="{FF2B5EF4-FFF2-40B4-BE49-F238E27FC236}">
                <a16:creationId xmlns:a16="http://schemas.microsoft.com/office/drawing/2014/main" id="{AC3BF0FA-36FA-4CE9-840E-F7C3A8F16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81796" y="947378"/>
            <a:ext cx="6858001" cy="4963245"/>
          </a:xfrm>
          <a:custGeom>
            <a:avLst/>
            <a:gdLst>
              <a:gd name="connsiteX0" fmla="*/ 6858001 w 6858001"/>
              <a:gd name="connsiteY0" fmla="*/ 1177 h 4963245"/>
              <a:gd name="connsiteX1" fmla="*/ 6858001 w 6858001"/>
              <a:gd name="connsiteY1" fmla="*/ 1344715 h 4963245"/>
              <a:gd name="connsiteX2" fmla="*/ 6858000 w 6858001"/>
              <a:gd name="connsiteY2" fmla="*/ 1344715 h 4963245"/>
              <a:gd name="connsiteX3" fmla="*/ 6858000 w 6858001"/>
              <a:gd name="connsiteY3" fmla="*/ 4963245 h 4963245"/>
              <a:gd name="connsiteX4" fmla="*/ 0 w 6858001"/>
              <a:gd name="connsiteY4" fmla="*/ 4963244 h 4963245"/>
              <a:gd name="connsiteX5" fmla="*/ 0 w 6858001"/>
              <a:gd name="connsiteY5" fmla="*/ 900697 h 4963245"/>
              <a:gd name="connsiteX6" fmla="*/ 1 w 6858001"/>
              <a:gd name="connsiteY6" fmla="*/ 900697 h 4963245"/>
              <a:gd name="connsiteX7" fmla="*/ 1 w 6858001"/>
              <a:gd name="connsiteY7" fmla="*/ 0 h 4963245"/>
              <a:gd name="connsiteX8" fmla="*/ 40463 w 6858001"/>
              <a:gd name="connsiteY8" fmla="*/ 5883 h 4963245"/>
              <a:gd name="connsiteX9" fmla="*/ 159107 w 6858001"/>
              <a:gd name="connsiteY9" fmla="*/ 23196 h 4963245"/>
              <a:gd name="connsiteX10" fmla="*/ 245518 w 6858001"/>
              <a:gd name="connsiteY10" fmla="*/ 35299 h 4963245"/>
              <a:gd name="connsiteX11" fmla="*/ 348388 w 6858001"/>
              <a:gd name="connsiteY11" fmla="*/ 48073 h 4963245"/>
              <a:gd name="connsiteX12" fmla="*/ 470460 w 6858001"/>
              <a:gd name="connsiteY12" fmla="*/ 63369 h 4963245"/>
              <a:gd name="connsiteX13" fmla="*/ 605563 w 6858001"/>
              <a:gd name="connsiteY13" fmla="*/ 79506 h 4963245"/>
              <a:gd name="connsiteX14" fmla="*/ 757810 w 6858001"/>
              <a:gd name="connsiteY14" fmla="*/ 96483 h 4963245"/>
              <a:gd name="connsiteX15" fmla="*/ 923774 w 6858001"/>
              <a:gd name="connsiteY15" fmla="*/ 114469 h 4963245"/>
              <a:gd name="connsiteX16" fmla="*/ 1104139 w 6858001"/>
              <a:gd name="connsiteY16" fmla="*/ 132454 h 4963245"/>
              <a:gd name="connsiteX17" fmla="*/ 1296163 w 6858001"/>
              <a:gd name="connsiteY17" fmla="*/ 150776 h 4963245"/>
              <a:gd name="connsiteX18" fmla="*/ 1503275 w 6858001"/>
              <a:gd name="connsiteY18" fmla="*/ 167753 h 4963245"/>
              <a:gd name="connsiteX19" fmla="*/ 1719988 w 6858001"/>
              <a:gd name="connsiteY19" fmla="*/ 184058 h 4963245"/>
              <a:gd name="connsiteX20" fmla="*/ 1949045 w 6858001"/>
              <a:gd name="connsiteY20" fmla="*/ 198849 h 4963245"/>
              <a:gd name="connsiteX21" fmla="*/ 2187703 w 6858001"/>
              <a:gd name="connsiteY21" fmla="*/ 212969 h 4963245"/>
              <a:gd name="connsiteX22" fmla="*/ 2436649 w 6858001"/>
              <a:gd name="connsiteY22" fmla="*/ 226248 h 4963245"/>
              <a:gd name="connsiteX23" fmla="*/ 2564208 w 6858001"/>
              <a:gd name="connsiteY23" fmla="*/ 230955 h 4963245"/>
              <a:gd name="connsiteX24" fmla="*/ 2694509 w 6858001"/>
              <a:gd name="connsiteY24" fmla="*/ 236165 h 4963245"/>
              <a:gd name="connsiteX25" fmla="*/ 2826868 w 6858001"/>
              <a:gd name="connsiteY25" fmla="*/ 241040 h 4963245"/>
              <a:gd name="connsiteX26" fmla="*/ 2959914 w 6858001"/>
              <a:gd name="connsiteY26" fmla="*/ 244234 h 4963245"/>
              <a:gd name="connsiteX27" fmla="*/ 3095702 w 6858001"/>
              <a:gd name="connsiteY27" fmla="*/ 247091 h 4963245"/>
              <a:gd name="connsiteX28" fmla="*/ 3232862 w 6858001"/>
              <a:gd name="connsiteY28" fmla="*/ 250117 h 4963245"/>
              <a:gd name="connsiteX29" fmla="*/ 3372765 w 6858001"/>
              <a:gd name="connsiteY29" fmla="*/ 252134 h 4963245"/>
              <a:gd name="connsiteX30" fmla="*/ 3514040 w 6858001"/>
              <a:gd name="connsiteY30" fmla="*/ 252134 h 4963245"/>
              <a:gd name="connsiteX31" fmla="*/ 3656686 w 6858001"/>
              <a:gd name="connsiteY31" fmla="*/ 253142 h 4963245"/>
              <a:gd name="connsiteX32" fmla="*/ 3800704 w 6858001"/>
              <a:gd name="connsiteY32" fmla="*/ 252134 h 4963245"/>
              <a:gd name="connsiteX33" fmla="*/ 3946780 w 6858001"/>
              <a:gd name="connsiteY33" fmla="*/ 250117 h 4963245"/>
              <a:gd name="connsiteX34" fmla="*/ 4092855 w 6858001"/>
              <a:gd name="connsiteY34" fmla="*/ 248268 h 4963245"/>
              <a:gd name="connsiteX35" fmla="*/ 4240988 w 6858001"/>
              <a:gd name="connsiteY35" fmla="*/ 244234 h 4963245"/>
              <a:gd name="connsiteX36" fmla="*/ 4390492 w 6858001"/>
              <a:gd name="connsiteY36" fmla="*/ 240032 h 4963245"/>
              <a:gd name="connsiteX37" fmla="*/ 4539997 w 6858001"/>
              <a:gd name="connsiteY37" fmla="*/ 235157 h 4963245"/>
              <a:gd name="connsiteX38" fmla="*/ 4690873 w 6858001"/>
              <a:gd name="connsiteY38" fmla="*/ 228266 h 4963245"/>
              <a:gd name="connsiteX39" fmla="*/ 4843120 w 6858001"/>
              <a:gd name="connsiteY39" fmla="*/ 220029 h 4963245"/>
              <a:gd name="connsiteX40" fmla="*/ 4996054 w 6858001"/>
              <a:gd name="connsiteY40" fmla="*/ 212129 h 4963245"/>
              <a:gd name="connsiteX41" fmla="*/ 5148987 w 6858001"/>
              <a:gd name="connsiteY41" fmla="*/ 202044 h 4963245"/>
              <a:gd name="connsiteX42" fmla="*/ 5303978 w 6858001"/>
              <a:gd name="connsiteY42" fmla="*/ 189941 h 4963245"/>
              <a:gd name="connsiteX43" fmla="*/ 5456911 w 6858001"/>
              <a:gd name="connsiteY43" fmla="*/ 177839 h 4963245"/>
              <a:gd name="connsiteX44" fmla="*/ 5612588 w 6858001"/>
              <a:gd name="connsiteY44" fmla="*/ 163887 h 4963245"/>
              <a:gd name="connsiteX45" fmla="*/ 5768950 w 6858001"/>
              <a:gd name="connsiteY45" fmla="*/ 148591 h 4963245"/>
              <a:gd name="connsiteX46" fmla="*/ 5923255 w 6858001"/>
              <a:gd name="connsiteY46" fmla="*/ 132455 h 4963245"/>
              <a:gd name="connsiteX47" fmla="*/ 6079618 w 6858001"/>
              <a:gd name="connsiteY47" fmla="*/ 113629 h 4963245"/>
              <a:gd name="connsiteX48" fmla="*/ 6235294 w 6858001"/>
              <a:gd name="connsiteY48" fmla="*/ 93458 h 4963245"/>
              <a:gd name="connsiteX49" fmla="*/ 6391657 w 6858001"/>
              <a:gd name="connsiteY49" fmla="*/ 73455 h 4963245"/>
              <a:gd name="connsiteX50" fmla="*/ 6547333 w 6858001"/>
              <a:gd name="connsiteY50" fmla="*/ 50091 h 4963245"/>
              <a:gd name="connsiteX51" fmla="*/ 6702324 w 6858001"/>
              <a:gd name="connsiteY51" fmla="*/ 26222 h 496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4963245">
                <a:moveTo>
                  <a:pt x="6858001" y="1177"/>
                </a:moveTo>
                <a:lnTo>
                  <a:pt x="6858001" y="1344715"/>
                </a:lnTo>
                <a:lnTo>
                  <a:pt x="6858000" y="1344715"/>
                </a:lnTo>
                <a:lnTo>
                  <a:pt x="6858000" y="4963245"/>
                </a:lnTo>
                <a:lnTo>
                  <a:pt x="0" y="4963244"/>
                </a:lnTo>
                <a:lnTo>
                  <a:pt x="0" y="900697"/>
                </a:lnTo>
                <a:lnTo>
                  <a:pt x="1" y="900697"/>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6" name="Graphic 5" descr="Direction with solid fill">
            <a:extLst>
              <a:ext uri="{FF2B5EF4-FFF2-40B4-BE49-F238E27FC236}">
                <a16:creationId xmlns:a16="http://schemas.microsoft.com/office/drawing/2014/main" id="{C6B08EC0-308C-1E85-9EDB-8307E6F650AE}"/>
              </a:ext>
            </a:extLst>
          </p:cNvPr>
          <p:cNvPicPr>
            <a:picLocks noChangeAspect="1"/>
          </p:cNvPicPr>
          <p:nvPr/>
        </p:nvPicPr>
        <p:blipFill>
          <a:blip r:embed="rId7">
            <a:extLst>
              <a:ext uri="{96DAC541-7B7A-43D3-8B79-37D633B846F1}">
                <asvg:svgBlip xmlns:asvg="http://schemas.microsoft.com/office/drawing/2016/SVG/main" r:embed="rId8"/>
              </a:ext>
            </a:extLst>
          </a:blip>
          <a:stretch/>
        </p:blipFill>
        <p:spPr>
          <a:xfrm>
            <a:off x="8129871" y="1721993"/>
            <a:ext cx="3414010" cy="3414010"/>
          </a:xfrm>
          <a:prstGeom prst="rect">
            <a:avLst/>
          </a:prstGeom>
          <a:effectLst/>
        </p:spPr>
      </p:pic>
      <p:sp>
        <p:nvSpPr>
          <p:cNvPr id="279" name="Rectangle 278">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7" name="TextBox 3">
            <a:extLst>
              <a:ext uri="{FF2B5EF4-FFF2-40B4-BE49-F238E27FC236}">
                <a16:creationId xmlns:a16="http://schemas.microsoft.com/office/drawing/2014/main" id="{827BA81C-5692-9ADA-75AA-584278AC45B0}"/>
              </a:ext>
            </a:extLst>
          </p:cNvPr>
          <p:cNvSpPr txBox="1"/>
          <p:nvPr/>
        </p:nvSpPr>
        <p:spPr>
          <a:xfrm>
            <a:off x="457201" y="2155374"/>
            <a:ext cx="6379919" cy="4111990"/>
          </a:xfrm>
          <a:prstGeom prst="rect">
            <a:avLst/>
          </a:prstGeom>
        </p:spPr>
        <p:txBody>
          <a:bodyPr vert="horz" lIns="91440" tIns="45720" rIns="91440" bIns="45720" rtlCol="0">
            <a:noAutofit/>
          </a:bodyPr>
          <a:lstStyle/>
          <a:p>
            <a:pPr marL="457200" indent="-457200">
              <a:lnSpc>
                <a:spcPct val="90000"/>
              </a:lnSpc>
              <a:spcBef>
                <a:spcPts val="1000"/>
              </a:spcBef>
              <a:buClr>
                <a:schemeClr val="bg2">
                  <a:lumMod val="40000"/>
                  <a:lumOff val="60000"/>
                </a:schemeClr>
              </a:buClr>
              <a:buSzPct val="80000"/>
              <a:buFont typeface="+mj-lt"/>
              <a:buAutoNum type="arabicPeriod"/>
            </a:pPr>
            <a:r>
              <a:rPr lang="en-US" sz="2000">
                <a:solidFill>
                  <a:srgbClr val="FFFFFF"/>
                </a:solidFill>
                <a:latin typeface="+mj-lt"/>
                <a:ea typeface="+mj-ea"/>
                <a:cs typeface="+mj-cs"/>
              </a:rPr>
              <a:t>High-quality curriculum </a:t>
            </a:r>
          </a:p>
          <a:p>
            <a:pPr marL="457200" indent="-457200">
              <a:lnSpc>
                <a:spcPct val="90000"/>
              </a:lnSpc>
              <a:spcBef>
                <a:spcPts val="1000"/>
              </a:spcBef>
              <a:buClr>
                <a:schemeClr val="bg2">
                  <a:lumMod val="40000"/>
                  <a:lumOff val="60000"/>
                </a:schemeClr>
              </a:buClr>
              <a:buSzPct val="80000"/>
              <a:buFont typeface="+mj-lt"/>
              <a:buAutoNum type="arabicPeriod"/>
            </a:pPr>
            <a:r>
              <a:rPr lang="en-US" sz="2000">
                <a:solidFill>
                  <a:srgbClr val="FFFFFF"/>
                </a:solidFill>
                <a:latin typeface="+mj-lt"/>
                <a:ea typeface="+mj-ea"/>
                <a:cs typeface="+mj-cs"/>
              </a:rPr>
              <a:t>Physical health and mental well-being </a:t>
            </a:r>
          </a:p>
          <a:p>
            <a:pPr marL="457200" indent="-457200">
              <a:lnSpc>
                <a:spcPct val="90000"/>
              </a:lnSpc>
              <a:spcBef>
                <a:spcPts val="1000"/>
              </a:spcBef>
              <a:buClr>
                <a:schemeClr val="bg2">
                  <a:lumMod val="40000"/>
                  <a:lumOff val="60000"/>
                </a:schemeClr>
              </a:buClr>
              <a:buSzPct val="80000"/>
              <a:buFont typeface="+mj-lt"/>
              <a:buAutoNum type="arabicPeriod"/>
            </a:pPr>
            <a:r>
              <a:rPr lang="en-US" sz="2000">
                <a:solidFill>
                  <a:srgbClr val="FFFFFF"/>
                </a:solidFill>
                <a:latin typeface="+mj-lt"/>
                <a:ea typeface="+mj-ea"/>
                <a:cs typeface="+mj-cs"/>
              </a:rPr>
              <a:t>Future readiness </a:t>
            </a:r>
          </a:p>
          <a:p>
            <a:pPr marL="457200" indent="-457200">
              <a:lnSpc>
                <a:spcPct val="90000"/>
              </a:lnSpc>
              <a:spcBef>
                <a:spcPts val="1000"/>
              </a:spcBef>
              <a:buClr>
                <a:schemeClr val="bg2">
                  <a:lumMod val="40000"/>
                  <a:lumOff val="60000"/>
                </a:schemeClr>
              </a:buClr>
              <a:buSzPct val="80000"/>
              <a:buFont typeface="+mj-lt"/>
              <a:buAutoNum type="arabicPeriod"/>
            </a:pPr>
            <a:r>
              <a:rPr lang="en-US" sz="2000">
                <a:solidFill>
                  <a:srgbClr val="FFFFFF"/>
                </a:solidFill>
                <a:latin typeface="+mj-lt"/>
                <a:ea typeface="+mj-ea"/>
                <a:cs typeface="+mj-cs"/>
              </a:rPr>
              <a:t>Physical safety </a:t>
            </a:r>
          </a:p>
          <a:p>
            <a:pPr marL="457200" indent="-457200">
              <a:lnSpc>
                <a:spcPct val="90000"/>
              </a:lnSpc>
              <a:spcBef>
                <a:spcPts val="1000"/>
              </a:spcBef>
              <a:buClr>
                <a:schemeClr val="bg2">
                  <a:lumMod val="40000"/>
                  <a:lumOff val="60000"/>
                </a:schemeClr>
              </a:buClr>
              <a:buSzPct val="80000"/>
              <a:buFont typeface="+mj-lt"/>
              <a:buAutoNum type="arabicPeriod"/>
            </a:pPr>
            <a:r>
              <a:rPr lang="en-US" sz="2000">
                <a:solidFill>
                  <a:srgbClr val="FFFFFF"/>
                </a:solidFill>
                <a:latin typeface="+mj-lt"/>
                <a:ea typeface="+mj-ea"/>
                <a:cs typeface="+mj-cs"/>
              </a:rPr>
              <a:t>Experiential or "hands-on" learning </a:t>
            </a:r>
          </a:p>
          <a:p>
            <a:pPr marL="457200" indent="-457200">
              <a:lnSpc>
                <a:spcPct val="90000"/>
              </a:lnSpc>
              <a:spcBef>
                <a:spcPts val="1000"/>
              </a:spcBef>
              <a:buClr>
                <a:schemeClr val="bg2">
                  <a:lumMod val="40000"/>
                  <a:lumOff val="60000"/>
                </a:schemeClr>
              </a:buClr>
              <a:buSzPct val="80000"/>
              <a:buFont typeface="+mj-lt"/>
              <a:buAutoNum type="arabicPeriod"/>
            </a:pPr>
            <a:r>
              <a:rPr lang="en-US" sz="2000">
                <a:solidFill>
                  <a:srgbClr val="FFFFFF"/>
                </a:solidFill>
                <a:latin typeface="+mj-lt"/>
                <a:ea typeface="+mj-ea"/>
                <a:cs typeface="+mj-cs"/>
              </a:rPr>
              <a:t>A friendly, positive environment </a:t>
            </a:r>
          </a:p>
          <a:p>
            <a:pPr marL="457200" indent="-457200">
              <a:lnSpc>
                <a:spcPct val="90000"/>
              </a:lnSpc>
              <a:spcBef>
                <a:spcPts val="1000"/>
              </a:spcBef>
              <a:buClr>
                <a:schemeClr val="bg2">
                  <a:lumMod val="40000"/>
                  <a:lumOff val="60000"/>
                </a:schemeClr>
              </a:buClr>
              <a:buSzPct val="80000"/>
              <a:buFont typeface="+mj-lt"/>
              <a:buAutoNum type="arabicPeriod"/>
            </a:pPr>
            <a:r>
              <a:rPr lang="en-US" sz="2000">
                <a:solidFill>
                  <a:srgbClr val="FFFFFF"/>
                </a:solidFill>
                <a:latin typeface="+mj-lt"/>
                <a:ea typeface="+mj-ea"/>
                <a:cs typeface="+mj-cs"/>
              </a:rPr>
              <a:t>Well-maintained school and district buildings</a:t>
            </a:r>
          </a:p>
          <a:p>
            <a:pPr marL="457200" indent="-457200">
              <a:lnSpc>
                <a:spcPct val="90000"/>
              </a:lnSpc>
              <a:spcBef>
                <a:spcPts val="1000"/>
              </a:spcBef>
              <a:buClr>
                <a:schemeClr val="bg2">
                  <a:lumMod val="40000"/>
                  <a:lumOff val="60000"/>
                </a:schemeClr>
              </a:buClr>
              <a:buSzPct val="80000"/>
              <a:buFont typeface="+mj-lt"/>
              <a:buAutoNum type="arabicPeriod"/>
            </a:pPr>
            <a:r>
              <a:rPr lang="en-US" sz="2000">
                <a:solidFill>
                  <a:srgbClr val="FFFFFF"/>
                </a:solidFill>
                <a:latin typeface="+mj-lt"/>
                <a:ea typeface="+mj-ea"/>
                <a:cs typeface="+mj-cs"/>
              </a:rPr>
              <a:t>Ongoing communication </a:t>
            </a:r>
          </a:p>
          <a:p>
            <a:pPr marL="457200" indent="-457200">
              <a:lnSpc>
                <a:spcPct val="90000"/>
              </a:lnSpc>
              <a:spcBef>
                <a:spcPts val="1000"/>
              </a:spcBef>
              <a:buClr>
                <a:schemeClr val="bg2">
                  <a:lumMod val="40000"/>
                  <a:lumOff val="60000"/>
                </a:schemeClr>
              </a:buClr>
              <a:buSzPct val="80000"/>
              <a:buFont typeface="+mj-lt"/>
              <a:buAutoNum type="arabicPeriod"/>
            </a:pPr>
            <a:r>
              <a:rPr lang="en-US" sz="2000">
                <a:solidFill>
                  <a:srgbClr val="FFFFFF"/>
                </a:solidFill>
                <a:latin typeface="+mj-lt"/>
                <a:ea typeface="+mj-ea"/>
                <a:cs typeface="+mj-cs"/>
              </a:rPr>
              <a:t>Inclusive environments </a:t>
            </a:r>
          </a:p>
          <a:p>
            <a:pPr marL="457200" indent="-457200">
              <a:lnSpc>
                <a:spcPct val="90000"/>
              </a:lnSpc>
              <a:spcBef>
                <a:spcPts val="1000"/>
              </a:spcBef>
              <a:buClr>
                <a:schemeClr val="bg2">
                  <a:lumMod val="40000"/>
                  <a:lumOff val="60000"/>
                </a:schemeClr>
              </a:buClr>
              <a:buSzPct val="80000"/>
              <a:buFont typeface="+mj-lt"/>
              <a:buAutoNum type="arabicPeriod"/>
            </a:pPr>
            <a:r>
              <a:rPr lang="en-US" sz="2000">
                <a:solidFill>
                  <a:srgbClr val="FFFFFF"/>
                </a:solidFill>
                <a:latin typeface="+mj-lt"/>
                <a:ea typeface="+mj-ea"/>
                <a:cs typeface="+mj-cs"/>
              </a:rPr>
              <a:t>Technology to enhance working and learning</a:t>
            </a:r>
            <a:endParaRPr lang="en-US" sz="2000" dirty="0">
              <a:solidFill>
                <a:srgbClr val="FFFFFF"/>
              </a:solidFill>
              <a:latin typeface="+mj-lt"/>
              <a:ea typeface="+mj-ea"/>
              <a:cs typeface="+mj-cs"/>
            </a:endParaRPr>
          </a:p>
        </p:txBody>
      </p:sp>
    </p:spTree>
    <p:extLst>
      <p:ext uri="{BB962C8B-B14F-4D97-AF65-F5344CB8AC3E}">
        <p14:creationId xmlns:p14="http://schemas.microsoft.com/office/powerpoint/2010/main" val="2535016912"/>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173C0CBF-23C0-A854-027E-FBB9D52C8608}"/>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sz="4200" b="0" i="0" kern="1200" dirty="0">
                <a:solidFill>
                  <a:srgbClr val="FFFFFF"/>
                </a:solidFill>
                <a:latin typeface="+mj-lt"/>
                <a:ea typeface="+mj-ea"/>
                <a:cs typeface="+mj-cs"/>
              </a:rPr>
              <a:t>ASD-W’s most important purpose</a:t>
            </a:r>
          </a:p>
        </p:txBody>
      </p:sp>
      <p:graphicFrame>
        <p:nvGraphicFramePr>
          <p:cNvPr id="30" name="Text Placeholder 3">
            <a:extLst>
              <a:ext uri="{FF2B5EF4-FFF2-40B4-BE49-F238E27FC236}">
                <a16:creationId xmlns:a16="http://schemas.microsoft.com/office/drawing/2014/main" id="{37A3517F-D2C9-38B0-44A4-DC15C1D2FD99}"/>
              </a:ext>
            </a:extLst>
          </p:cNvPr>
          <p:cNvGraphicFramePr/>
          <p:nvPr>
            <p:extLst>
              <p:ext uri="{D42A27DB-BD31-4B8C-83A1-F6EECF244321}">
                <p14:modId xmlns:p14="http://schemas.microsoft.com/office/powerpoint/2010/main" val="1863107227"/>
              </p:ext>
            </p:extLst>
          </p:nvPr>
        </p:nvGraphicFramePr>
        <p:xfrm>
          <a:off x="1333839" y="2684594"/>
          <a:ext cx="9215449" cy="35732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a:extLst>
              <a:ext uri="{FF2B5EF4-FFF2-40B4-BE49-F238E27FC236}">
                <a16:creationId xmlns:a16="http://schemas.microsoft.com/office/drawing/2014/main" id="{1369F347-22F4-DBAD-AA26-3EA75FCD7368}"/>
              </a:ext>
            </a:extLst>
          </p:cNvPr>
          <p:cNvSpPr txBox="1"/>
          <p:nvPr/>
        </p:nvSpPr>
        <p:spPr>
          <a:xfrm>
            <a:off x="1522412" y="6062750"/>
            <a:ext cx="3648048" cy="369332"/>
          </a:xfrm>
          <a:prstGeom prst="rect">
            <a:avLst/>
          </a:prstGeom>
          <a:noFill/>
        </p:spPr>
        <p:txBody>
          <a:bodyPr wrap="square">
            <a:spAutoFit/>
          </a:bodyPr>
          <a:lstStyle/>
          <a:p>
            <a:r>
              <a:rPr lang="en-US" dirty="0"/>
              <a:t>* Based on key word themes </a:t>
            </a:r>
          </a:p>
        </p:txBody>
      </p:sp>
    </p:spTree>
    <p:extLst>
      <p:ext uri="{BB962C8B-B14F-4D97-AF65-F5344CB8AC3E}">
        <p14:creationId xmlns:p14="http://schemas.microsoft.com/office/powerpoint/2010/main" val="554848906"/>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38" name="Picture 537">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40" name="Picture 539">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42" name="Oval 541">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44" name="Picture 543">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46" name="Picture 545">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48" name="Rectangle 547">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550" name="Rectangle 549">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descr="A group of people at a table&#10;&#10;Description automatically generated">
            <a:extLst>
              <a:ext uri="{FF2B5EF4-FFF2-40B4-BE49-F238E27FC236}">
                <a16:creationId xmlns:a16="http://schemas.microsoft.com/office/drawing/2014/main" id="{68681B83-B651-CAE1-1A9D-4C168ED05984}"/>
              </a:ext>
            </a:extLst>
          </p:cNvPr>
          <p:cNvPicPr>
            <a:picLocks noGrp="1" noChangeAspect="1"/>
          </p:cNvPicPr>
          <p:nvPr>
            <p:ph type="pic" idx="1"/>
          </p:nvPr>
        </p:nvPicPr>
        <p:blipFill rotWithShape="1">
          <a:blip r:embed="rId7">
            <a:alphaModFix amt="40000"/>
          </a:blip>
          <a:srcRect t="8296" b="7434"/>
          <a:stretch/>
        </p:blipFill>
        <p:spPr>
          <a:xfrm>
            <a:off x="20" y="10"/>
            <a:ext cx="12191980" cy="6857990"/>
          </a:xfrm>
          <a:prstGeom prst="rect">
            <a:avLst/>
          </a:prstGeom>
        </p:spPr>
      </p:pic>
      <p:sp>
        <p:nvSpPr>
          <p:cNvPr id="2" name="Title 1">
            <a:extLst>
              <a:ext uri="{FF2B5EF4-FFF2-40B4-BE49-F238E27FC236}">
                <a16:creationId xmlns:a16="http://schemas.microsoft.com/office/drawing/2014/main" id="{52980081-35B6-466E-9E53-A201145B673C}"/>
              </a:ext>
            </a:extLst>
          </p:cNvPr>
          <p:cNvSpPr>
            <a:spLocks noGrp="1"/>
          </p:cNvSpPr>
          <p:nvPr>
            <p:ph type="title"/>
          </p:nvPr>
        </p:nvSpPr>
        <p:spPr>
          <a:xfrm>
            <a:off x="1154955" y="1447800"/>
            <a:ext cx="8825658" cy="3329581"/>
          </a:xfrm>
        </p:spPr>
        <p:txBody>
          <a:bodyPr vert="horz" lIns="91440" tIns="45720" rIns="91440" bIns="45720" rtlCol="0" anchor="b">
            <a:normAutofit/>
          </a:bodyPr>
          <a:lstStyle/>
          <a:p>
            <a:r>
              <a:rPr lang="en-US" sz="7200" dirty="0">
                <a:solidFill>
                  <a:schemeClr val="tx1"/>
                </a:solidFill>
              </a:rPr>
              <a:t>Development</a:t>
            </a:r>
          </a:p>
        </p:txBody>
      </p:sp>
    </p:spTree>
    <p:extLst>
      <p:ext uri="{BB962C8B-B14F-4D97-AF65-F5344CB8AC3E}">
        <p14:creationId xmlns:p14="http://schemas.microsoft.com/office/powerpoint/2010/main" val="6012636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25" name="Freeform: Shape 24">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714389D-847F-B7DF-5E8D-62CD5CCF97E8}"/>
              </a:ext>
            </a:extLst>
          </p:cNvPr>
          <p:cNvSpPr>
            <a:spLocks noGrp="1"/>
          </p:cNvSpPr>
          <p:nvPr>
            <p:ph type="title"/>
          </p:nvPr>
        </p:nvSpPr>
        <p:spPr>
          <a:xfrm>
            <a:off x="703498" y="2260389"/>
            <a:ext cx="3522879" cy="4470821"/>
          </a:xfrm>
        </p:spPr>
        <p:txBody>
          <a:bodyPr vert="horz" lIns="91440" tIns="45720" rIns="91440" bIns="45720" rtlCol="0" anchor="t">
            <a:normAutofit/>
          </a:bodyPr>
          <a:lstStyle/>
          <a:p>
            <a:r>
              <a:rPr lang="en-US" sz="4200" b="0" i="0" kern="1200" dirty="0">
                <a:solidFill>
                  <a:srgbClr val="FFFFFF"/>
                </a:solidFill>
                <a:latin typeface="+mj-lt"/>
                <a:ea typeface="+mj-ea"/>
                <a:cs typeface="+mj-cs"/>
              </a:rPr>
              <a:t>Mission Statement</a:t>
            </a:r>
            <a:br>
              <a:rPr lang="en-US" sz="4200" b="0" i="0" kern="1200" dirty="0">
                <a:solidFill>
                  <a:srgbClr val="FFFFFF"/>
                </a:solidFill>
                <a:latin typeface="+mj-lt"/>
                <a:ea typeface="+mj-ea"/>
                <a:cs typeface="+mj-cs"/>
              </a:rPr>
            </a:br>
            <a:r>
              <a:rPr lang="en-US" sz="4200" b="0" i="0" kern="1200" dirty="0">
                <a:solidFill>
                  <a:srgbClr val="FFFFFF"/>
                </a:solidFill>
                <a:latin typeface="+mj-lt"/>
                <a:ea typeface="+mj-ea"/>
                <a:cs typeface="+mj-cs"/>
              </a:rPr>
              <a:t>Defined</a:t>
            </a:r>
          </a:p>
        </p:txBody>
      </p:sp>
      <p:sp>
        <p:nvSpPr>
          <p:cNvPr id="4" name="Text Placeholder 3">
            <a:extLst>
              <a:ext uri="{FF2B5EF4-FFF2-40B4-BE49-F238E27FC236}">
                <a16:creationId xmlns:a16="http://schemas.microsoft.com/office/drawing/2014/main" id="{8168DD57-0BB8-6E56-BE0E-1E3830C5E62C}"/>
              </a:ext>
            </a:extLst>
          </p:cNvPr>
          <p:cNvSpPr>
            <a:spLocks noGrp="1"/>
          </p:cNvSpPr>
          <p:nvPr>
            <p:ph type="body" sz="half" idx="2"/>
          </p:nvPr>
        </p:nvSpPr>
        <p:spPr>
          <a:xfrm>
            <a:off x="5409172" y="2156059"/>
            <a:ext cx="5919503" cy="4470821"/>
          </a:xfrm>
        </p:spPr>
        <p:txBody>
          <a:bodyPr vert="horz" lIns="91440" tIns="45720" rIns="91440" bIns="45720" rtlCol="0">
            <a:normAutofit/>
          </a:bodyPr>
          <a:lstStyle/>
          <a:p>
            <a:pPr>
              <a:lnSpc>
                <a:spcPct val="150000"/>
              </a:lnSpc>
            </a:pPr>
            <a:r>
              <a:rPr lang="en-US" sz="2000" b="1" dirty="0"/>
              <a:t>A Mission Statement:</a:t>
            </a:r>
          </a:p>
          <a:p>
            <a:pPr marL="342900" indent="-342900">
              <a:lnSpc>
                <a:spcPct val="150000"/>
              </a:lnSpc>
              <a:buClr>
                <a:srgbClr val="ECC862"/>
              </a:buClr>
              <a:buSzPct val="100000"/>
              <a:buFont typeface="Symbol" panose="05050102010706020507" pitchFamily="18" charset="2"/>
              <a:buChar char="·"/>
            </a:pPr>
            <a:r>
              <a:rPr lang="en-US" sz="2000" dirty="0"/>
              <a:t>Is an organization's public declaration of what they do and why.</a:t>
            </a:r>
          </a:p>
          <a:p>
            <a:pPr marL="342900" indent="-342900">
              <a:lnSpc>
                <a:spcPct val="150000"/>
              </a:lnSpc>
              <a:buClr>
                <a:srgbClr val="ECC862"/>
              </a:buClr>
              <a:buSzPct val="100000"/>
              <a:buFont typeface="Symbol" panose="05050102010706020507" pitchFamily="18" charset="2"/>
              <a:buChar char="·"/>
            </a:pPr>
            <a:r>
              <a:rPr lang="en-US" sz="2000" dirty="0"/>
              <a:t>It is action-oriented and illustrated by the present state and current capabilities. </a:t>
            </a:r>
          </a:p>
          <a:p>
            <a:pPr>
              <a:buFont typeface="Wingdings 3" charset="2"/>
              <a:buChar char=""/>
            </a:pPr>
            <a:endParaRPr lang="en-US" dirty="0"/>
          </a:p>
        </p:txBody>
      </p:sp>
    </p:spTree>
    <p:extLst>
      <p:ext uri="{BB962C8B-B14F-4D97-AF65-F5344CB8AC3E}">
        <p14:creationId xmlns:p14="http://schemas.microsoft.com/office/powerpoint/2010/main" val="2367179514"/>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25" name="Freeform: Shape 24">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714389D-847F-B7DF-5E8D-62CD5CCF97E8}"/>
              </a:ext>
            </a:extLst>
          </p:cNvPr>
          <p:cNvSpPr>
            <a:spLocks noGrp="1"/>
          </p:cNvSpPr>
          <p:nvPr>
            <p:ph type="title"/>
          </p:nvPr>
        </p:nvSpPr>
        <p:spPr>
          <a:xfrm>
            <a:off x="703498" y="2260389"/>
            <a:ext cx="3522879" cy="4470821"/>
          </a:xfrm>
        </p:spPr>
        <p:txBody>
          <a:bodyPr vert="horz" lIns="91440" tIns="45720" rIns="91440" bIns="45720" rtlCol="0" anchor="t">
            <a:normAutofit/>
          </a:bodyPr>
          <a:lstStyle/>
          <a:p>
            <a:r>
              <a:rPr lang="en-US" sz="4200" b="0" i="0" kern="1200" dirty="0">
                <a:solidFill>
                  <a:srgbClr val="FFFFFF"/>
                </a:solidFill>
                <a:latin typeface="+mj-lt"/>
                <a:ea typeface="+mj-ea"/>
                <a:cs typeface="+mj-cs"/>
              </a:rPr>
              <a:t>Vision Statement</a:t>
            </a:r>
            <a:br>
              <a:rPr lang="en-US" sz="4200" b="0" i="0" kern="1200" dirty="0">
                <a:solidFill>
                  <a:srgbClr val="FFFFFF"/>
                </a:solidFill>
                <a:latin typeface="+mj-lt"/>
                <a:ea typeface="+mj-ea"/>
                <a:cs typeface="+mj-cs"/>
              </a:rPr>
            </a:br>
            <a:r>
              <a:rPr lang="en-US" sz="4200" b="0" i="0" kern="1200" dirty="0">
                <a:solidFill>
                  <a:srgbClr val="FFFFFF"/>
                </a:solidFill>
                <a:latin typeface="+mj-lt"/>
                <a:ea typeface="+mj-ea"/>
                <a:cs typeface="+mj-cs"/>
              </a:rPr>
              <a:t>Defined</a:t>
            </a:r>
          </a:p>
        </p:txBody>
      </p:sp>
      <p:sp>
        <p:nvSpPr>
          <p:cNvPr id="4" name="Text Placeholder 3">
            <a:extLst>
              <a:ext uri="{FF2B5EF4-FFF2-40B4-BE49-F238E27FC236}">
                <a16:creationId xmlns:a16="http://schemas.microsoft.com/office/drawing/2014/main" id="{8168DD57-0BB8-6E56-BE0E-1E3830C5E62C}"/>
              </a:ext>
            </a:extLst>
          </p:cNvPr>
          <p:cNvSpPr>
            <a:spLocks noGrp="1"/>
          </p:cNvSpPr>
          <p:nvPr>
            <p:ph type="body" sz="half" idx="2"/>
          </p:nvPr>
        </p:nvSpPr>
        <p:spPr>
          <a:xfrm>
            <a:off x="5409172" y="2156059"/>
            <a:ext cx="5919503" cy="4470821"/>
          </a:xfrm>
        </p:spPr>
        <p:txBody>
          <a:bodyPr vert="horz" lIns="91440" tIns="45720" rIns="91440" bIns="45720" rtlCol="0">
            <a:normAutofit/>
          </a:bodyPr>
          <a:lstStyle/>
          <a:p>
            <a:pPr>
              <a:lnSpc>
                <a:spcPct val="150000"/>
              </a:lnSpc>
            </a:pPr>
            <a:r>
              <a:rPr lang="en-US" sz="2000" b="1" dirty="0"/>
              <a:t>A Vision Statement:</a:t>
            </a:r>
          </a:p>
          <a:p>
            <a:pPr marL="342900" indent="-342900">
              <a:lnSpc>
                <a:spcPct val="150000"/>
              </a:lnSpc>
              <a:buClr>
                <a:srgbClr val="ECC862"/>
              </a:buClr>
              <a:buSzPct val="100000"/>
              <a:buFont typeface="Symbol" panose="05050102010706020507" pitchFamily="18" charset="2"/>
              <a:buChar char="·"/>
            </a:pPr>
            <a:r>
              <a:rPr lang="en-US" sz="2000" dirty="0"/>
              <a:t>Is an organization's public declaration of what they strive to achieve. </a:t>
            </a:r>
          </a:p>
          <a:p>
            <a:pPr marL="342900" indent="-342900">
              <a:lnSpc>
                <a:spcPct val="150000"/>
              </a:lnSpc>
              <a:buClr>
                <a:srgbClr val="ECC862"/>
              </a:buClr>
              <a:buSzPct val="100000"/>
              <a:buFont typeface="Symbol" panose="05050102010706020507" pitchFamily="18" charset="2"/>
              <a:buChar char="·"/>
            </a:pPr>
            <a:r>
              <a:rPr lang="en-US" sz="2000" dirty="0"/>
              <a:t>It is illustrated by long-term aspirations and desired future outcomes. </a:t>
            </a:r>
          </a:p>
          <a:p>
            <a:pPr>
              <a:buFont typeface="Wingdings 3" charset="2"/>
              <a:buChar char=""/>
            </a:pPr>
            <a:endParaRPr lang="en-US" dirty="0"/>
          </a:p>
        </p:txBody>
      </p:sp>
    </p:spTree>
    <p:extLst>
      <p:ext uri="{BB962C8B-B14F-4D97-AF65-F5344CB8AC3E}">
        <p14:creationId xmlns:p14="http://schemas.microsoft.com/office/powerpoint/2010/main" val="4208256861"/>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25" name="Freeform: Shape 24">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714389D-847F-B7DF-5E8D-62CD5CCF97E8}"/>
              </a:ext>
            </a:extLst>
          </p:cNvPr>
          <p:cNvSpPr>
            <a:spLocks noGrp="1"/>
          </p:cNvSpPr>
          <p:nvPr>
            <p:ph type="title"/>
          </p:nvPr>
        </p:nvSpPr>
        <p:spPr>
          <a:xfrm>
            <a:off x="703498" y="2260389"/>
            <a:ext cx="3522879" cy="4470821"/>
          </a:xfrm>
        </p:spPr>
        <p:txBody>
          <a:bodyPr vert="horz" lIns="91440" tIns="45720" rIns="91440" bIns="45720" rtlCol="0" anchor="t">
            <a:normAutofit/>
          </a:bodyPr>
          <a:lstStyle/>
          <a:p>
            <a:r>
              <a:rPr lang="en-US" sz="4200" b="0" i="0" kern="1200" dirty="0">
                <a:solidFill>
                  <a:srgbClr val="FFFFFF"/>
                </a:solidFill>
                <a:latin typeface="+mj-lt"/>
                <a:ea typeface="+mj-ea"/>
                <a:cs typeface="+mj-cs"/>
              </a:rPr>
              <a:t>Values</a:t>
            </a:r>
            <a:br>
              <a:rPr lang="en-US" sz="4200" b="0" i="0" kern="1200" dirty="0">
                <a:solidFill>
                  <a:srgbClr val="FFFFFF"/>
                </a:solidFill>
                <a:latin typeface="+mj-lt"/>
                <a:ea typeface="+mj-ea"/>
                <a:cs typeface="+mj-cs"/>
              </a:rPr>
            </a:br>
            <a:r>
              <a:rPr lang="en-US" sz="4200" b="0" i="0" kern="1200" dirty="0">
                <a:solidFill>
                  <a:srgbClr val="FFFFFF"/>
                </a:solidFill>
                <a:latin typeface="+mj-lt"/>
                <a:ea typeface="+mj-ea"/>
                <a:cs typeface="+mj-cs"/>
              </a:rPr>
              <a:t>Defined</a:t>
            </a:r>
          </a:p>
        </p:txBody>
      </p:sp>
      <p:sp>
        <p:nvSpPr>
          <p:cNvPr id="4" name="Text Placeholder 3">
            <a:extLst>
              <a:ext uri="{FF2B5EF4-FFF2-40B4-BE49-F238E27FC236}">
                <a16:creationId xmlns:a16="http://schemas.microsoft.com/office/drawing/2014/main" id="{8168DD57-0BB8-6E56-BE0E-1E3830C5E62C}"/>
              </a:ext>
            </a:extLst>
          </p:cNvPr>
          <p:cNvSpPr>
            <a:spLocks noGrp="1"/>
          </p:cNvSpPr>
          <p:nvPr>
            <p:ph type="body" sz="half" idx="2"/>
          </p:nvPr>
        </p:nvSpPr>
        <p:spPr>
          <a:xfrm>
            <a:off x="5409172" y="2156059"/>
            <a:ext cx="5919503" cy="4470821"/>
          </a:xfrm>
        </p:spPr>
        <p:txBody>
          <a:bodyPr vert="horz" lIns="91440" tIns="45720" rIns="91440" bIns="45720" rtlCol="0">
            <a:normAutofit/>
          </a:bodyPr>
          <a:lstStyle/>
          <a:p>
            <a:pPr>
              <a:lnSpc>
                <a:spcPct val="150000"/>
              </a:lnSpc>
            </a:pPr>
            <a:r>
              <a:rPr lang="en-US" sz="2000" b="1" dirty="0"/>
              <a:t>Values:</a:t>
            </a:r>
          </a:p>
          <a:p>
            <a:pPr marL="342900" indent="-342900">
              <a:lnSpc>
                <a:spcPct val="150000"/>
              </a:lnSpc>
              <a:buClr>
                <a:srgbClr val="ECC862"/>
              </a:buClr>
              <a:buSzPct val="100000"/>
              <a:buFont typeface="Symbol" panose="05050102010706020507" pitchFamily="18" charset="2"/>
              <a:buChar char="·"/>
            </a:pPr>
            <a:r>
              <a:rPr lang="en-US" sz="2000" dirty="0"/>
              <a:t>Are an organization's public declaration of the core principles guiding its work. </a:t>
            </a:r>
          </a:p>
          <a:p>
            <a:pPr marL="342900" indent="-342900">
              <a:lnSpc>
                <a:spcPct val="150000"/>
              </a:lnSpc>
              <a:buClr>
                <a:srgbClr val="ECC862"/>
              </a:buClr>
              <a:buSzPct val="100000"/>
              <a:buFont typeface="Symbol" panose="05050102010706020507" pitchFamily="18" charset="2"/>
              <a:buChar char="·"/>
            </a:pPr>
            <a:r>
              <a:rPr lang="en-US" sz="2000" dirty="0"/>
              <a:t>Are fundamental to shaping organizational culture and fulfilling mission and vision statements.</a:t>
            </a:r>
          </a:p>
          <a:p>
            <a:pPr>
              <a:buFont typeface="Wingdings 3" charset="2"/>
              <a:buChar char=""/>
            </a:pPr>
            <a:endParaRPr lang="en-US" dirty="0"/>
          </a:p>
        </p:txBody>
      </p:sp>
    </p:spTree>
    <p:extLst>
      <p:ext uri="{BB962C8B-B14F-4D97-AF65-F5344CB8AC3E}">
        <p14:creationId xmlns:p14="http://schemas.microsoft.com/office/powerpoint/2010/main" val="258371892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40" name="Picture 53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42" name="Picture 54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44" name="Oval 54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46" name="Picture 54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48" name="Picture 54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50" name="Rectangle 54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552" name="Rectangle 551">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person and a child talking&#10;&#10;Description automatically generated">
            <a:extLst>
              <a:ext uri="{FF2B5EF4-FFF2-40B4-BE49-F238E27FC236}">
                <a16:creationId xmlns:a16="http://schemas.microsoft.com/office/drawing/2014/main" id="{213ACC98-66D2-6A5C-44B7-73E3FEA1FF2C}"/>
              </a:ext>
            </a:extLst>
          </p:cNvPr>
          <p:cNvPicPr>
            <a:picLocks noGrp="1" noChangeAspect="1"/>
          </p:cNvPicPr>
          <p:nvPr>
            <p:ph type="pic" idx="1"/>
          </p:nvPr>
        </p:nvPicPr>
        <p:blipFill rotWithShape="1">
          <a:blip r:embed="rId7">
            <a:alphaModFix amt="40000"/>
          </a:blip>
          <a:srcRect t="9244" b="6487"/>
          <a:stretch/>
        </p:blipFill>
        <p:spPr>
          <a:xfrm>
            <a:off x="20" y="10"/>
            <a:ext cx="12191980" cy="6857990"/>
          </a:xfrm>
          <a:prstGeom prst="rect">
            <a:avLst/>
          </a:prstGeom>
        </p:spPr>
      </p:pic>
      <p:sp>
        <p:nvSpPr>
          <p:cNvPr id="2" name="Title 1">
            <a:extLst>
              <a:ext uri="{FF2B5EF4-FFF2-40B4-BE49-F238E27FC236}">
                <a16:creationId xmlns:a16="http://schemas.microsoft.com/office/drawing/2014/main" id="{52980081-35B6-466E-9E53-A201145B673C}"/>
              </a:ext>
            </a:extLst>
          </p:cNvPr>
          <p:cNvSpPr>
            <a:spLocks noGrp="1"/>
          </p:cNvSpPr>
          <p:nvPr>
            <p:ph type="title"/>
          </p:nvPr>
        </p:nvSpPr>
        <p:spPr>
          <a:xfrm>
            <a:off x="1154955" y="1447800"/>
            <a:ext cx="8825658" cy="3329581"/>
          </a:xfrm>
        </p:spPr>
        <p:txBody>
          <a:bodyPr vert="horz" lIns="91440" tIns="45720" rIns="91440" bIns="45720" rtlCol="0" anchor="b">
            <a:normAutofit/>
          </a:bodyPr>
          <a:lstStyle/>
          <a:p>
            <a:r>
              <a:rPr lang="en-US" sz="7200" dirty="0">
                <a:solidFill>
                  <a:schemeClr val="tx1"/>
                </a:solidFill>
              </a:rPr>
              <a:t>Time for change</a:t>
            </a:r>
          </a:p>
        </p:txBody>
      </p:sp>
    </p:spTree>
    <p:extLst>
      <p:ext uri="{BB962C8B-B14F-4D97-AF65-F5344CB8AC3E}">
        <p14:creationId xmlns:p14="http://schemas.microsoft.com/office/powerpoint/2010/main" val="27887128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46" name="Picture 545">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48" name="Picture 547">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50" name="Oval 549">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52" name="Picture 551">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54" name="Picture 553">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56" name="Rectangle 555">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558" name="Rectangle 557">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descr="A person in a vest pointing to a group of children&#10;&#10;Description automatically generated">
            <a:extLst>
              <a:ext uri="{FF2B5EF4-FFF2-40B4-BE49-F238E27FC236}">
                <a16:creationId xmlns:a16="http://schemas.microsoft.com/office/drawing/2014/main" id="{6D5A6AA0-299F-9C65-2D8D-4B3D2037DA30}"/>
              </a:ext>
            </a:extLst>
          </p:cNvPr>
          <p:cNvPicPr>
            <a:picLocks noGrp="1" noChangeAspect="1"/>
          </p:cNvPicPr>
          <p:nvPr>
            <p:ph type="pic" idx="1"/>
          </p:nvPr>
        </p:nvPicPr>
        <p:blipFill rotWithShape="1">
          <a:blip r:embed="rId7">
            <a:alphaModFix amt="40000"/>
          </a:blip>
          <a:srcRect t="5386" r="1" b="39630"/>
          <a:stretch/>
        </p:blipFill>
        <p:spPr>
          <a:xfrm>
            <a:off x="20" y="10"/>
            <a:ext cx="12191980" cy="6857990"/>
          </a:xfrm>
          <a:prstGeom prst="rect">
            <a:avLst/>
          </a:prstGeom>
        </p:spPr>
      </p:pic>
      <p:sp>
        <p:nvSpPr>
          <p:cNvPr id="2" name="Title 1">
            <a:extLst>
              <a:ext uri="{FF2B5EF4-FFF2-40B4-BE49-F238E27FC236}">
                <a16:creationId xmlns:a16="http://schemas.microsoft.com/office/drawing/2014/main" id="{52980081-35B6-466E-9E53-A201145B673C}"/>
              </a:ext>
            </a:extLst>
          </p:cNvPr>
          <p:cNvSpPr>
            <a:spLocks noGrp="1"/>
          </p:cNvSpPr>
          <p:nvPr>
            <p:ph type="title"/>
          </p:nvPr>
        </p:nvSpPr>
        <p:spPr>
          <a:xfrm>
            <a:off x="1154955" y="1447800"/>
            <a:ext cx="8825658" cy="3329581"/>
          </a:xfrm>
        </p:spPr>
        <p:txBody>
          <a:bodyPr vert="horz" lIns="91440" tIns="45720" rIns="91440" bIns="45720" rtlCol="0" anchor="b">
            <a:normAutofit/>
          </a:bodyPr>
          <a:lstStyle/>
          <a:p>
            <a:r>
              <a:rPr lang="en-US" sz="7200" dirty="0">
                <a:solidFill>
                  <a:schemeClr val="tx1"/>
                </a:solidFill>
              </a:rPr>
              <a:t>New Mission</a:t>
            </a:r>
          </a:p>
        </p:txBody>
      </p:sp>
    </p:spTree>
    <p:extLst>
      <p:ext uri="{BB962C8B-B14F-4D97-AF65-F5344CB8AC3E}">
        <p14:creationId xmlns:p14="http://schemas.microsoft.com/office/powerpoint/2010/main" val="358471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09" name="Picture 208">
            <a:extLst>
              <a:ext uri="{FF2B5EF4-FFF2-40B4-BE49-F238E27FC236}">
                <a16:creationId xmlns:a16="http://schemas.microsoft.com/office/drawing/2014/main" id="{5B89E5C5-A037-45B3-9D37-3658914D47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11" name="Picture 210">
            <a:extLst>
              <a:ext uri="{FF2B5EF4-FFF2-40B4-BE49-F238E27FC236}">
                <a16:creationId xmlns:a16="http://schemas.microsoft.com/office/drawing/2014/main" id="{5ACB93B0-521E-443D-9750-AFCFDDB3E8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13" name="Oval 212">
            <a:extLst>
              <a:ext uri="{FF2B5EF4-FFF2-40B4-BE49-F238E27FC236}">
                <a16:creationId xmlns:a16="http://schemas.microsoft.com/office/drawing/2014/main" id="{DA1DAC79-DDBA-4382-9D43-6E5F685B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15" name="Picture 214">
            <a:extLst>
              <a:ext uri="{FF2B5EF4-FFF2-40B4-BE49-F238E27FC236}">
                <a16:creationId xmlns:a16="http://schemas.microsoft.com/office/drawing/2014/main" id="{E0880F10-995F-4F01-A83B-7ECDB7BE79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17" name="Picture 216">
            <a:extLst>
              <a:ext uri="{FF2B5EF4-FFF2-40B4-BE49-F238E27FC236}">
                <a16:creationId xmlns:a16="http://schemas.microsoft.com/office/drawing/2014/main" id="{A2D49266-1F08-40F2-B0E1-1D919DCB5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9" name="Rectangle 218">
            <a:extLst>
              <a:ext uri="{FF2B5EF4-FFF2-40B4-BE49-F238E27FC236}">
                <a16:creationId xmlns:a16="http://schemas.microsoft.com/office/drawing/2014/main" id="{6AACA73D-178F-4CFC-99E3-9F4FCBBD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1" name="Rectangle 220">
            <a:extLst>
              <a:ext uri="{FF2B5EF4-FFF2-40B4-BE49-F238E27FC236}">
                <a16:creationId xmlns:a16="http://schemas.microsoft.com/office/drawing/2014/main" id="{D3031615-4E70-4AA1-B27C-F56E25379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Placeholder 17" descr="A white and black text&#10;&#10;Description automatically generated">
            <a:extLst>
              <a:ext uri="{FF2B5EF4-FFF2-40B4-BE49-F238E27FC236}">
                <a16:creationId xmlns:a16="http://schemas.microsoft.com/office/drawing/2014/main" id="{14DB6153-F3A2-86A5-CA07-7067914EAA72}"/>
              </a:ext>
            </a:extLst>
          </p:cNvPr>
          <p:cNvPicPr>
            <a:picLocks noGrp="1" noChangeAspect="1"/>
          </p:cNvPicPr>
          <p:nvPr>
            <p:ph type="pic" idx="1"/>
          </p:nvPr>
        </p:nvPicPr>
        <p:blipFill rotWithShape="1">
          <a:blip r:embed="rId8"/>
          <a:srcRect l="4000" r="3999" b="-1"/>
          <a:stretch/>
        </p:blipFill>
        <p:spPr>
          <a:xfrm>
            <a:off x="643467" y="643467"/>
            <a:ext cx="10905066" cy="5571066"/>
          </a:xfrm>
          <a:prstGeom prst="rect">
            <a:avLst/>
          </a:prstGeom>
        </p:spPr>
      </p:pic>
      <p:sp>
        <p:nvSpPr>
          <p:cNvPr id="223" name="Rectangle 222">
            <a:extLst>
              <a:ext uri="{FF2B5EF4-FFF2-40B4-BE49-F238E27FC236}">
                <a16:creationId xmlns:a16="http://schemas.microsoft.com/office/drawing/2014/main" id="{32386D96-DF72-4275-B766-E00CBBFB0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35024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25" name="Freeform: Shape 24">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714389D-847F-B7DF-5E8D-62CD5CCF97E8}"/>
              </a:ext>
            </a:extLst>
          </p:cNvPr>
          <p:cNvSpPr>
            <a:spLocks noGrp="1"/>
          </p:cNvSpPr>
          <p:nvPr>
            <p:ph type="title"/>
          </p:nvPr>
        </p:nvSpPr>
        <p:spPr>
          <a:xfrm>
            <a:off x="616664" y="2384744"/>
            <a:ext cx="3522879" cy="2235411"/>
          </a:xfrm>
        </p:spPr>
        <p:txBody>
          <a:bodyPr vert="horz" lIns="91440" tIns="45720" rIns="91440" bIns="45720" rtlCol="0" anchor="t">
            <a:normAutofit/>
          </a:bodyPr>
          <a:lstStyle/>
          <a:p>
            <a:r>
              <a:rPr lang="en-US" sz="4200" b="0" i="0" kern="1200" dirty="0">
                <a:solidFill>
                  <a:srgbClr val="FFFFFF"/>
                </a:solidFill>
                <a:latin typeface="+mj-lt"/>
                <a:ea typeface="+mj-ea"/>
                <a:cs typeface="+mj-cs"/>
              </a:rPr>
              <a:t>Why these words?</a:t>
            </a:r>
          </a:p>
        </p:txBody>
      </p:sp>
      <p:sp>
        <p:nvSpPr>
          <p:cNvPr id="4" name="Text Placeholder 3">
            <a:extLst>
              <a:ext uri="{FF2B5EF4-FFF2-40B4-BE49-F238E27FC236}">
                <a16:creationId xmlns:a16="http://schemas.microsoft.com/office/drawing/2014/main" id="{8168DD57-0BB8-6E56-BE0E-1E3830C5E62C}"/>
              </a:ext>
            </a:extLst>
          </p:cNvPr>
          <p:cNvSpPr>
            <a:spLocks noGrp="1"/>
          </p:cNvSpPr>
          <p:nvPr>
            <p:ph type="body" sz="half" idx="2"/>
          </p:nvPr>
        </p:nvSpPr>
        <p:spPr>
          <a:xfrm>
            <a:off x="5409172" y="1141407"/>
            <a:ext cx="5919503" cy="5485473"/>
          </a:xfrm>
        </p:spPr>
        <p:txBody>
          <a:bodyPr vert="horz" lIns="91440" tIns="45720" rIns="91440" bIns="45720" rtlCol="0">
            <a:normAutofit fontScale="92500" lnSpcReduction="20000"/>
          </a:bodyPr>
          <a:lstStyle/>
          <a:p>
            <a:pPr>
              <a:lnSpc>
                <a:spcPct val="150000"/>
              </a:lnSpc>
            </a:pPr>
            <a:r>
              <a:rPr lang="en-US" sz="2400" b="1" dirty="0"/>
              <a:t>This statement:</a:t>
            </a:r>
          </a:p>
          <a:p>
            <a:pPr marL="342900" indent="-342900">
              <a:lnSpc>
                <a:spcPct val="150000"/>
              </a:lnSpc>
              <a:buClr>
                <a:srgbClr val="E5B61F"/>
              </a:buClr>
              <a:buSzPct val="100000"/>
              <a:buFont typeface="Symbol" panose="05050102010706020507" pitchFamily="18" charset="2"/>
              <a:buChar char="·"/>
            </a:pPr>
            <a:r>
              <a:rPr lang="en-US" sz="2400" dirty="0"/>
              <a:t>Is tightly focused.</a:t>
            </a:r>
          </a:p>
          <a:p>
            <a:pPr marL="342900" indent="-342900">
              <a:lnSpc>
                <a:spcPct val="150000"/>
              </a:lnSpc>
              <a:buClr>
                <a:srgbClr val="E5B61F"/>
              </a:buClr>
              <a:buSzPct val="100000"/>
              <a:buFont typeface="Symbol" panose="05050102010706020507" pitchFamily="18" charset="2"/>
              <a:buChar char="·"/>
            </a:pPr>
            <a:r>
              <a:rPr lang="en-US" sz="2400" dirty="0"/>
              <a:t>Is directly aligned with the top five most important purposes of ASD-W: Education, Future Readiness, Safety, Heath, and Inclusivity.</a:t>
            </a:r>
          </a:p>
          <a:p>
            <a:pPr marL="342900" indent="-342900">
              <a:lnSpc>
                <a:spcPct val="150000"/>
              </a:lnSpc>
              <a:buClr>
                <a:srgbClr val="E5B61F"/>
              </a:buClr>
              <a:buSzPct val="100000"/>
              <a:buFont typeface="Symbol" panose="05050102010706020507" pitchFamily="18" charset="2"/>
              <a:buChar char="·"/>
            </a:pPr>
            <a:r>
              <a:rPr lang="en-US" sz="2400" dirty="0"/>
              <a:t>Supports our mission statement definition by clearly outlining what we do and why. </a:t>
            </a:r>
          </a:p>
          <a:p>
            <a:pPr marL="342900" indent="-342900">
              <a:lnSpc>
                <a:spcPct val="150000"/>
              </a:lnSpc>
              <a:buClr>
                <a:srgbClr val="E5B61F"/>
              </a:buClr>
              <a:buSzPct val="100000"/>
              <a:buFont typeface="Symbol" panose="05050102010706020507" pitchFamily="18" charset="2"/>
              <a:buChar char="·"/>
            </a:pPr>
            <a:r>
              <a:rPr lang="en-US" sz="2400" dirty="0"/>
              <a:t>States the actions we believe are needed to achieve our vision. </a:t>
            </a:r>
          </a:p>
          <a:p>
            <a:pPr>
              <a:buFont typeface="Wingdings 3" charset="2"/>
              <a:buChar char=""/>
            </a:pPr>
            <a:endParaRPr lang="en-US" dirty="0"/>
          </a:p>
        </p:txBody>
      </p:sp>
    </p:spTree>
    <p:extLst>
      <p:ext uri="{BB962C8B-B14F-4D97-AF65-F5344CB8AC3E}">
        <p14:creationId xmlns:p14="http://schemas.microsoft.com/office/powerpoint/2010/main" val="1220675218"/>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9" name="Picture 51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21" name="Picture 52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23" name="Oval 52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25" name="Picture 52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27" name="Picture 52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29" name="Rectangle 52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531" name="Rectangle 530">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Placeholder 14" descr="A group of kids posing for a photo&#10;&#10;Description automatically generated">
            <a:extLst>
              <a:ext uri="{FF2B5EF4-FFF2-40B4-BE49-F238E27FC236}">
                <a16:creationId xmlns:a16="http://schemas.microsoft.com/office/drawing/2014/main" id="{633ACB8F-9F50-9795-75DC-C523DD9C29F1}"/>
              </a:ext>
            </a:extLst>
          </p:cNvPr>
          <p:cNvPicPr>
            <a:picLocks noGrp="1" noChangeAspect="1"/>
          </p:cNvPicPr>
          <p:nvPr>
            <p:ph type="pic" idx="1"/>
          </p:nvPr>
        </p:nvPicPr>
        <p:blipFill rotWithShape="1">
          <a:blip r:embed="rId7">
            <a:alphaModFix amt="40000"/>
          </a:blip>
          <a:srcRect t="9677" b="9678"/>
          <a:stretch/>
        </p:blipFill>
        <p:spPr>
          <a:xfrm>
            <a:off x="20" y="10"/>
            <a:ext cx="12191980" cy="6857990"/>
          </a:xfrm>
          <a:prstGeom prst="rect">
            <a:avLst/>
          </a:prstGeom>
        </p:spPr>
      </p:pic>
      <p:sp>
        <p:nvSpPr>
          <p:cNvPr id="2" name="Title 1">
            <a:extLst>
              <a:ext uri="{FF2B5EF4-FFF2-40B4-BE49-F238E27FC236}">
                <a16:creationId xmlns:a16="http://schemas.microsoft.com/office/drawing/2014/main" id="{52980081-35B6-466E-9E53-A201145B673C}"/>
              </a:ext>
            </a:extLst>
          </p:cNvPr>
          <p:cNvSpPr>
            <a:spLocks noGrp="1"/>
          </p:cNvSpPr>
          <p:nvPr>
            <p:ph type="title"/>
          </p:nvPr>
        </p:nvSpPr>
        <p:spPr>
          <a:xfrm>
            <a:off x="1154955" y="1447800"/>
            <a:ext cx="8825658" cy="3329581"/>
          </a:xfrm>
        </p:spPr>
        <p:txBody>
          <a:bodyPr vert="horz" lIns="91440" tIns="45720" rIns="91440" bIns="45720" rtlCol="0" anchor="b">
            <a:normAutofit/>
          </a:bodyPr>
          <a:lstStyle/>
          <a:p>
            <a:r>
              <a:rPr lang="en-US" sz="7200">
                <a:solidFill>
                  <a:schemeClr val="tx1"/>
                </a:solidFill>
              </a:rPr>
              <a:t>New Vision</a:t>
            </a:r>
          </a:p>
        </p:txBody>
      </p:sp>
    </p:spTree>
    <p:extLst>
      <p:ext uri="{BB962C8B-B14F-4D97-AF65-F5344CB8AC3E}">
        <p14:creationId xmlns:p14="http://schemas.microsoft.com/office/powerpoint/2010/main" val="12199586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44" name="Picture 228">
            <a:extLst>
              <a:ext uri="{FF2B5EF4-FFF2-40B4-BE49-F238E27FC236}">
                <a16:creationId xmlns:a16="http://schemas.microsoft.com/office/drawing/2014/main" id="{5B89E5C5-A037-45B3-9D37-3658914D47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45" name="Picture 230">
            <a:extLst>
              <a:ext uri="{FF2B5EF4-FFF2-40B4-BE49-F238E27FC236}">
                <a16:creationId xmlns:a16="http://schemas.microsoft.com/office/drawing/2014/main" id="{5ACB93B0-521E-443D-9750-AFCFDDB3E8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46" name="Oval 232">
            <a:extLst>
              <a:ext uri="{FF2B5EF4-FFF2-40B4-BE49-F238E27FC236}">
                <a16:creationId xmlns:a16="http://schemas.microsoft.com/office/drawing/2014/main" id="{DA1DAC79-DDBA-4382-9D43-6E5F685B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47" name="Picture 234">
            <a:extLst>
              <a:ext uri="{FF2B5EF4-FFF2-40B4-BE49-F238E27FC236}">
                <a16:creationId xmlns:a16="http://schemas.microsoft.com/office/drawing/2014/main" id="{E0880F10-995F-4F01-A83B-7ECDB7BE79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48" name="Picture 236">
            <a:extLst>
              <a:ext uri="{FF2B5EF4-FFF2-40B4-BE49-F238E27FC236}">
                <a16:creationId xmlns:a16="http://schemas.microsoft.com/office/drawing/2014/main" id="{A2D49266-1F08-40F2-B0E1-1D919DCB5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49" name="Rectangle 238">
            <a:extLst>
              <a:ext uri="{FF2B5EF4-FFF2-40B4-BE49-F238E27FC236}">
                <a16:creationId xmlns:a16="http://schemas.microsoft.com/office/drawing/2014/main" id="{6AACA73D-178F-4CFC-99E3-9F4FCBBD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0" name="Rectangle 240">
            <a:extLst>
              <a:ext uri="{FF2B5EF4-FFF2-40B4-BE49-F238E27FC236}">
                <a16:creationId xmlns:a16="http://schemas.microsoft.com/office/drawing/2014/main" id="{D3031615-4E70-4AA1-B27C-F56E25379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descr="A white card with black text&#10;&#10;Description automatically generated">
            <a:extLst>
              <a:ext uri="{FF2B5EF4-FFF2-40B4-BE49-F238E27FC236}">
                <a16:creationId xmlns:a16="http://schemas.microsoft.com/office/drawing/2014/main" id="{814A23FC-4EBE-29BD-5558-53B6FFF94556}"/>
              </a:ext>
            </a:extLst>
          </p:cNvPr>
          <p:cNvPicPr>
            <a:picLocks noGrp="1" noChangeAspect="1"/>
          </p:cNvPicPr>
          <p:nvPr>
            <p:ph type="pic" idx="1"/>
          </p:nvPr>
        </p:nvPicPr>
        <p:blipFill rotWithShape="1">
          <a:blip r:embed="rId8"/>
          <a:srcRect l="4001" r="3998" b="-1"/>
          <a:stretch/>
        </p:blipFill>
        <p:spPr>
          <a:xfrm>
            <a:off x="643467" y="643467"/>
            <a:ext cx="10905066" cy="5571066"/>
          </a:xfrm>
          <a:prstGeom prst="rect">
            <a:avLst/>
          </a:prstGeom>
        </p:spPr>
      </p:pic>
      <p:sp>
        <p:nvSpPr>
          <p:cNvPr id="243" name="Rectangle 242">
            <a:extLst>
              <a:ext uri="{FF2B5EF4-FFF2-40B4-BE49-F238E27FC236}">
                <a16:creationId xmlns:a16="http://schemas.microsoft.com/office/drawing/2014/main" id="{32386D96-DF72-4275-B766-E00CBBFB0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6025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25" name="Freeform: Shape 24">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714389D-847F-B7DF-5E8D-62CD5CCF97E8}"/>
              </a:ext>
            </a:extLst>
          </p:cNvPr>
          <p:cNvSpPr>
            <a:spLocks noGrp="1"/>
          </p:cNvSpPr>
          <p:nvPr>
            <p:ph type="title"/>
          </p:nvPr>
        </p:nvSpPr>
        <p:spPr>
          <a:xfrm>
            <a:off x="616664" y="2412176"/>
            <a:ext cx="3522879" cy="2235411"/>
          </a:xfrm>
        </p:spPr>
        <p:txBody>
          <a:bodyPr vert="horz" lIns="91440" tIns="45720" rIns="91440" bIns="45720" rtlCol="0" anchor="t">
            <a:normAutofit/>
          </a:bodyPr>
          <a:lstStyle/>
          <a:p>
            <a:r>
              <a:rPr lang="en-US" sz="4200" b="0" i="0" kern="1200" dirty="0">
                <a:solidFill>
                  <a:srgbClr val="FFFFFF"/>
                </a:solidFill>
                <a:latin typeface="+mj-lt"/>
                <a:ea typeface="+mj-ea"/>
                <a:cs typeface="+mj-cs"/>
              </a:rPr>
              <a:t>Why these words?</a:t>
            </a:r>
          </a:p>
        </p:txBody>
      </p:sp>
      <p:sp>
        <p:nvSpPr>
          <p:cNvPr id="4" name="Text Placeholder 3">
            <a:extLst>
              <a:ext uri="{FF2B5EF4-FFF2-40B4-BE49-F238E27FC236}">
                <a16:creationId xmlns:a16="http://schemas.microsoft.com/office/drawing/2014/main" id="{8168DD57-0BB8-6E56-BE0E-1E3830C5E62C}"/>
              </a:ext>
            </a:extLst>
          </p:cNvPr>
          <p:cNvSpPr>
            <a:spLocks noGrp="1"/>
          </p:cNvSpPr>
          <p:nvPr>
            <p:ph type="body" sz="half" idx="2"/>
          </p:nvPr>
        </p:nvSpPr>
        <p:spPr>
          <a:xfrm>
            <a:off x="5409172" y="1141407"/>
            <a:ext cx="5919503" cy="5485473"/>
          </a:xfrm>
        </p:spPr>
        <p:txBody>
          <a:bodyPr vert="horz" lIns="91440" tIns="45720" rIns="91440" bIns="45720" rtlCol="0">
            <a:normAutofit fontScale="85000" lnSpcReduction="20000"/>
          </a:bodyPr>
          <a:lstStyle/>
          <a:p>
            <a:pPr>
              <a:lnSpc>
                <a:spcPct val="150000"/>
              </a:lnSpc>
            </a:pPr>
            <a:r>
              <a:rPr lang="en-US" sz="2400" b="1" dirty="0"/>
              <a:t>This statement:</a:t>
            </a:r>
          </a:p>
          <a:p>
            <a:pPr marL="342900" indent="-342900">
              <a:lnSpc>
                <a:spcPct val="150000"/>
              </a:lnSpc>
              <a:buClr>
                <a:srgbClr val="E5B61F"/>
              </a:buClr>
              <a:buSzPct val="100000"/>
              <a:buFont typeface="Symbol" panose="05050102010706020507" pitchFamily="18" charset="2"/>
              <a:buChar char="·"/>
            </a:pPr>
            <a:r>
              <a:rPr lang="en-US" sz="2400" dirty="0"/>
              <a:t>Is optimistic – encouraging one to consider the possibilities that academic achievement and good citizenship can bring to our world.</a:t>
            </a:r>
          </a:p>
          <a:p>
            <a:pPr marL="342900" indent="-342900">
              <a:lnSpc>
                <a:spcPct val="150000"/>
              </a:lnSpc>
              <a:buClr>
                <a:srgbClr val="E5B61F"/>
              </a:buClr>
              <a:buSzPct val="100000"/>
              <a:buFont typeface="Symbol" panose="05050102010706020507" pitchFamily="18" charset="2"/>
              <a:buChar char="·"/>
            </a:pPr>
            <a:r>
              <a:rPr lang="en-US" sz="2400" dirty="0"/>
              <a:t>Is directly aligned with our mission statement and therefore can be achieved if we successfully fulfill our mission.</a:t>
            </a:r>
          </a:p>
          <a:p>
            <a:pPr marL="342900" indent="-342900">
              <a:lnSpc>
                <a:spcPct val="150000"/>
              </a:lnSpc>
              <a:buClr>
                <a:srgbClr val="E5B61F"/>
              </a:buClr>
              <a:buSzPct val="100000"/>
              <a:buFont typeface="Symbol" panose="05050102010706020507" pitchFamily="18" charset="2"/>
              <a:buChar char="·"/>
            </a:pPr>
            <a:r>
              <a:rPr lang="en-US" sz="2400" dirty="0"/>
              <a:t>Supports our definition of a vision statement by clearly stating our hoped-for future reality.</a:t>
            </a:r>
          </a:p>
          <a:p>
            <a:pPr marL="342900" indent="-342900">
              <a:lnSpc>
                <a:spcPct val="150000"/>
              </a:lnSpc>
              <a:buClr>
                <a:srgbClr val="E5B61F"/>
              </a:buClr>
              <a:buSzPct val="100000"/>
              <a:buFont typeface="Symbol" panose="05050102010706020507" pitchFamily="18" charset="2"/>
              <a:buChar char="·"/>
            </a:pPr>
            <a:r>
              <a:rPr lang="en-US" sz="2400" dirty="0"/>
              <a:t>Is clear and easy to understand.</a:t>
            </a:r>
          </a:p>
          <a:p>
            <a:pPr>
              <a:buFont typeface="Wingdings 3" charset="2"/>
              <a:buChar char=""/>
            </a:pPr>
            <a:endParaRPr lang="en-US" dirty="0"/>
          </a:p>
        </p:txBody>
      </p:sp>
    </p:spTree>
    <p:extLst>
      <p:ext uri="{BB962C8B-B14F-4D97-AF65-F5344CB8AC3E}">
        <p14:creationId xmlns:p14="http://schemas.microsoft.com/office/powerpoint/2010/main" val="2291364266"/>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5" name="Picture 484">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87" name="Picture 486">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89" name="Oval 488">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91" name="Picture 490">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93" name="Picture 492">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95" name="Rectangle 494">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497" name="Rectangle 496">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descr="A group of people in orange shirts&#10;&#10;Description automatically generated">
            <a:extLst>
              <a:ext uri="{FF2B5EF4-FFF2-40B4-BE49-F238E27FC236}">
                <a16:creationId xmlns:a16="http://schemas.microsoft.com/office/drawing/2014/main" id="{CCA9C28D-101C-8F2A-338B-C67DD90334B2}"/>
              </a:ext>
            </a:extLst>
          </p:cNvPr>
          <p:cNvPicPr>
            <a:picLocks noGrp="1" noChangeAspect="1"/>
          </p:cNvPicPr>
          <p:nvPr>
            <p:ph type="pic" idx="1"/>
          </p:nvPr>
        </p:nvPicPr>
        <p:blipFill rotWithShape="1">
          <a:blip r:embed="rId7">
            <a:alphaModFix amt="40000"/>
          </a:blip>
          <a:srcRect l="2226" r="3996"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52980081-35B6-466E-9E53-A201145B673C}"/>
              </a:ext>
            </a:extLst>
          </p:cNvPr>
          <p:cNvSpPr>
            <a:spLocks noGrp="1"/>
          </p:cNvSpPr>
          <p:nvPr>
            <p:ph type="title"/>
          </p:nvPr>
        </p:nvSpPr>
        <p:spPr>
          <a:xfrm>
            <a:off x="1154955" y="1447800"/>
            <a:ext cx="8825658" cy="3329581"/>
          </a:xfrm>
        </p:spPr>
        <p:txBody>
          <a:bodyPr vert="horz" lIns="91440" tIns="45720" rIns="91440" bIns="45720" rtlCol="0" anchor="b">
            <a:normAutofit/>
          </a:bodyPr>
          <a:lstStyle/>
          <a:p>
            <a:r>
              <a:rPr lang="en-US" sz="7200">
                <a:solidFill>
                  <a:schemeClr val="tx1"/>
                </a:solidFill>
              </a:rPr>
              <a:t>New Values</a:t>
            </a:r>
          </a:p>
        </p:txBody>
      </p:sp>
    </p:spTree>
    <p:extLst>
      <p:ext uri="{BB962C8B-B14F-4D97-AF65-F5344CB8AC3E}">
        <p14:creationId xmlns:p14="http://schemas.microsoft.com/office/powerpoint/2010/main" val="28050681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64" name="Picture 63">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66" name="Oval 65">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68" name="Picture 67">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0" name="Picture 69">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72" name="Rectangle 71">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4" name="Rectangle 73">
            <a:extLst>
              <a:ext uri="{FF2B5EF4-FFF2-40B4-BE49-F238E27FC236}">
                <a16:creationId xmlns:a16="http://schemas.microsoft.com/office/drawing/2014/main" id="{D85D5AA8-773B-469A-8802-9645A4DC9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C75AF42C-C556-454E-B2D3-2C917CB81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2" descr="A diagram of values&#10;&#10;Description automatically generated">
            <a:extLst>
              <a:ext uri="{FF2B5EF4-FFF2-40B4-BE49-F238E27FC236}">
                <a16:creationId xmlns:a16="http://schemas.microsoft.com/office/drawing/2014/main" id="{40C45FB4-7852-5141-B23C-23C87BB1F279}"/>
              </a:ext>
            </a:extLst>
          </p:cNvPr>
          <p:cNvPicPr>
            <a:picLocks noChangeAspect="1"/>
          </p:cNvPicPr>
          <p:nvPr/>
        </p:nvPicPr>
        <p:blipFill>
          <a:blip r:embed="rId8"/>
          <a:stretch>
            <a:fillRect/>
          </a:stretch>
        </p:blipFill>
        <p:spPr>
          <a:xfrm>
            <a:off x="2090057" y="34133"/>
            <a:ext cx="7898021" cy="6693238"/>
          </a:xfrm>
          <a:prstGeom prst="rect">
            <a:avLst/>
          </a:prstGeom>
        </p:spPr>
      </p:pic>
    </p:spTree>
    <p:extLst>
      <p:ext uri="{BB962C8B-B14F-4D97-AF65-F5344CB8AC3E}">
        <p14:creationId xmlns:p14="http://schemas.microsoft.com/office/powerpoint/2010/main" val="2757959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25" name="Freeform: Shape 24">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714389D-847F-B7DF-5E8D-62CD5CCF97E8}"/>
              </a:ext>
            </a:extLst>
          </p:cNvPr>
          <p:cNvSpPr>
            <a:spLocks noGrp="1"/>
          </p:cNvSpPr>
          <p:nvPr>
            <p:ph type="title"/>
          </p:nvPr>
        </p:nvSpPr>
        <p:spPr>
          <a:xfrm>
            <a:off x="616664" y="2412176"/>
            <a:ext cx="3522879" cy="2235411"/>
          </a:xfrm>
        </p:spPr>
        <p:txBody>
          <a:bodyPr vert="horz" lIns="91440" tIns="45720" rIns="91440" bIns="45720" rtlCol="0" anchor="t">
            <a:normAutofit/>
          </a:bodyPr>
          <a:lstStyle/>
          <a:p>
            <a:r>
              <a:rPr lang="en-US" sz="4200" b="0" i="0" kern="1200" dirty="0">
                <a:solidFill>
                  <a:srgbClr val="FFFFFF"/>
                </a:solidFill>
                <a:latin typeface="+mj-lt"/>
                <a:ea typeface="+mj-ea"/>
                <a:cs typeface="+mj-cs"/>
              </a:rPr>
              <a:t>Why these values?</a:t>
            </a:r>
          </a:p>
        </p:txBody>
      </p:sp>
      <p:sp>
        <p:nvSpPr>
          <p:cNvPr id="4" name="Text Placeholder 3">
            <a:extLst>
              <a:ext uri="{FF2B5EF4-FFF2-40B4-BE49-F238E27FC236}">
                <a16:creationId xmlns:a16="http://schemas.microsoft.com/office/drawing/2014/main" id="{8168DD57-0BB8-6E56-BE0E-1E3830C5E62C}"/>
              </a:ext>
            </a:extLst>
          </p:cNvPr>
          <p:cNvSpPr>
            <a:spLocks noGrp="1"/>
          </p:cNvSpPr>
          <p:nvPr>
            <p:ph type="body" sz="half" idx="2"/>
          </p:nvPr>
        </p:nvSpPr>
        <p:spPr>
          <a:xfrm>
            <a:off x="5409172" y="1141407"/>
            <a:ext cx="5919503" cy="5485473"/>
          </a:xfrm>
        </p:spPr>
        <p:txBody>
          <a:bodyPr vert="horz" lIns="91440" tIns="45720" rIns="91440" bIns="45720" rtlCol="0">
            <a:normAutofit lnSpcReduction="10000"/>
          </a:bodyPr>
          <a:lstStyle/>
          <a:p>
            <a:pPr marL="342900" indent="-342900">
              <a:lnSpc>
                <a:spcPct val="150000"/>
              </a:lnSpc>
              <a:buClr>
                <a:srgbClr val="E5B61F"/>
              </a:buClr>
              <a:buSzPct val="100000"/>
              <a:buFont typeface="Symbol" panose="05050102010706020507" pitchFamily="18" charset="2"/>
              <a:buChar char="·"/>
            </a:pPr>
            <a:r>
              <a:rPr lang="en-US" sz="2400" dirty="0"/>
              <a:t>The values identified are what we are required to have if we are going to respond to the needs of our key stakeholders.</a:t>
            </a:r>
          </a:p>
          <a:p>
            <a:pPr marL="342900" indent="-342900">
              <a:lnSpc>
                <a:spcPct val="150000"/>
              </a:lnSpc>
              <a:buClr>
                <a:srgbClr val="E5B61F"/>
              </a:buClr>
              <a:buSzPct val="100000"/>
              <a:buFont typeface="Symbol" panose="05050102010706020507" pitchFamily="18" charset="2"/>
              <a:buChar char="·"/>
            </a:pPr>
            <a:r>
              <a:rPr lang="en-US" sz="2400" dirty="0"/>
              <a:t>For example: If there is a need for </a:t>
            </a:r>
            <a:r>
              <a:rPr lang="en-US" sz="2400" dirty="0">
                <a:latin typeface="+mn-lt"/>
              </a:rPr>
              <a:t>s</a:t>
            </a:r>
            <a:r>
              <a:rPr lang="en-US" sz="2400" dirty="0">
                <a:effectLst/>
                <a:latin typeface="+mn-lt"/>
                <a:ea typeface="Calibri" panose="020F0502020204030204" pitchFamily="34" charset="0"/>
              </a:rPr>
              <a:t>ystem </a:t>
            </a:r>
            <a:r>
              <a:rPr lang="en-US" sz="2400" dirty="0">
                <a:latin typeface="+mn-lt"/>
                <a:ea typeface="Calibri" panose="020F0502020204030204" pitchFamily="34" charset="0"/>
              </a:rPr>
              <a:t>c</a:t>
            </a:r>
            <a:r>
              <a:rPr lang="en-US" sz="2400" dirty="0">
                <a:effectLst/>
                <a:latin typeface="+mn-lt"/>
                <a:ea typeface="Calibri" panose="020F0502020204030204" pitchFamily="34" charset="0"/>
              </a:rPr>
              <a:t>ompetency, effective communication, well-maintained buildings, efficient transportation, career growth, sustainability, etc., we need to value </a:t>
            </a:r>
            <a:r>
              <a:rPr lang="en-US" sz="2400" b="1" i="1" dirty="0">
                <a:effectLst/>
                <a:latin typeface="+mn-lt"/>
                <a:ea typeface="Calibri" panose="020F0502020204030204" pitchFamily="34" charset="0"/>
              </a:rPr>
              <a:t>Professionalism</a:t>
            </a:r>
            <a:r>
              <a:rPr lang="en-US" sz="2400" dirty="0">
                <a:effectLst/>
                <a:latin typeface="+mn-lt"/>
                <a:ea typeface="Calibri" panose="020F0502020204030204" pitchFamily="34" charset="0"/>
              </a:rPr>
              <a:t>.</a:t>
            </a:r>
            <a:endParaRPr lang="en-US" dirty="0">
              <a:latin typeface="+mn-lt"/>
            </a:endParaRPr>
          </a:p>
        </p:txBody>
      </p:sp>
    </p:spTree>
    <p:extLst>
      <p:ext uri="{BB962C8B-B14F-4D97-AF65-F5344CB8AC3E}">
        <p14:creationId xmlns:p14="http://schemas.microsoft.com/office/powerpoint/2010/main" val="1493119557"/>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65" name="Picture 564">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67" name="Picture 566">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69" name="Oval 568">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71" name="Picture 570">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73" name="Picture 572">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75" name="Rectangle 574">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577" name="Rectangle 576">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erson and child jumping in the air&#10;&#10;Description automatically generated">
            <a:extLst>
              <a:ext uri="{FF2B5EF4-FFF2-40B4-BE49-F238E27FC236}">
                <a16:creationId xmlns:a16="http://schemas.microsoft.com/office/drawing/2014/main" id="{4251D5FD-FEEB-8555-0561-AB5707A99072}"/>
              </a:ext>
            </a:extLst>
          </p:cNvPr>
          <p:cNvPicPr>
            <a:picLocks noChangeAspect="1"/>
          </p:cNvPicPr>
          <p:nvPr/>
        </p:nvPicPr>
        <p:blipFill rotWithShape="1">
          <a:blip r:embed="rId7">
            <a:alphaModFix amt="40000"/>
          </a:blip>
          <a:srcRect t="13460" b="17095"/>
          <a:stretch/>
        </p:blipFill>
        <p:spPr>
          <a:xfrm>
            <a:off x="20" y="10"/>
            <a:ext cx="12191980" cy="6857990"/>
          </a:xfrm>
          <a:prstGeom prst="rect">
            <a:avLst/>
          </a:prstGeom>
        </p:spPr>
      </p:pic>
      <p:sp>
        <p:nvSpPr>
          <p:cNvPr id="2" name="Title 1">
            <a:extLst>
              <a:ext uri="{FF2B5EF4-FFF2-40B4-BE49-F238E27FC236}">
                <a16:creationId xmlns:a16="http://schemas.microsoft.com/office/drawing/2014/main" id="{52980081-35B6-466E-9E53-A201145B673C}"/>
              </a:ext>
            </a:extLst>
          </p:cNvPr>
          <p:cNvSpPr>
            <a:spLocks noGrp="1"/>
          </p:cNvSpPr>
          <p:nvPr>
            <p:ph type="title"/>
          </p:nvPr>
        </p:nvSpPr>
        <p:spPr>
          <a:xfrm>
            <a:off x="1154955" y="1447800"/>
            <a:ext cx="8825658" cy="3329581"/>
          </a:xfrm>
        </p:spPr>
        <p:txBody>
          <a:bodyPr vert="horz" lIns="91440" tIns="45720" rIns="91440" bIns="45720" rtlCol="0" anchor="b">
            <a:normAutofit/>
          </a:bodyPr>
          <a:lstStyle/>
          <a:p>
            <a:r>
              <a:rPr lang="en-US" sz="7200">
                <a:solidFill>
                  <a:schemeClr val="tx1"/>
                </a:solidFill>
              </a:rPr>
              <a:t>Next Steps</a:t>
            </a:r>
          </a:p>
        </p:txBody>
      </p:sp>
    </p:spTree>
    <p:extLst>
      <p:ext uri="{BB962C8B-B14F-4D97-AF65-F5344CB8AC3E}">
        <p14:creationId xmlns:p14="http://schemas.microsoft.com/office/powerpoint/2010/main" val="39178344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4" name="Picture 33">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6" name="Oval 35">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8" name="Picture 37">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0" name="Picture 39">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2" name="Rectangle 41">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4" name="Rectangle 43">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6" name="Rectangle 45">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0" name="Picture 49">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52"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375C5AAA-55D9-4D8F-FBB8-BF1E309453C1}"/>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r>
              <a:rPr lang="en-US" sz="4200" b="0" i="0" kern="1200" dirty="0">
                <a:solidFill>
                  <a:schemeClr val="tx2"/>
                </a:solidFill>
                <a:latin typeface="+mj-lt"/>
                <a:ea typeface="+mj-ea"/>
                <a:cs typeface="+mj-cs"/>
              </a:rPr>
              <a:t>Why now?</a:t>
            </a:r>
          </a:p>
        </p:txBody>
      </p:sp>
      <p:sp>
        <p:nvSpPr>
          <p:cNvPr id="4" name="Text Placeholder 3">
            <a:extLst>
              <a:ext uri="{FF2B5EF4-FFF2-40B4-BE49-F238E27FC236}">
                <a16:creationId xmlns:a16="http://schemas.microsoft.com/office/drawing/2014/main" id="{BCCBA5DB-A8D6-17F1-F074-7C85BF3217B4}"/>
              </a:ext>
            </a:extLst>
          </p:cNvPr>
          <p:cNvSpPr>
            <a:spLocks noGrp="1"/>
          </p:cNvSpPr>
          <p:nvPr>
            <p:ph type="body" sz="half" idx="2"/>
          </p:nvPr>
        </p:nvSpPr>
        <p:spPr>
          <a:xfrm>
            <a:off x="4985875" y="847343"/>
            <a:ext cx="6399930" cy="5248657"/>
          </a:xfrm>
        </p:spPr>
        <p:txBody>
          <a:bodyPr vert="horz" lIns="91440" tIns="45720" rIns="91440" bIns="45720" rtlCol="0" anchor="ctr">
            <a:normAutofit/>
          </a:bodyPr>
          <a:lstStyle/>
          <a:p>
            <a:pPr>
              <a:lnSpc>
                <a:spcPct val="150000"/>
              </a:lnSpc>
              <a:buFont typeface="Wingdings 3" charset="2"/>
              <a:buChar char=""/>
            </a:pPr>
            <a:r>
              <a:rPr lang="en-US" sz="2000" dirty="0"/>
              <a:t>It was time to re-evaluate our organizational positioning to reflect better our evolving educational values, operational strategies, and district goals and ensure that we are poised to respond successfully to our current challenges and opportunities and those of the future. </a:t>
            </a:r>
          </a:p>
          <a:p>
            <a:pPr>
              <a:buFont typeface="Wingdings 3" charset="2"/>
              <a:buChar char=""/>
            </a:pPr>
            <a:endParaRPr lang="en-US" dirty="0"/>
          </a:p>
        </p:txBody>
      </p:sp>
    </p:spTree>
    <p:extLst>
      <p:ext uri="{BB962C8B-B14F-4D97-AF65-F5344CB8AC3E}">
        <p14:creationId xmlns:p14="http://schemas.microsoft.com/office/powerpoint/2010/main" val="528953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6" name="Picture 35">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8" name="Oval 37">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0" name="Picture 39">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2" name="Picture 41">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4" name="Rectangle 43">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6" name="Rectangle 45">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0"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FD00D21-14B5-9754-5A56-8FE898119D95}"/>
              </a:ext>
            </a:extLst>
          </p:cNvPr>
          <p:cNvSpPr>
            <a:spLocks noGrp="1"/>
          </p:cNvSpPr>
          <p:nvPr>
            <p:ph type="title"/>
          </p:nvPr>
        </p:nvSpPr>
        <p:spPr>
          <a:xfrm>
            <a:off x="648930" y="629267"/>
            <a:ext cx="9252154" cy="1016654"/>
          </a:xfrm>
        </p:spPr>
        <p:txBody>
          <a:bodyPr vert="horz" lIns="91440" tIns="45720" rIns="91440" bIns="45720" rtlCol="0" anchor="t">
            <a:normAutofit/>
          </a:bodyPr>
          <a:lstStyle/>
          <a:p>
            <a:r>
              <a:rPr lang="en-US" sz="4200" b="0" i="0" kern="1200">
                <a:solidFill>
                  <a:srgbClr val="EBEBEB"/>
                </a:solidFill>
                <a:latin typeface="+mj-lt"/>
                <a:ea typeface="+mj-ea"/>
                <a:cs typeface="+mj-cs"/>
              </a:rPr>
              <a:t>Benefits</a:t>
            </a:r>
          </a:p>
        </p:txBody>
      </p:sp>
      <p:sp useBgFill="1">
        <p:nvSpPr>
          <p:cNvPr id="52" name="Freeform: Shape 51">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4" name="Text Placeholder 3">
            <a:extLst>
              <a:ext uri="{FF2B5EF4-FFF2-40B4-BE49-F238E27FC236}">
                <a16:creationId xmlns:a16="http://schemas.microsoft.com/office/drawing/2014/main" id="{1D455A54-420A-8D01-D7F7-1839C7B14C67}"/>
              </a:ext>
            </a:extLst>
          </p:cNvPr>
          <p:cNvSpPr>
            <a:spLocks noGrp="1"/>
          </p:cNvSpPr>
          <p:nvPr>
            <p:ph type="body" sz="half" idx="2"/>
          </p:nvPr>
        </p:nvSpPr>
        <p:spPr>
          <a:xfrm>
            <a:off x="739662" y="2617812"/>
            <a:ext cx="10480026" cy="4188315"/>
          </a:xfrm>
        </p:spPr>
        <p:txBody>
          <a:bodyPr vert="horz" lIns="91440" tIns="45720" rIns="91440" bIns="45720" rtlCol="0">
            <a:noAutofit/>
          </a:bodyPr>
          <a:lstStyle/>
          <a:p>
            <a:pPr marL="342900" indent="-342900">
              <a:lnSpc>
                <a:spcPct val="150000"/>
              </a:lnSpc>
              <a:buClr>
                <a:schemeClr val="accent3"/>
              </a:buClr>
              <a:buSzPct val="120000"/>
              <a:buFont typeface="Wingdings" panose="05000000000000000000" pitchFamily="2" charset="2"/>
              <a:buChar char="ü"/>
            </a:pPr>
            <a:r>
              <a:rPr lang="en-US" sz="2000" dirty="0"/>
              <a:t>Ensure the aspirations for the district are defined, agreed, and documented.</a:t>
            </a:r>
          </a:p>
          <a:p>
            <a:pPr marL="342900" indent="-342900">
              <a:lnSpc>
                <a:spcPct val="150000"/>
              </a:lnSpc>
              <a:buClr>
                <a:schemeClr val="accent3"/>
              </a:buClr>
              <a:buSzPct val="120000"/>
              <a:buFont typeface="Wingdings" panose="05000000000000000000" pitchFamily="2" charset="2"/>
              <a:buChar char="ü"/>
            </a:pPr>
            <a:r>
              <a:rPr lang="en-US" sz="2000" dirty="0"/>
              <a:t>Provide a shared purpose and common goals – a checklist for school leaders and educators against which decisions, initiatives and future actions are measured. </a:t>
            </a:r>
          </a:p>
          <a:p>
            <a:pPr marL="342900" indent="-342900">
              <a:lnSpc>
                <a:spcPct val="150000"/>
              </a:lnSpc>
              <a:buClr>
                <a:schemeClr val="accent3"/>
              </a:buClr>
              <a:buSzPct val="120000"/>
              <a:buFont typeface="Wingdings" panose="05000000000000000000" pitchFamily="2" charset="2"/>
              <a:buChar char="ü"/>
            </a:pPr>
            <a:r>
              <a:rPr lang="en-US" sz="2000" dirty="0"/>
              <a:t>Help us reflect on our core educational values, improvement plans, operational objectives, public purpose, and hoped-for results for students.</a:t>
            </a:r>
          </a:p>
          <a:p>
            <a:pPr marL="342900" indent="-342900">
              <a:lnSpc>
                <a:spcPct val="150000"/>
              </a:lnSpc>
              <a:buClr>
                <a:schemeClr val="accent3"/>
              </a:buClr>
              <a:buSzPct val="120000"/>
              <a:buFont typeface="Wingdings" panose="05000000000000000000" pitchFamily="2" charset="2"/>
              <a:buChar char="ü"/>
            </a:pPr>
            <a:r>
              <a:rPr lang="en-US" sz="2000" dirty="0"/>
              <a:t>Unite our school community and create long-term connections and trust. </a:t>
            </a:r>
          </a:p>
        </p:txBody>
      </p:sp>
      <p:pic>
        <p:nvPicPr>
          <p:cNvPr id="31" name="Graphic 30" descr="Check List">
            <a:extLst>
              <a:ext uri="{FF2B5EF4-FFF2-40B4-BE49-F238E27FC236}">
                <a16:creationId xmlns:a16="http://schemas.microsoft.com/office/drawing/2014/main" id="{41896786-3F77-19C5-D46A-56BB3AB836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86296" y="182380"/>
            <a:ext cx="1706294" cy="1706294"/>
          </a:xfrm>
          <a:prstGeom prst="rect">
            <a:avLst/>
          </a:prstGeom>
          <a:effectLst/>
        </p:spPr>
      </p:pic>
    </p:spTree>
    <p:extLst>
      <p:ext uri="{BB962C8B-B14F-4D97-AF65-F5344CB8AC3E}">
        <p14:creationId xmlns:p14="http://schemas.microsoft.com/office/powerpoint/2010/main" val="78251214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5" name="Picture 484">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87" name="Picture 486">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89" name="Oval 488">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91" name="Picture 490">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93" name="Picture 492">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95" name="Rectangle 494">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497" name="Rectangle 496">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descr="A group of people sewing&#10;&#10;Description automatically generated">
            <a:extLst>
              <a:ext uri="{FF2B5EF4-FFF2-40B4-BE49-F238E27FC236}">
                <a16:creationId xmlns:a16="http://schemas.microsoft.com/office/drawing/2014/main" id="{897BAC33-8A47-E783-5B6D-66ED47C645C0}"/>
              </a:ext>
            </a:extLst>
          </p:cNvPr>
          <p:cNvPicPr>
            <a:picLocks noGrp="1" noChangeAspect="1"/>
          </p:cNvPicPr>
          <p:nvPr>
            <p:ph type="pic" idx="1"/>
          </p:nvPr>
        </p:nvPicPr>
        <p:blipFill rotWithShape="1">
          <a:blip r:embed="rId7">
            <a:alphaModFix amt="40000"/>
          </a:blip>
          <a:srcRect t="11404" b="4327"/>
          <a:stretch/>
        </p:blipFill>
        <p:spPr>
          <a:xfrm>
            <a:off x="20" y="10"/>
            <a:ext cx="12191980" cy="6857990"/>
          </a:xfrm>
          <a:prstGeom prst="rect">
            <a:avLst/>
          </a:prstGeom>
        </p:spPr>
      </p:pic>
      <p:sp>
        <p:nvSpPr>
          <p:cNvPr id="2" name="Title 1">
            <a:extLst>
              <a:ext uri="{FF2B5EF4-FFF2-40B4-BE49-F238E27FC236}">
                <a16:creationId xmlns:a16="http://schemas.microsoft.com/office/drawing/2014/main" id="{52980081-35B6-466E-9E53-A201145B673C}"/>
              </a:ext>
            </a:extLst>
          </p:cNvPr>
          <p:cNvSpPr>
            <a:spLocks noGrp="1"/>
          </p:cNvSpPr>
          <p:nvPr>
            <p:ph type="title"/>
          </p:nvPr>
        </p:nvSpPr>
        <p:spPr>
          <a:xfrm>
            <a:off x="1154955" y="1447800"/>
            <a:ext cx="8825658" cy="3329581"/>
          </a:xfrm>
        </p:spPr>
        <p:txBody>
          <a:bodyPr vert="horz" lIns="91440" tIns="45720" rIns="91440" bIns="45720" rtlCol="0" anchor="b">
            <a:normAutofit/>
          </a:bodyPr>
          <a:lstStyle/>
          <a:p>
            <a:r>
              <a:rPr lang="en-US" sz="7200">
                <a:solidFill>
                  <a:schemeClr val="tx1"/>
                </a:solidFill>
              </a:rPr>
              <a:t>Process</a:t>
            </a:r>
          </a:p>
        </p:txBody>
      </p:sp>
    </p:spTree>
    <p:extLst>
      <p:ext uri="{BB962C8B-B14F-4D97-AF65-F5344CB8AC3E}">
        <p14:creationId xmlns:p14="http://schemas.microsoft.com/office/powerpoint/2010/main" val="19635607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1" name="Rectangle 80">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5"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5196B7B-E9DD-4CC0-F7B0-28AAE10D16FD}"/>
              </a:ext>
            </a:extLst>
          </p:cNvPr>
          <p:cNvSpPr>
            <a:spLocks noGrp="1"/>
          </p:cNvSpPr>
          <p:nvPr>
            <p:ph type="title"/>
          </p:nvPr>
        </p:nvSpPr>
        <p:spPr>
          <a:xfrm>
            <a:off x="648930" y="629267"/>
            <a:ext cx="9252154" cy="1016654"/>
          </a:xfrm>
        </p:spPr>
        <p:txBody>
          <a:bodyPr vert="horz" lIns="91440" tIns="45720" rIns="91440" bIns="45720" rtlCol="0" anchor="t">
            <a:normAutofit/>
          </a:bodyPr>
          <a:lstStyle/>
          <a:p>
            <a:r>
              <a:rPr lang="en-US" sz="4200" dirty="0">
                <a:solidFill>
                  <a:srgbClr val="EBEBEB"/>
                </a:solidFill>
              </a:rPr>
              <a:t>Process</a:t>
            </a:r>
          </a:p>
        </p:txBody>
      </p:sp>
      <p:sp>
        <p:nvSpPr>
          <p:cNvPr id="87" name="Rectangle 86">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9" name="Freeform: Shape 88">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29" name="Text Placeholder 3">
            <a:extLst>
              <a:ext uri="{FF2B5EF4-FFF2-40B4-BE49-F238E27FC236}">
                <a16:creationId xmlns:a16="http://schemas.microsoft.com/office/drawing/2014/main" id="{92A80D0B-4021-F5EB-C516-319781033C8C}"/>
              </a:ext>
            </a:extLst>
          </p:cNvPr>
          <p:cNvGraphicFramePr/>
          <p:nvPr>
            <p:extLst>
              <p:ext uri="{D42A27DB-BD31-4B8C-83A1-F6EECF244321}">
                <p14:modId xmlns:p14="http://schemas.microsoft.com/office/powerpoint/2010/main" val="3881237126"/>
              </p:ext>
            </p:extLst>
          </p:nvPr>
        </p:nvGraphicFramePr>
        <p:xfrm>
          <a:off x="248264" y="2633650"/>
          <a:ext cx="11695470" cy="34042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0186001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5" name="Picture 484">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87" name="Picture 486">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89" name="Oval 488">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91" name="Picture 490">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93" name="Picture 492">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95" name="Rectangle 494">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497" name="Rectangle 496">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descr="A group of kids posing for a photo&#10;&#10;Description automatically generated">
            <a:extLst>
              <a:ext uri="{FF2B5EF4-FFF2-40B4-BE49-F238E27FC236}">
                <a16:creationId xmlns:a16="http://schemas.microsoft.com/office/drawing/2014/main" id="{17DB4444-C16C-0708-EB79-63EB8018B137}"/>
              </a:ext>
            </a:extLst>
          </p:cNvPr>
          <p:cNvPicPr>
            <a:picLocks noGrp="1" noChangeAspect="1"/>
          </p:cNvPicPr>
          <p:nvPr>
            <p:ph type="pic" idx="1"/>
          </p:nvPr>
        </p:nvPicPr>
        <p:blipFill rotWithShape="1">
          <a:blip r:embed="rId7">
            <a:alphaModFix amt="40000"/>
          </a:blip>
          <a:srcRect t="10554" b="14446"/>
          <a:stretch/>
        </p:blipFill>
        <p:spPr>
          <a:xfrm>
            <a:off x="20" y="10"/>
            <a:ext cx="12191980" cy="6857990"/>
          </a:xfrm>
          <a:prstGeom prst="rect">
            <a:avLst/>
          </a:prstGeom>
        </p:spPr>
      </p:pic>
      <p:sp>
        <p:nvSpPr>
          <p:cNvPr id="2" name="Title 1">
            <a:extLst>
              <a:ext uri="{FF2B5EF4-FFF2-40B4-BE49-F238E27FC236}">
                <a16:creationId xmlns:a16="http://schemas.microsoft.com/office/drawing/2014/main" id="{52980081-35B6-466E-9E53-A201145B673C}"/>
              </a:ext>
            </a:extLst>
          </p:cNvPr>
          <p:cNvSpPr>
            <a:spLocks noGrp="1"/>
          </p:cNvSpPr>
          <p:nvPr>
            <p:ph type="title"/>
          </p:nvPr>
        </p:nvSpPr>
        <p:spPr>
          <a:xfrm>
            <a:off x="1154955" y="1447800"/>
            <a:ext cx="8825658" cy="3329581"/>
          </a:xfrm>
        </p:spPr>
        <p:txBody>
          <a:bodyPr vert="horz" lIns="91440" tIns="45720" rIns="91440" bIns="45720" rtlCol="0" anchor="b">
            <a:normAutofit/>
          </a:bodyPr>
          <a:lstStyle/>
          <a:p>
            <a:r>
              <a:rPr lang="en-US" sz="7200">
                <a:solidFill>
                  <a:schemeClr val="tx1"/>
                </a:solidFill>
              </a:rPr>
              <a:t>Survey</a:t>
            </a:r>
          </a:p>
        </p:txBody>
      </p:sp>
    </p:spTree>
    <p:extLst>
      <p:ext uri="{BB962C8B-B14F-4D97-AF65-F5344CB8AC3E}">
        <p14:creationId xmlns:p14="http://schemas.microsoft.com/office/powerpoint/2010/main" val="15864880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3" name="Picture 32">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4" name="Picture 34">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5" name="Oval 36">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6" name="Picture 38">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7" name="Picture 40">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8" name="Rectangle 42">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9" name="Rectangle 44">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0"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F0FEBA3-C5F6-6479-E02F-202FD07C50D0}"/>
              </a:ext>
            </a:extLst>
          </p:cNvPr>
          <p:cNvSpPr>
            <a:spLocks noGrp="1"/>
          </p:cNvSpPr>
          <p:nvPr>
            <p:ph type="title"/>
          </p:nvPr>
        </p:nvSpPr>
        <p:spPr>
          <a:xfrm>
            <a:off x="648930" y="629267"/>
            <a:ext cx="9252154" cy="1016654"/>
          </a:xfrm>
        </p:spPr>
        <p:txBody>
          <a:bodyPr vert="horz" lIns="91440" tIns="45720" rIns="91440" bIns="45720" rtlCol="0" anchor="t">
            <a:normAutofit/>
          </a:bodyPr>
          <a:lstStyle/>
          <a:p>
            <a:pPr>
              <a:lnSpc>
                <a:spcPct val="90000"/>
              </a:lnSpc>
            </a:pPr>
            <a:br>
              <a:rPr lang="en-US" sz="1100" dirty="0">
                <a:solidFill>
                  <a:srgbClr val="EBEBEB"/>
                </a:solidFill>
              </a:rPr>
            </a:br>
            <a:br>
              <a:rPr lang="en-US" sz="1100" dirty="0">
                <a:solidFill>
                  <a:srgbClr val="EBEBEB"/>
                </a:solidFill>
              </a:rPr>
            </a:br>
            <a:br>
              <a:rPr lang="en-US" sz="1100" dirty="0">
                <a:solidFill>
                  <a:srgbClr val="EBEBEB"/>
                </a:solidFill>
              </a:rPr>
            </a:br>
            <a:br>
              <a:rPr lang="en-US" sz="1100" dirty="0">
                <a:solidFill>
                  <a:srgbClr val="EBEBEB"/>
                </a:solidFill>
              </a:rPr>
            </a:br>
            <a:endParaRPr lang="en-US" sz="1100" dirty="0">
              <a:solidFill>
                <a:srgbClr val="EBEBEB"/>
              </a:solidFill>
            </a:endParaRPr>
          </a:p>
        </p:txBody>
      </p:sp>
      <p:sp>
        <p:nvSpPr>
          <p:cNvPr id="61" name="Rectangle 48">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2" name="Freeform: Shape 50">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63" name="Text Placeholder 3">
            <a:extLst>
              <a:ext uri="{FF2B5EF4-FFF2-40B4-BE49-F238E27FC236}">
                <a16:creationId xmlns:a16="http://schemas.microsoft.com/office/drawing/2014/main" id="{EAC13E0D-F562-E31C-49A1-F9D9B3572E15}"/>
              </a:ext>
            </a:extLst>
          </p:cNvPr>
          <p:cNvGraphicFramePr/>
          <p:nvPr>
            <p:extLst>
              <p:ext uri="{D42A27DB-BD31-4B8C-83A1-F6EECF244321}">
                <p14:modId xmlns:p14="http://schemas.microsoft.com/office/powerpoint/2010/main" val="1066348523"/>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TextBox 11">
            <a:extLst>
              <a:ext uri="{FF2B5EF4-FFF2-40B4-BE49-F238E27FC236}">
                <a16:creationId xmlns:a16="http://schemas.microsoft.com/office/drawing/2014/main" id="{623D7482-7D30-56C4-B54C-FCEEE14598E1}"/>
              </a:ext>
            </a:extLst>
          </p:cNvPr>
          <p:cNvSpPr txBox="1"/>
          <p:nvPr/>
        </p:nvSpPr>
        <p:spPr>
          <a:xfrm>
            <a:off x="1068399" y="548756"/>
            <a:ext cx="6096000" cy="738664"/>
          </a:xfrm>
          <a:prstGeom prst="rect">
            <a:avLst/>
          </a:prstGeom>
          <a:noFill/>
        </p:spPr>
        <p:txBody>
          <a:bodyPr wrap="square">
            <a:spAutoFit/>
          </a:bodyPr>
          <a:lstStyle/>
          <a:p>
            <a:r>
              <a:rPr kumimoji="0" lang="en-US" sz="4200" b="0" i="0" u="none" strike="noStrike" kern="1200" cap="none" spc="0" normalizeH="0" baseline="0" noProof="0" dirty="0">
                <a:ln>
                  <a:noFill/>
                </a:ln>
                <a:solidFill>
                  <a:srgbClr val="EBEBEB"/>
                </a:solidFill>
                <a:effectLst/>
                <a:uLnTx/>
                <a:uFillTx/>
                <a:latin typeface="Century Gothic" panose="020B0502020202020204"/>
                <a:ea typeface="+mj-ea"/>
                <a:cs typeface="+mj-cs"/>
              </a:rPr>
              <a:t>Survey Details</a:t>
            </a:r>
            <a:endParaRPr lang="en-US" dirty="0"/>
          </a:p>
        </p:txBody>
      </p:sp>
    </p:spTree>
    <p:extLst>
      <p:ext uri="{BB962C8B-B14F-4D97-AF65-F5344CB8AC3E}">
        <p14:creationId xmlns:p14="http://schemas.microsoft.com/office/powerpoint/2010/main" val="115404971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6" name="Picture 35">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8" name="Oval 37">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0" name="Picture 39">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2" name="Picture 41">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4" name="Rectangle 43">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6" name="Rectangle 45">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A042B41-CFBF-4E11-965F-B1906826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0" name="Freeform 7">
            <a:extLst>
              <a:ext uri="{FF2B5EF4-FFF2-40B4-BE49-F238E27FC236}">
                <a16:creationId xmlns:a16="http://schemas.microsoft.com/office/drawing/2014/main" id="{ED9FFD70-7E69-43F7-BAFF-08A75B3AE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DD2FC4E-42A1-82F0-29C1-C61E575A0743}"/>
              </a:ext>
            </a:extLst>
          </p:cNvPr>
          <p:cNvSpPr>
            <a:spLocks noGrp="1"/>
          </p:cNvSpPr>
          <p:nvPr>
            <p:ph type="title"/>
          </p:nvPr>
        </p:nvSpPr>
        <p:spPr>
          <a:xfrm>
            <a:off x="648930" y="629267"/>
            <a:ext cx="9252154" cy="1016654"/>
          </a:xfrm>
        </p:spPr>
        <p:txBody>
          <a:bodyPr vert="horz" lIns="91440" tIns="45720" rIns="91440" bIns="45720" rtlCol="0" anchor="t">
            <a:normAutofit/>
          </a:bodyPr>
          <a:lstStyle/>
          <a:p>
            <a:r>
              <a:rPr lang="en-US" sz="4200" b="0" i="0" kern="1200">
                <a:solidFill>
                  <a:srgbClr val="EBEBEB"/>
                </a:solidFill>
                <a:latin typeface="+mj-lt"/>
                <a:ea typeface="+mj-ea"/>
                <a:cs typeface="+mj-cs"/>
              </a:rPr>
              <a:t>Key Stakeholder Groups</a:t>
            </a:r>
          </a:p>
        </p:txBody>
      </p:sp>
      <p:sp useBgFill="1">
        <p:nvSpPr>
          <p:cNvPr id="52" name="Freeform: Shape 51">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31" name="Graphic 30" descr="Board Room">
            <a:extLst>
              <a:ext uri="{FF2B5EF4-FFF2-40B4-BE49-F238E27FC236}">
                <a16:creationId xmlns:a16="http://schemas.microsoft.com/office/drawing/2014/main" id="{77494694-6510-C1CD-26D1-B826CFED2E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3484" y="2672367"/>
            <a:ext cx="3413845" cy="3413845"/>
          </a:xfrm>
          <a:prstGeom prst="rect">
            <a:avLst/>
          </a:prstGeom>
          <a:effectLst/>
        </p:spPr>
      </p:pic>
      <p:sp>
        <p:nvSpPr>
          <p:cNvPr id="32" name="Text Placeholder 3">
            <a:extLst>
              <a:ext uri="{FF2B5EF4-FFF2-40B4-BE49-F238E27FC236}">
                <a16:creationId xmlns:a16="http://schemas.microsoft.com/office/drawing/2014/main" id="{6CE17B29-3266-44E2-B57F-A1663B5438C8}"/>
              </a:ext>
            </a:extLst>
          </p:cNvPr>
          <p:cNvSpPr>
            <a:spLocks noGrp="1"/>
          </p:cNvSpPr>
          <p:nvPr>
            <p:ph type="body" sz="half" idx="2"/>
          </p:nvPr>
        </p:nvSpPr>
        <p:spPr>
          <a:xfrm>
            <a:off x="4547533" y="2551067"/>
            <a:ext cx="7154279" cy="3658689"/>
          </a:xfrm>
        </p:spPr>
        <p:txBody>
          <a:bodyPr vert="horz" lIns="91440" tIns="45720" rIns="91440" bIns="45720" rtlCol="0">
            <a:normAutofit/>
          </a:bodyPr>
          <a:lstStyle/>
          <a:p>
            <a:pPr marL="342900" marR="0" lvl="0" indent="-342900">
              <a:lnSpc>
                <a:spcPct val="150000"/>
              </a:lnSpc>
              <a:buClr>
                <a:srgbClr val="ECC862"/>
              </a:buClr>
              <a:buSzPct val="100000"/>
              <a:buFont typeface="Wingdings" panose="05000000000000000000" pitchFamily="2" charset="2"/>
              <a:buChar char="ü"/>
            </a:pPr>
            <a:r>
              <a:rPr lang="en-US" sz="2000" dirty="0">
                <a:effectLst/>
              </a:rPr>
              <a:t>Staff (Union and non-union) </a:t>
            </a:r>
          </a:p>
          <a:p>
            <a:pPr marL="342900" marR="0" lvl="0" indent="-342900">
              <a:lnSpc>
                <a:spcPct val="150000"/>
              </a:lnSpc>
              <a:buClr>
                <a:srgbClr val="ECC862"/>
              </a:buClr>
              <a:buSzPct val="100000"/>
              <a:buFont typeface="Wingdings" panose="05000000000000000000" pitchFamily="2" charset="2"/>
              <a:buChar char="ü"/>
            </a:pPr>
            <a:r>
              <a:rPr lang="en-US" sz="2000" dirty="0">
                <a:effectLst/>
              </a:rPr>
              <a:t>District Education Council (DEC) </a:t>
            </a:r>
          </a:p>
          <a:p>
            <a:pPr marL="342900" marR="0" lvl="0" indent="-342900">
              <a:lnSpc>
                <a:spcPct val="150000"/>
              </a:lnSpc>
              <a:buClr>
                <a:srgbClr val="ECC862"/>
              </a:buClr>
              <a:buSzPct val="100000"/>
              <a:buFont typeface="Wingdings" panose="05000000000000000000" pitchFamily="2" charset="2"/>
              <a:buChar char="ü"/>
            </a:pPr>
            <a:r>
              <a:rPr lang="en-US" sz="2000" dirty="0">
                <a:effectLst/>
              </a:rPr>
              <a:t>Parent School Support Committees (PSSCs) </a:t>
            </a:r>
          </a:p>
          <a:p>
            <a:pPr marL="342900" marR="0" lvl="0" indent="-342900">
              <a:lnSpc>
                <a:spcPct val="150000"/>
              </a:lnSpc>
              <a:buClr>
                <a:srgbClr val="ECC862"/>
              </a:buClr>
              <a:buSzPct val="100000"/>
              <a:buFont typeface="Wingdings" panose="05000000000000000000" pitchFamily="2" charset="2"/>
              <a:buChar char="ü"/>
            </a:pPr>
            <a:r>
              <a:rPr lang="en-US" sz="2000" dirty="0">
                <a:effectLst/>
              </a:rPr>
              <a:t>First Nations Education Directors</a:t>
            </a:r>
          </a:p>
          <a:p>
            <a:pPr marL="342900" marR="0" lvl="0" indent="-342900">
              <a:lnSpc>
                <a:spcPct val="150000"/>
              </a:lnSpc>
              <a:buClr>
                <a:srgbClr val="ECC862"/>
              </a:buClr>
              <a:buSzPct val="100000"/>
              <a:buFont typeface="Wingdings" panose="05000000000000000000" pitchFamily="2" charset="2"/>
              <a:buChar char="ü"/>
            </a:pPr>
            <a:r>
              <a:rPr lang="en-US" sz="2000" dirty="0">
                <a:effectLst/>
              </a:rPr>
              <a:t>Parents </a:t>
            </a:r>
          </a:p>
          <a:p>
            <a:pPr marL="342900" marR="0" lvl="0" indent="-342900">
              <a:lnSpc>
                <a:spcPct val="150000"/>
              </a:lnSpc>
              <a:buClr>
                <a:srgbClr val="ECC862"/>
              </a:buClr>
              <a:buSzPct val="100000"/>
              <a:buFont typeface="Wingdings" panose="05000000000000000000" pitchFamily="2" charset="2"/>
              <a:buChar char="ü"/>
            </a:pPr>
            <a:r>
              <a:rPr lang="en-US" sz="2000" dirty="0">
                <a:effectLst/>
              </a:rPr>
              <a:t>Students (Utilizing the Council of Student Leaders) </a:t>
            </a:r>
          </a:p>
          <a:p>
            <a:pPr>
              <a:buFont typeface="Wingdings 3" charset="2"/>
              <a:buChar char=""/>
            </a:pPr>
            <a:endParaRPr lang="en-US" dirty="0"/>
          </a:p>
        </p:txBody>
      </p:sp>
    </p:spTree>
    <p:extLst>
      <p:ext uri="{BB962C8B-B14F-4D97-AF65-F5344CB8AC3E}">
        <p14:creationId xmlns:p14="http://schemas.microsoft.com/office/powerpoint/2010/main" val="3913812009"/>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3">
      <a:dk1>
        <a:sysClr val="windowText" lastClr="000000"/>
      </a:dk1>
      <a:lt1>
        <a:sysClr val="window" lastClr="FFFFFF"/>
      </a:lt1>
      <a:dk2>
        <a:srgbClr val="1E5155"/>
      </a:dk2>
      <a:lt2>
        <a:srgbClr val="EBEBEB"/>
      </a:lt2>
      <a:accent1>
        <a:srgbClr val="E6B72C"/>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632C28DBCC6584EA7DD5C0E83C15585" ma:contentTypeVersion="13" ma:contentTypeDescription="Create a new document." ma:contentTypeScope="" ma:versionID="d952fb826ec174cb770bd9e4b49e3297">
  <xsd:schema xmlns:xsd="http://www.w3.org/2001/XMLSchema" xmlns:xs="http://www.w3.org/2001/XMLSchema" xmlns:p="http://schemas.microsoft.com/office/2006/metadata/properties" xmlns:ns3="f9461447-ac77-401e-8ee8-09ddbc354b4c" xmlns:ns4="05ee2f23-fe7a-4a74-ba3a-0cb0babf22cc" targetNamespace="http://schemas.microsoft.com/office/2006/metadata/properties" ma:root="true" ma:fieldsID="a1e5f04151c19d6cf9ca2bab99950508" ns3:_="" ns4:_="">
    <xsd:import namespace="f9461447-ac77-401e-8ee8-09ddbc354b4c"/>
    <xsd:import namespace="05ee2f23-fe7a-4a74-ba3a-0cb0babf22c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61447-ac77-401e-8ee8-09ddbc354b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ee2f23-fe7a-4a74-ba3a-0cb0babf22c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EC2E92-6246-49EF-B6C6-93562B465EAA}">
  <ds:schemaRefs>
    <ds:schemaRef ds:uri="http://schemas.microsoft.com/sharepoint/v3/contenttype/forms"/>
  </ds:schemaRefs>
</ds:datastoreItem>
</file>

<file path=customXml/itemProps2.xml><?xml version="1.0" encoding="utf-8"?>
<ds:datastoreItem xmlns:ds="http://schemas.openxmlformats.org/officeDocument/2006/customXml" ds:itemID="{20EF7789-6CD4-47E2-9D02-B5879B06A8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461447-ac77-401e-8ee8-09ddbc354b4c"/>
    <ds:schemaRef ds:uri="05ee2f23-fe7a-4a74-ba3a-0cb0babf22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209217-CA16-49FF-A455-B6D735A99C9C}">
  <ds:schemaRefs>
    <ds:schemaRef ds:uri="http://schemas.microsoft.com/office/2006/metadata/properties"/>
    <ds:schemaRef ds:uri="http://purl.org/dc/elements/1.1/"/>
    <ds:schemaRef ds:uri="f9461447-ac77-401e-8ee8-09ddbc354b4c"/>
    <ds:schemaRef ds:uri="http://schemas.microsoft.com/office/2006/documentManagement/types"/>
    <ds:schemaRef ds:uri="http://purl.org/dc/dcmitype/"/>
    <ds:schemaRef ds:uri="http://purl.org/dc/terms/"/>
    <ds:schemaRef ds:uri="http://schemas.microsoft.com/office/infopath/2007/PartnerControls"/>
    <ds:schemaRef ds:uri="http://schemas.openxmlformats.org/package/2006/metadata/core-properties"/>
    <ds:schemaRef ds:uri="05ee2f23-fe7a-4a74-ba3a-0cb0babf22c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tf00001029_wac</Template>
  <TotalTime>6302</TotalTime>
  <Words>2056</Words>
  <Application>Microsoft Office PowerPoint</Application>
  <PresentationFormat>Widescreen</PresentationFormat>
  <Paragraphs>219</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Century Gothic</vt:lpstr>
      <vt:lpstr>Symbol</vt:lpstr>
      <vt:lpstr>Wingdings</vt:lpstr>
      <vt:lpstr>Wingdings 3</vt:lpstr>
      <vt:lpstr>Ion</vt:lpstr>
      <vt:lpstr>ASD-W’S NEW Mission, Vision and Values</vt:lpstr>
      <vt:lpstr>Time for change</vt:lpstr>
      <vt:lpstr>Why now?</vt:lpstr>
      <vt:lpstr>Benefits</vt:lpstr>
      <vt:lpstr>Process</vt:lpstr>
      <vt:lpstr>Process</vt:lpstr>
      <vt:lpstr>Survey</vt:lpstr>
      <vt:lpstr>    </vt:lpstr>
      <vt:lpstr>Key Stakeholder Groups</vt:lpstr>
      <vt:lpstr>    </vt:lpstr>
      <vt:lpstr>Results</vt:lpstr>
      <vt:lpstr>Top 5 Attributes</vt:lpstr>
      <vt:lpstr>PowerPoint Presentation</vt:lpstr>
      <vt:lpstr>Top 10 Future Focus Areas</vt:lpstr>
      <vt:lpstr>ASD-W’s most important purpose</vt:lpstr>
      <vt:lpstr>Development</vt:lpstr>
      <vt:lpstr>Mission Statement Defined</vt:lpstr>
      <vt:lpstr>Vision Statement Defined</vt:lpstr>
      <vt:lpstr>Values Defined</vt:lpstr>
      <vt:lpstr>New Mission</vt:lpstr>
      <vt:lpstr>PowerPoint Presentation</vt:lpstr>
      <vt:lpstr>Why these words?</vt:lpstr>
      <vt:lpstr>New Vision</vt:lpstr>
      <vt:lpstr>PowerPoint Presentation</vt:lpstr>
      <vt:lpstr>Why these words?</vt:lpstr>
      <vt:lpstr>New Values</vt:lpstr>
      <vt:lpstr>PowerPoint Presentation</vt:lpstr>
      <vt:lpstr>Why these values?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ASD-W Communications</dc:title>
  <dc:creator>Read, Jennifer (ASD-W)</dc:creator>
  <cp:lastModifiedBy>McTimoney, David (ASD-W)</cp:lastModifiedBy>
  <cp:revision>54</cp:revision>
  <cp:lastPrinted>2023-09-22T15:56:39Z</cp:lastPrinted>
  <dcterms:created xsi:type="dcterms:W3CDTF">2021-08-23T17:31:24Z</dcterms:created>
  <dcterms:modified xsi:type="dcterms:W3CDTF">2023-09-22T15:57:46Z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0x010100B632C28DBCC6584EA7DD5C0E83C15585</vt:lpwstr>
  </property>
</Properties>
</file>