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77" r:id="rId3"/>
    <p:sldId id="278" r:id="rId4"/>
    <p:sldId id="279" r:id="rId5"/>
    <p:sldId id="280" r:id="rId6"/>
    <p:sldId id="28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94967"/>
            <a:ext cx="8431162" cy="3539613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 Education Council:</a:t>
            </a:r>
            <a:br>
              <a:rPr lang="en-US" dirty="0"/>
            </a:br>
            <a:r>
              <a:rPr lang="en-US" dirty="0"/>
              <a:t>Science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5742"/>
            <a:ext cx="6858000" cy="191729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1800" dirty="0">
                <a:solidFill>
                  <a:schemeClr val="bg1"/>
                </a:solidFill>
              </a:rPr>
              <a:t>Jon Hoyt-Hallett – Subject Coordinator</a:t>
            </a:r>
          </a:p>
          <a:p>
            <a:r>
              <a:rPr lang="en-US" sz="1800" dirty="0">
                <a:solidFill>
                  <a:schemeClr val="bg1"/>
                </a:solidFill>
              </a:rPr>
              <a:t>Peter Trusiak – Science Lead K-12</a:t>
            </a:r>
          </a:p>
          <a:p>
            <a:r>
              <a:rPr lang="en-US" sz="1800" dirty="0">
                <a:solidFill>
                  <a:schemeClr val="bg1"/>
                </a:solidFill>
              </a:rPr>
              <a:t>Jeremy Smith – Science Lead K-12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69" y="154224"/>
            <a:ext cx="4800937" cy="925828"/>
          </a:xfrm>
        </p:spPr>
        <p:txBody>
          <a:bodyPr/>
          <a:lstStyle/>
          <a:p>
            <a:r>
              <a:rPr lang="en-US" sz="5400" dirty="0"/>
              <a:t>Your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3153" y="1075250"/>
            <a:ext cx="4309647" cy="2887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You will be given:</a:t>
            </a:r>
          </a:p>
          <a:p>
            <a:pPr lvl="1"/>
            <a:r>
              <a:rPr lang="en-CA" sz="2800" dirty="0"/>
              <a:t>20 sticks of spaghetti</a:t>
            </a:r>
          </a:p>
          <a:p>
            <a:pPr lvl="1"/>
            <a:r>
              <a:rPr lang="en-CA" sz="2800" dirty="0"/>
              <a:t>1 metre of tape</a:t>
            </a:r>
          </a:p>
          <a:p>
            <a:pPr lvl="1"/>
            <a:r>
              <a:rPr lang="en-CA" sz="2800" dirty="0"/>
              <a:t>1 metre of string</a:t>
            </a:r>
          </a:p>
          <a:p>
            <a:pPr lvl="1"/>
            <a:r>
              <a:rPr lang="en-CA" sz="2800" dirty="0"/>
              <a:t>1 jumbo marshmallow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468" y="1204673"/>
            <a:ext cx="4800937" cy="1828800"/>
          </a:xfrm>
        </p:spPr>
        <p:txBody>
          <a:bodyPr>
            <a:normAutofit/>
          </a:bodyPr>
          <a:lstStyle/>
          <a:p>
            <a:r>
              <a:rPr lang="en-US" sz="2800" dirty="0"/>
              <a:t>Build the highest free-standing spaghetti tower that holds one marshmallow!</a:t>
            </a:r>
          </a:p>
        </p:txBody>
      </p:sp>
      <p:pic>
        <p:nvPicPr>
          <p:cNvPr id="1028" name="Picture 4" descr="Uncooked Spaghetti Noodles Stock Photos, Pictures &amp; Royalty-Free Images -  iStock">
            <a:extLst>
              <a:ext uri="{FF2B5EF4-FFF2-40B4-BE49-F238E27FC236}">
                <a16:creationId xmlns:a16="http://schemas.microsoft.com/office/drawing/2014/main" id="{93465C46-024C-CD55-2A40-1AB8C75D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4770201"/>
            <a:ext cx="29146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innocent marshmallow! — Schlappi Financial Group">
            <a:extLst>
              <a:ext uri="{FF2B5EF4-FFF2-40B4-BE49-F238E27FC236}">
                <a16:creationId xmlns:a16="http://schemas.microsoft.com/office/drawing/2014/main" id="{354C803E-3FAD-9EE7-B9AF-44B047D8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2633578"/>
            <a:ext cx="1590843" cy="15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tech Masking Tape">
            <a:extLst>
              <a:ext uri="{FF2B5EF4-FFF2-40B4-BE49-F238E27FC236}">
                <a16:creationId xmlns:a16="http://schemas.microsoft.com/office/drawing/2014/main" id="{E5EBC7AF-5CA1-FBA5-C989-4001AD20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4986894"/>
            <a:ext cx="150018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mazon.com: String">
            <a:extLst>
              <a:ext uri="{FF2B5EF4-FFF2-40B4-BE49-F238E27FC236}">
                <a16:creationId xmlns:a16="http://schemas.microsoft.com/office/drawing/2014/main" id="{8D73088D-5924-2C09-CFBE-D44EAE2C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71" y="5151511"/>
            <a:ext cx="1487764" cy="148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AEFC-9552-DDFF-DECF-53DE5FFD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90211"/>
            <a:ext cx="10284903" cy="2468432"/>
          </a:xfrm>
        </p:spPr>
        <p:txBody>
          <a:bodyPr/>
          <a:lstStyle/>
          <a:p>
            <a:r>
              <a:rPr lang="en-US" dirty="0"/>
              <a:t>New Science Curriculum Gr 3-10 </a:t>
            </a:r>
            <a:r>
              <a:rPr lang="en-US" sz="3600" dirty="0"/>
              <a:t>and</a:t>
            </a:r>
            <a:r>
              <a:rPr lang="en-US" dirty="0"/>
              <a:t> the Modernized Curriculum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A128-3912-ECB4-DE64-B4D45A69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74" y="3429000"/>
            <a:ext cx="7514052" cy="1350628"/>
          </a:xfrm>
        </p:spPr>
        <p:txBody>
          <a:bodyPr/>
          <a:lstStyle/>
          <a:p>
            <a:r>
              <a:rPr lang="en-US" sz="2800" dirty="0"/>
              <a:t>Overall summary - a focus on skills-based learning outcomes and big ideas in science</a:t>
            </a:r>
          </a:p>
        </p:txBody>
      </p:sp>
    </p:spTree>
    <p:extLst>
      <p:ext uri="{BB962C8B-B14F-4D97-AF65-F5344CB8AC3E}">
        <p14:creationId xmlns:p14="http://schemas.microsoft.com/office/powerpoint/2010/main" val="17807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3B4624-9AC9-3C0A-CA3C-E245E263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822960"/>
            <a:ext cx="9892146" cy="1116676"/>
          </a:xfrm>
        </p:spPr>
        <p:txBody>
          <a:bodyPr anchor="b">
            <a:noAutofit/>
          </a:bodyPr>
          <a:lstStyle/>
          <a:p>
            <a:r>
              <a:rPr lang="en-US" sz="5400" dirty="0"/>
              <a:t>High School Renewal - Science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C5BE8-FB70-A8CE-739F-4386AB10F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545" y="2267240"/>
            <a:ext cx="8686800" cy="39993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Updated curriculum in </a:t>
            </a:r>
            <a:r>
              <a:rPr lang="en-US"/>
              <a:t>Human Physiology 11, Biology </a:t>
            </a:r>
            <a:r>
              <a:rPr lang="en-US" dirty="0"/>
              <a:t>11/12 and Physics 11/12</a:t>
            </a:r>
          </a:p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Science 10 is no longer a mandatory graduation course</a:t>
            </a:r>
          </a:p>
          <a:p>
            <a:pPr marL="457200" indent="-4572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Additional courses in the Sciences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Agriculture 110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Forestry 110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courses being created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3D29-3145-4E33-02A9-BA3A32E5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96241"/>
            <a:ext cx="9372600" cy="115234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chemeClr val="accent6"/>
                </a:solidFill>
              </a:rPr>
              <a:t>NB Science WEEk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55E24C8-24AB-B89B-668F-7516D803BC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981199"/>
            <a:ext cx="4480560" cy="4480560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41D581-BEE9-EC2E-B5CA-270C44683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2555017"/>
            <a:ext cx="5093091" cy="333292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Over 25 community partners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Presenting over 70 sessions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NB Teachers have registered for </a:t>
            </a:r>
            <a:r>
              <a:rPr lang="en-US" sz="2800"/>
              <a:t>over 3500 </a:t>
            </a:r>
            <a:r>
              <a:rPr lang="en-US" sz="2800" dirty="0"/>
              <a:t>sessions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ASDW teachers - ~1200</a:t>
            </a:r>
          </a:p>
        </p:txBody>
      </p:sp>
    </p:spTree>
    <p:extLst>
      <p:ext uri="{BB962C8B-B14F-4D97-AF65-F5344CB8AC3E}">
        <p14:creationId xmlns:p14="http://schemas.microsoft.com/office/powerpoint/2010/main" val="42658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47E2-9C03-A88E-25FA-182E5EA0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26" y="285225"/>
            <a:ext cx="9372600" cy="820723"/>
          </a:xfrm>
        </p:spPr>
        <p:txBody>
          <a:bodyPr/>
          <a:lstStyle/>
          <a:p>
            <a:r>
              <a:rPr lang="en-US" dirty="0"/>
              <a:t>Canada-Wide Science Fair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FBA5D8-AC75-EC2D-FC02-48D7B2C8BD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2786" y="1105948"/>
            <a:ext cx="7442216" cy="5617279"/>
          </a:xfrm>
        </p:spPr>
      </p:pic>
    </p:spTree>
    <p:extLst>
      <p:ext uri="{BB962C8B-B14F-4D97-AF65-F5344CB8AC3E}">
        <p14:creationId xmlns:p14="http://schemas.microsoft.com/office/powerpoint/2010/main" val="22300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1392</TotalTime>
  <Words>151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Wireframe Building 16x9</vt:lpstr>
      <vt:lpstr>District Education Council: Science Presentation</vt:lpstr>
      <vt:lpstr>Your Task:</vt:lpstr>
      <vt:lpstr>New Science Curriculum Gr 3-10 and the Modernized Curriculum Framework</vt:lpstr>
      <vt:lpstr>High School Renewal - Science</vt:lpstr>
      <vt:lpstr>NB Science WEEk</vt:lpstr>
      <vt:lpstr>Canada-Wide Science Fair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Tower Challenge</dc:title>
  <dc:creator>Smith, Jeremy     (ASD-W)</dc:creator>
  <cp:lastModifiedBy>Clark-Caterini, Carol    (ASD-W)</cp:lastModifiedBy>
  <cp:revision>3</cp:revision>
  <cp:lastPrinted>2023-04-27T13:42:12Z</cp:lastPrinted>
  <dcterms:created xsi:type="dcterms:W3CDTF">2023-03-16T12:51:45Z</dcterms:created>
  <dcterms:modified xsi:type="dcterms:W3CDTF">2023-04-27T13:42:55Z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