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90" d="100"/>
          <a:sy n="90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3879-E448-EC65-23C6-38ADEB1D8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CF002-CF37-6DB7-EE25-440C1D1F4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22EC8-60E5-8FB5-9284-43B0AB06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75F0B-B32F-53DA-2B70-36894674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8D7DB-4C53-98D6-8F11-B5B60DB4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2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AD66-3C05-C9BA-5E66-94CDA813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5EB2B-5F7D-FE50-99C8-92B267B5E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7CD5B-9B16-4F0E-11FA-DAE70C54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D9FF9-8E63-E124-3DCC-7466255A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C23B1-4B74-6D0E-05C1-E8C2BC16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DAE80-8EDB-01A3-AABE-E38488737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5C796-9B1C-84C3-569B-B9851B3DA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5DE2-B86F-E1BA-4EB0-B6787DB1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D7E68-69FB-123C-91FE-82E54322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34F65-32D4-29B1-71D5-AB6EF812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6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02D4-1547-C21D-0590-0E31EF87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C0E0E-6026-72A0-9913-9C04B8E70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F7BE4-E1A2-DC29-51DC-8753940D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AAADB-D078-DA19-E346-AB28B3DF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00E3A-6A67-8181-628D-F31CB3B0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CA8F-F164-82E7-6534-240B7E94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C261A-3023-8FB2-1DBD-577440223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6F77-0111-0197-7FE2-9CF9FB260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06AD7-40C0-BCC9-0305-46C3A793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5753-19B4-E2B1-C3DA-5BB3CC87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698C-C6C1-D5EA-2159-C8ACA3A5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A856-CC7C-D831-DFAC-131917898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1074C-59CB-77D0-26B8-463A7E1EF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6E67-767D-9B30-4651-3A9C2646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9353C-3B37-A12A-D95B-3B8F6FA5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27572-EFF7-EA7C-2D3F-EA530860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9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0B7B-23B5-2A33-C01D-4E6EE8E0A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F9688-060C-55D4-A624-BC5B98080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5FB25-BD32-3189-C5E6-ADC9B0516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43655-A5EB-92E3-B2C8-B6C1D1843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9E967C-4754-497D-6E7B-8A5C92C74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B20E0-D557-0744-2049-6C2558ED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F6B0B-760B-3AB5-B0E7-10920FAF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AF425D-4F53-64E3-E1C3-12D2FC38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3A8F-237E-C212-2208-8AC06D2F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215F3-5F7D-1B90-BFB5-C442730B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35261-1364-A4CA-A148-B1F94FCD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B1079C-B5A6-000A-DFF6-35019743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2E468-6FFC-534D-6962-D278446B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40DD6-1CD8-9825-139C-E9EA76E3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C342A-2A95-12E9-45FF-FADCF122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0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9D89A-E552-E64E-C595-542E3A3E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58694-4E37-16AF-36AB-DD8505C83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E9770-AFA6-1186-1A7F-16A3D922A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25726-6A32-3C4A-B47C-17A44785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EC21E-E1E5-4299-0227-B5068A6D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01A8E-A6D8-AE9B-CA5C-BC71EDEE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7180-DBFA-D2C6-DAA2-D8674DBF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20B69-DCBC-257F-A44C-A5CA1DBBD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CE135-620D-9AE4-7FEB-3DB31533E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B0F9C-8B6B-A3C7-3500-1A4E393A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6148C-2EB0-0815-23B9-D3562988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21A8C-9DF5-80A3-D226-E9C2326C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A45515-9F9D-C860-D02F-B22187AD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7BE79-E4EF-91EE-E7A0-E336D7B5A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78088-0F14-134D-0A7E-54741DB25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67FC-CD06-1940-A810-21AF0CE3D0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B394A-6678-8787-B0F8-A857E52F8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BEF4-812C-29B1-0AF1-982827692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B040E-4ADD-C24C-9F70-DCDF8E54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0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file:////var/folders/j_/1sjlhrbd49n242pv5c0xkvw80000gr/T/com.microsoft.Word/WebArchiveCopyPasteTempFiles/9k=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2.png"/><Relationship Id="rId5" Type="http://schemas.openxmlformats.org/officeDocument/2006/relationships/image" Target="file:////var/folders/j_/1sjlhrbd49n242pv5c0xkvw80000gr/T/com.microsoft.Word/WebArchiveCopyPasteTempFiles/Iv3fu9vsrA+nedD3F57nyD8JITmO43kLX3z5IDidRFm01yoZVivXlVEYfuZDZWIRlf5N3p8FAAAAAAAAAAAAAAAAAAAAAAAAAAAAAAAAAAAAAAA18x8sF4SQqb0vKgAAAABJRU5ErkJggg==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image" Target="file:////var/folders/j_/1sjlhrbd49n242pv5c0xkvw80000gr/T/com.microsoft.Word/WebArchiveCopyPasteTempFiles/9k=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2.png"/><Relationship Id="rId5" Type="http://schemas.openxmlformats.org/officeDocument/2006/relationships/image" Target="file:////var/folders/j_/1sjlhrbd49n242pv5c0xkvw80000gr/T/com.microsoft.Word/WebArchiveCopyPasteTempFiles/9k=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6" Type="http://schemas.openxmlformats.org/officeDocument/2006/relationships/image" Target="../media/image2.png"/><Relationship Id="rId5" Type="http://schemas.openxmlformats.org/officeDocument/2006/relationships/image" Target="file:////var/folders/j_/1sjlhrbd49n242pv5c0xkvw80000gr/T/com.microsoft.Word/WebArchiveCopyPasteTempFiles/9k=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image" Target="../media/image2.png"/><Relationship Id="rId5" Type="http://schemas.openxmlformats.org/officeDocument/2006/relationships/image" Target="file:////var/folders/j_/1sjlhrbd49n242pv5c0xkvw80000gr/T/com.microsoft.Word/WebArchiveCopyPasteTempFiles/2Q==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ristmas Snowman Clipart - Winter Snowman with Snow Clipart">
            <a:extLst>
              <a:ext uri="{FF2B5EF4-FFF2-40B4-BE49-F238E27FC236}">
                <a16:creationId xmlns:a16="http://schemas.microsoft.com/office/drawing/2014/main" id="{2E602A8F-FD36-25F6-5D3C-E8A8408FB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513" y="1424149"/>
            <a:ext cx="4117738" cy="507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3DC54A-5453-F71E-6781-B88789AB6253}"/>
              </a:ext>
            </a:extLst>
          </p:cNvPr>
          <p:cNvSpPr txBox="1"/>
          <p:nvPr/>
        </p:nvSpPr>
        <p:spPr>
          <a:xfrm>
            <a:off x="3418372" y="156117"/>
            <a:ext cx="610076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6600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CA" sz="6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astewi </a:t>
            </a:r>
            <a:r>
              <a:rPr lang="en-CA" sz="6600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CA" sz="6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kitap</a:t>
            </a:r>
            <a:endParaRPr lang="en-US" sz="6600" dirty="0"/>
          </a:p>
        </p:txBody>
      </p:sp>
      <p:pic>
        <p:nvPicPr>
          <p:cNvPr id="8" name="Picture 2" descr="Christmas Snowman Clipart - Winter Snowman with Snow Clipart">
            <a:extLst>
              <a:ext uri="{FF2B5EF4-FFF2-40B4-BE49-F238E27FC236}">
                <a16:creationId xmlns:a16="http://schemas.microsoft.com/office/drawing/2014/main" id="{DD0D8381-1861-197C-9C62-D1EB66386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279" y="1446451"/>
            <a:ext cx="4117738" cy="507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Snowman.m4a" descr="Snowman.m4a">
            <a:hlinkClick r:id="" action="ppaction://media"/>
            <a:extLst>
              <a:ext uri="{FF2B5EF4-FFF2-40B4-BE49-F238E27FC236}">
                <a16:creationId xmlns:a16="http://schemas.microsoft.com/office/drawing/2014/main" id="{B2B48815-920F-2AFE-0D7A-07D2F69DED4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56908" y="30371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CECA76D-114B-0292-375D-B9D8AE013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316767" y="1857375"/>
            <a:ext cx="30323905" cy="5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7" descr="Snowman Svg Snowman Top Hat Svg Clipart Top Hat Snowman Hat - Etsy Canada">
            <a:extLst>
              <a:ext uri="{FF2B5EF4-FFF2-40B4-BE49-F238E27FC236}">
                <a16:creationId xmlns:a16="http://schemas.microsoft.com/office/drawing/2014/main" id="{6BE243D3-E74C-75AA-80C5-62B9BC084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45185" y="1685926"/>
            <a:ext cx="4733615" cy="375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B83495-1D52-E98B-305A-CBB5D7B14E2B}"/>
              </a:ext>
            </a:extLst>
          </p:cNvPr>
          <p:cNvSpPr/>
          <p:nvPr/>
        </p:nvSpPr>
        <p:spPr>
          <a:xfrm>
            <a:off x="4242446" y="386656"/>
            <a:ext cx="39390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60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Ahsosowәn</a:t>
            </a:r>
            <a:r>
              <a:rPr lang="en-CA" sz="5400" dirty="0">
                <a:effectLst/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Hat.m4a" descr="Hat.m4a">
            <a:hlinkClick r:id="" action="ppaction://media"/>
            <a:extLst>
              <a:ext uri="{FF2B5EF4-FFF2-40B4-BE49-F238E27FC236}">
                <a16:creationId xmlns:a16="http://schemas.microsoft.com/office/drawing/2014/main" id="{15961D01-EC62-CB2D-805E-1C6912EC70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81538" y="552451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9CC5604-F458-9480-DDDC-445A9A831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7" y="1781174"/>
            <a:ext cx="359875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4" descr="10 Best Snowman Nose Printable - printablee.com">
            <a:extLst>
              <a:ext uri="{FF2B5EF4-FFF2-40B4-BE49-F238E27FC236}">
                <a16:creationId xmlns:a16="http://schemas.microsoft.com/office/drawing/2014/main" id="{2B06EA39-11C4-998A-E0F9-4FC0F1965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284" y="1916102"/>
            <a:ext cx="5432242" cy="32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450B85-B5D8-312B-E08C-F13699008CAA}"/>
              </a:ext>
            </a:extLst>
          </p:cNvPr>
          <p:cNvSpPr txBox="1"/>
          <p:nvPr/>
        </p:nvSpPr>
        <p:spPr>
          <a:xfrm>
            <a:off x="4700587" y="234820"/>
            <a:ext cx="33676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60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Wihtәn </a:t>
            </a:r>
            <a:endParaRPr lang="en-US" sz="6000" dirty="0"/>
          </a:p>
        </p:txBody>
      </p:sp>
      <p:pic>
        <p:nvPicPr>
          <p:cNvPr id="3" name="Nose.m4a" descr="Nose.m4a">
            <a:hlinkClick r:id="" action="ppaction://media"/>
            <a:extLst>
              <a:ext uri="{FF2B5EF4-FFF2-40B4-BE49-F238E27FC236}">
                <a16:creationId xmlns:a16="http://schemas.microsoft.com/office/drawing/2014/main" id="{1D177D48-65AD-948C-C2D3-F49E053A840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283683" y="36409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49F6A54-6DD1-9193-DB46-529A06947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242732" y="1443037"/>
            <a:ext cx="49027836" cy="66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5" descr="Button Eyes Svg Clipart Eyes Svg Eyes Png Cartoon Eyes - Etsy">
            <a:extLst>
              <a:ext uri="{FF2B5EF4-FFF2-40B4-BE49-F238E27FC236}">
                <a16:creationId xmlns:a16="http://schemas.microsoft.com/office/drawing/2014/main" id="{CC80B2D2-E09D-326C-9D49-EC37E5857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62271" y="1509076"/>
            <a:ext cx="5167403" cy="408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44FE61-44A1-47B1-8ECE-F1B98E111CC3}"/>
              </a:ext>
            </a:extLst>
          </p:cNvPr>
          <p:cNvSpPr/>
          <p:nvPr/>
        </p:nvSpPr>
        <p:spPr>
          <a:xfrm>
            <a:off x="5088347" y="245614"/>
            <a:ext cx="25282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60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Siskwәl</a:t>
            </a:r>
            <a:r>
              <a:rPr lang="en-CA" sz="18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Eyes.m4a" descr="Eyes.m4a">
            <a:hlinkClick r:id="" action="ppaction://media"/>
            <a:extLst>
              <a:ext uri="{FF2B5EF4-FFF2-40B4-BE49-F238E27FC236}">
                <a16:creationId xmlns:a16="http://schemas.microsoft.com/office/drawing/2014/main" id="{63F5FC7D-0248-B38B-7A90-8507DBC2260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786029" y="34704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1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F420658-8276-747A-4D3C-79C4F210D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4" y="1478279"/>
            <a:ext cx="72298559" cy="5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6" descr="SNOWMAN MOUTH SVG Snowman Mouth Png Snowman Mouth Clipart - Etsy Canada">
            <a:extLst>
              <a:ext uri="{FF2B5EF4-FFF2-40B4-BE49-F238E27FC236}">
                <a16:creationId xmlns:a16="http://schemas.microsoft.com/office/drawing/2014/main" id="{5A586246-EE32-A1F4-7D07-FA2DA69F4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81374" y="1573185"/>
            <a:ext cx="5648325" cy="45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ECC17B-3882-204E-07F1-04EE92B6D21C}"/>
              </a:ext>
            </a:extLst>
          </p:cNvPr>
          <p:cNvSpPr/>
          <p:nvPr/>
        </p:nvSpPr>
        <p:spPr>
          <a:xfrm>
            <a:off x="5345169" y="257588"/>
            <a:ext cx="13009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Ton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Mouth.m4a" descr="Mouth.m4a">
            <a:hlinkClick r:id="" action="ppaction://media"/>
            <a:extLst>
              <a:ext uri="{FF2B5EF4-FFF2-40B4-BE49-F238E27FC236}">
                <a16:creationId xmlns:a16="http://schemas.microsoft.com/office/drawing/2014/main" id="{7B28121A-3ADF-B909-CA52-5182CB13F98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93932" y="35901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ECEB559-C0D5-4D2E-1CA5-23B7C6A60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199" y="1057275"/>
            <a:ext cx="49496880" cy="5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8" descr="Snowman Arms Svg Snowman Clipart Snowman Svg Stick Arms - Etsy Canada">
            <a:extLst>
              <a:ext uri="{FF2B5EF4-FFF2-40B4-BE49-F238E27FC236}">
                <a16:creationId xmlns:a16="http://schemas.microsoft.com/office/drawing/2014/main" id="{96C50984-1A3B-1A00-A453-6155496A3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376" y="1113523"/>
            <a:ext cx="5329240" cy="532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6102D30-7189-D961-FF2F-646FEC41FCB2}"/>
              </a:ext>
            </a:extLst>
          </p:cNvPr>
          <p:cNvSpPr/>
          <p:nvPr/>
        </p:nvSpPr>
        <p:spPr>
          <a:xfrm>
            <a:off x="3071482" y="469461"/>
            <a:ext cx="604902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6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Npihtinahkwem</a:t>
            </a:r>
            <a:r>
              <a:rPr lang="en-CA" sz="60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en-CA" sz="6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</a:t>
            </a:r>
            <a:r>
              <a:rPr lang="en-CA" sz="5400" dirty="0">
                <a:effectLst/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Arms.m4a" descr="Arms.m4a">
            <a:hlinkClick r:id="" action="ppaction://media"/>
            <a:extLst>
              <a:ext uri="{FF2B5EF4-FFF2-40B4-BE49-F238E27FC236}">
                <a16:creationId xmlns:a16="http://schemas.microsoft.com/office/drawing/2014/main" id="{21A46CD1-8915-1811-772E-3F5A83A848C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122427" y="65087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2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5B06997-07E1-F33D-FA2F-75DA525FB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3837" y="426838"/>
            <a:ext cx="73899349" cy="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9" descr="SCARF SVG Scarf Clipart Cricut Scarf Scarf Vector Scarf - Etsy Canada">
            <a:extLst>
              <a:ext uri="{FF2B5EF4-FFF2-40B4-BE49-F238E27FC236}">
                <a16:creationId xmlns:a16="http://schemas.microsoft.com/office/drawing/2014/main" id="{F7E8DB12-566F-2771-515F-75966E391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94561" y="807803"/>
            <a:ext cx="6004322" cy="600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0853B4-F67B-6AF1-B447-87A0DE0325AB}"/>
              </a:ext>
            </a:extLst>
          </p:cNvPr>
          <p:cNvSpPr txBox="1"/>
          <p:nvPr/>
        </p:nvSpPr>
        <p:spPr>
          <a:xfrm>
            <a:off x="4404730" y="45875"/>
            <a:ext cx="334447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6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CA" sz="6000" dirty="0">
                <a:solidFill>
                  <a:srgbClr val="000000"/>
                </a:solidFill>
                <a:effectLst/>
                <a:latin typeface="-webkit-standard"/>
                <a:ea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en-CA" sz="6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pskokap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  <p:pic>
        <p:nvPicPr>
          <p:cNvPr id="3" name="Scarf.m4a" descr="Scarf.m4a">
            <a:hlinkClick r:id="" action="ppaction://media"/>
            <a:extLst>
              <a:ext uri="{FF2B5EF4-FFF2-40B4-BE49-F238E27FC236}">
                <a16:creationId xmlns:a16="http://schemas.microsoft.com/office/drawing/2014/main" id="{16307B7C-4333-E895-E70C-193E038DEA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009053" y="1473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</Words>
  <Application>Microsoft Office PowerPoint</Application>
  <PresentationFormat>Widescreen</PresentationFormat>
  <Paragraphs>7</Paragraphs>
  <Slides>7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-webkit-standard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Molly (ASD-W)</dc:creator>
  <cp:lastModifiedBy>Clark-Caterini, Carol    (ASD-W)</cp:lastModifiedBy>
  <cp:revision>2</cp:revision>
  <dcterms:created xsi:type="dcterms:W3CDTF">2022-12-06T19:35:00Z</dcterms:created>
  <dcterms:modified xsi:type="dcterms:W3CDTF">2022-12-15T19:52:27Z</dcterms:modified>
</cp:coreProperties>
</file>