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86" d="100"/>
          <a:sy n="86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6136A-4FD2-0AF6-9EE4-4171628D0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2A158-E774-4095-13B2-6D14618E0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0CA23-8FF8-CFB6-DA4E-CEFBC240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4D7-A8C2-B34C-BB80-2A58DCBD038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41225-7AFC-8F01-FE13-523331A3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DE554-3B00-0924-D519-1DD9B58C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CF58-F3E4-4947-B717-BC30369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477A2-B541-3990-4397-C3674A211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58A06-11B4-7871-879E-A4A6A5E1C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750AE-5EC9-75B0-7589-594A3D14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4D7-A8C2-B34C-BB80-2A58DCBD038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7D2EB-9CFA-8CB5-AC95-BBDBDD75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6E1F4-0BA8-2659-B86E-73C81DEE8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CF58-F3E4-4947-B717-BC30369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3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A46D01-E896-C752-07F4-386FD0273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39727-251D-B229-4B18-CA5E27A4C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9683F-AC37-0DE0-3B23-FB840EE35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4D7-A8C2-B34C-BB80-2A58DCBD038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0F97C-6FFE-01E3-91DD-90D42BE6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6DE69-CB7C-B0B5-C7FE-7B8C7906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CF58-F3E4-4947-B717-BC30369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9BDF-B240-10F1-C209-7675349A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999C3-420E-39BF-8A26-86F3C53C5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F749A-EB20-AE69-DAA3-2ACEDAFDC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4D7-A8C2-B34C-BB80-2A58DCBD038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BB4C9-522C-8421-04BD-E39E11AC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121F2-AA66-F316-AC97-4C5B2DC26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CF58-F3E4-4947-B717-BC30369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856D6-487A-871B-4F88-AE21E96F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EA8BD-9210-9041-E7C2-7B6915773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4DBF6-4A49-28B9-287B-044C3D8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4D7-A8C2-B34C-BB80-2A58DCBD038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78604-F733-9537-DD42-9528C827F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8D364-9F3F-4058-695A-34E23A325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CF58-F3E4-4947-B717-BC30369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9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C0A8A-CE11-EFC1-480D-812BBC156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9237-0CE0-ECDD-5B07-CC39664C5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99C4E-A93B-7CEC-422F-987B4C893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138AE-8C3F-F4DA-E1E6-F6CF2249A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4D7-A8C2-B34C-BB80-2A58DCBD038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7D3BD-8677-AD7F-8629-BC50FA688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00E38-2830-3C8F-E089-A4BB0DA71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CF58-F3E4-4947-B717-BC30369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9B8D2-5B03-CA53-70C0-7F31D53D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625C4-95F3-2A30-417F-E4210E2BD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E5EC7-105D-995D-4D4F-4ACCBBA4C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251CB-C8FE-E1AD-12A9-2DC2AAF6A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AA816-7E34-1318-EF3C-BA37E53F7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0072C6-745D-3CC8-6845-83BA816A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4D7-A8C2-B34C-BB80-2A58DCBD038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D4252-4F2C-99E9-B790-907ADF58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751F06-8B48-758B-5EA4-4C4410CB0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CF58-F3E4-4947-B717-BC30369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4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1AC3E-98C9-8981-85A7-E59F9798B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0AB806-C62F-BD14-D7D4-55A2FD15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4D7-A8C2-B34C-BB80-2A58DCBD038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05570-1977-DDC2-3843-DA0ECB8C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89751-05F3-80AD-6E63-4026F3CE0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CF58-F3E4-4947-B717-BC30369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96837-C9A7-8AEA-50CA-D41F0466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4D7-A8C2-B34C-BB80-2A58DCBD038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C4E98-6114-D90B-C6E1-B78091A6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A89E6-4134-C272-6B14-1C8A894DF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CF58-F3E4-4947-B717-BC30369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3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A650B-759B-97DE-5BE5-35DB8D7D3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561FE-ADE9-FF34-B4ED-D4D2ADBB2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36154-2464-2DF1-36E0-3F526E428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FB881-21A6-8219-123D-D6D117A4C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4D7-A8C2-B34C-BB80-2A58DCBD038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2AD74-BE6B-61E7-5FC4-BB6CAA65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A7BEB-8943-843C-5AB4-41D2C51B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CF58-F3E4-4947-B717-BC30369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7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3EB02-A7A3-232E-6CA2-7AB69C649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F56954-E8B4-BC84-A218-C08DD2B130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B2B9F-2332-C6E7-B4A1-CF5D49F69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2EDC4-5D89-321F-3063-8E6C29506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4D7-A8C2-B34C-BB80-2A58DCBD038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F99BF-3D55-5069-67E3-605B8E90E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6AAEB-6B1E-B775-F8CD-6F87BD27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CF58-F3E4-4947-B717-BC30369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3E3A7B-1433-40E2-3398-47552F6D0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45A96-3B21-D91D-9A5E-FDCA65629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B5012-1C3B-B53B-DEBD-3D94A8EA1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24D7-A8C2-B34C-BB80-2A58DCBD038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58346-D776-88AB-E47C-5190B72B05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DA767-C92B-CCC2-C017-E86EED254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CF58-F3E4-4947-B717-BC30369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0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3E9C1-C584-9EF5-B896-183B5859C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Sacred Circle of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9F202-0AE8-3194-1398-1C51CCF9E0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By</a:t>
            </a:r>
          </a:p>
          <a:p>
            <a:r>
              <a:rPr lang="en-US" dirty="0"/>
              <a:t>David </a:t>
            </a:r>
            <a:r>
              <a:rPr lang="en-US" dirty="0" err="1"/>
              <a:t>Perley</a:t>
            </a:r>
            <a:endParaRPr lang="en-US" dirty="0"/>
          </a:p>
          <a:p>
            <a:endParaRPr lang="en-US" dirty="0"/>
          </a:p>
          <a:p>
            <a:r>
              <a:rPr lang="en-US" dirty="0"/>
              <a:t>February 23, 2023</a:t>
            </a:r>
          </a:p>
        </p:txBody>
      </p:sp>
    </p:spTree>
    <p:extLst>
      <p:ext uri="{BB962C8B-B14F-4D97-AF65-F5344CB8AC3E}">
        <p14:creationId xmlns:p14="http://schemas.microsoft.com/office/powerpoint/2010/main" val="81436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13">
            <a:extLst>
              <a:ext uri="{FF2B5EF4-FFF2-40B4-BE49-F238E27FC236}">
                <a16:creationId xmlns:a16="http://schemas.microsoft.com/office/drawing/2014/main" id="{D4DE5262-C80D-8240-5FF2-606BA2BE4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010" y="457200"/>
            <a:ext cx="769398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41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Sacred Circle of Life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Sacred Circle of Life</dc:title>
  <dc:creator>David Perley</dc:creator>
  <cp:lastModifiedBy>Clark-Caterini, Carol    (ASD-W)</cp:lastModifiedBy>
  <cp:revision>1</cp:revision>
  <cp:lastPrinted>2023-02-23T18:17:28Z</cp:lastPrinted>
  <dcterms:created xsi:type="dcterms:W3CDTF">2023-02-23T17:58:58Z</dcterms:created>
  <dcterms:modified xsi:type="dcterms:W3CDTF">2023-02-23T18:18:20Z</dcterms:modified>
</cp:coreProperties>
</file>