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9"/>
  </p:notesMasterIdLst>
  <p:sldIdLst>
    <p:sldId id="256" r:id="rId2"/>
    <p:sldId id="262" r:id="rId3"/>
    <p:sldId id="263" r:id="rId4"/>
    <p:sldId id="264" r:id="rId5"/>
    <p:sldId id="260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5"/>
  </p:normalViewPr>
  <p:slideViewPr>
    <p:cSldViewPr>
      <p:cViewPr varScale="1">
        <p:scale>
          <a:sx n="86" d="100"/>
          <a:sy n="86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5AEEA3C-9354-6042-A6AE-66EF66232F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1A53525-68E0-7241-8A98-EDEC9C6E5C8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8183C3C-9308-BCF0-50A5-90089D91F1F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EB1A649A-D04F-2845-A7AC-49A7ED1047C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394372A7-B5CB-E944-9952-410A0BBF35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F34965B0-E1BF-6A4B-B881-D5862EB264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AB1302D8-972F-7942-A57B-B3A36463CC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C6E5FF9F-CE6F-4D4A-A8DA-235349AF0C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0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D4D3A732-30A1-BD4F-8B27-6535E7CF83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16865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D4D3A732-30A1-BD4F-8B27-6535E7CF83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325839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4D3A732-30A1-BD4F-8B27-6535E7CF836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390554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D4D3A732-30A1-BD4F-8B27-6535E7CF83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53117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A732-30A1-BD4F-8B27-6535E7CF83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56798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A732-30A1-BD4F-8B27-6535E7CF83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517389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BC87-8E27-B846-BBD6-18EA1119D3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332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F8C55A22-D0CE-2141-A3FA-9E3EC36453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89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D1CB-859E-4D49-8853-13C04AA3ED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50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C8F870FA-4A88-3F4C-ACBE-1D174B9021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81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C65E-7C4E-CF4B-8CA3-A48E239F9A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70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D720F-15B8-BC42-BB04-7D379902E3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66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EFD81-9F9D-0C47-9657-FDDDBD8053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43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74C0-2FD5-AE46-A59A-40710B981C0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1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04003-2E45-464A-8E79-58073124AB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62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79F0-FC4F-5744-B776-2F58BEB7C6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9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3A732-30A1-BD4F-8B27-6535E7CF836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944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12B1DFD-A590-F148-85DD-140C1E5629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/>
              <a:t>Wabanaki People:</a:t>
            </a:r>
            <a:br>
              <a:rPr lang="en-US" altLang="en-US" sz="4000"/>
            </a:br>
            <a:r>
              <a:rPr lang="en-US" altLang="en-US" sz="2800"/>
              <a:t>Historical and Contemporary Contributions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3E99AB2-1404-DC44-8467-F18A457386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by</a:t>
            </a:r>
          </a:p>
          <a:p>
            <a:pPr eaLnBrk="1" hangingPunct="1">
              <a:defRPr/>
            </a:pPr>
            <a:r>
              <a:rPr lang="en-US" altLang="en-US"/>
              <a:t>David Perley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E95D22-45AA-E8F8-1232-310D0728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Historical Contributions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1B7BDDA-E8DF-F67E-0F0F-53FD3EDDCB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2438400"/>
            <a:ext cx="3662363" cy="3276600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A7DC89C-AC8E-22E9-AF3F-B0FDC6B03C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altLang="en-US" sz="2400" dirty="0"/>
              <a:t>Sustained and enhanced the fur trade established within Wabanaki homeland</a:t>
            </a:r>
          </a:p>
          <a:p>
            <a:r>
              <a:rPr lang="en-US" altLang="en-US" sz="2400" dirty="0"/>
              <a:t>Early explorers adopted Wabanaki mode of transportation which allowed European settlers to continue exploration of Wabanaki territory</a:t>
            </a:r>
          </a:p>
          <a:p>
            <a:endParaRPr lang="en-US" altLang="en-US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17128-FB95-6A94-4276-F2E159E5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</p:spTree>
    <p:extLst>
      <p:ext uri="{BB962C8B-B14F-4D97-AF65-F5344CB8AC3E}">
        <p14:creationId xmlns:p14="http://schemas.microsoft.com/office/powerpoint/2010/main" val="54999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E27E9-DB5C-0EB1-CB29-C927EC07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Historical Contributions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20E961-0E9C-247E-8F70-87F4A6FF8D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336873"/>
            <a:ext cx="3586163" cy="345432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92373-9B63-7F69-BC63-AD4FDA9DA4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Knowledge of land and skills required for survival within Wabanaki country</a:t>
            </a:r>
          </a:p>
          <a:p>
            <a:r>
              <a:rPr lang="en-US" altLang="en-US" dirty="0"/>
              <a:t>Knowledge of medicines was shared with early settlers</a:t>
            </a:r>
          </a:p>
          <a:p>
            <a:r>
              <a:rPr lang="en-US" altLang="en-US" dirty="0"/>
              <a:t>Wabanaki land for French/English settlements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56411-4600-53A0-E551-75AA52DC8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</p:spTree>
    <p:extLst>
      <p:ext uri="{BB962C8B-B14F-4D97-AF65-F5344CB8AC3E}">
        <p14:creationId xmlns:p14="http://schemas.microsoft.com/office/powerpoint/2010/main" val="2982750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47C54-42B1-0208-D579-AA10B3E09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Historical Contributions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14ABF2-B955-5333-B8DB-20EE2FA884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514600"/>
            <a:ext cx="3586163" cy="28194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3DC5A-ED98-D052-461E-4A64D0A72E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Wabanaki Confederacy provided a model of democratic government</a:t>
            </a:r>
          </a:p>
          <a:p>
            <a:pPr eaLnBrk="1" hangingPunct="1">
              <a:defRPr/>
            </a:pPr>
            <a:r>
              <a:rPr lang="en-US" altLang="en-US" dirty="0"/>
              <a:t>Provided labor for different economic activities of early settlers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BBE4C-7CD8-DD99-7AE2-4196DA1B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</p:spTree>
    <p:extLst>
      <p:ext uri="{BB962C8B-B14F-4D97-AF65-F5344CB8AC3E}">
        <p14:creationId xmlns:p14="http://schemas.microsoft.com/office/powerpoint/2010/main" val="356068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9C2F508-1F9A-6541-9982-7686F86AC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/>
              <a:t>Contemporary Contributions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FF5B3F5-759E-1740-8FA7-EB76B2F744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All federal funds flowing into Wabanaki communities are expended in non-Native communities. Wabanaki citizens make major contributions to local and provincial economies which also depend on Wabanaki consumers for economic growth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1.6 Billion Dollars Strong: this is the amount Wabanaki people contribute towards the Atlantic economy (as of 2017)</a:t>
            </a:r>
          </a:p>
          <a:p>
            <a:pPr eaLnBrk="1" hangingPunct="1">
              <a:buFontTx/>
              <a:buNone/>
              <a:defRPr/>
            </a:pPr>
            <a:endParaRPr lang="en-US" altLang="en-US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6BAD9-20A2-4540-93A2-A9B6FCFB6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E3BEB8-962D-8C53-7F16-5558E0D4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Contemporary Contributions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218A480-2636-BD0B-14EC-43E7C30BAF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207" y="2336800"/>
            <a:ext cx="3153948" cy="3598863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73F94C-8A02-C10A-D110-DE60AF7A06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7000" dirty="0"/>
              <a:t>First Nation veterans</a:t>
            </a:r>
          </a:p>
          <a:p>
            <a:pPr marL="0" indent="0">
              <a:buNone/>
            </a:pPr>
            <a:endParaRPr lang="en-CA" sz="7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7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is estimated that as many as 12,000 First Nation, Metis and Inuit people served in the great wars of the 20</a:t>
            </a:r>
            <a:r>
              <a:rPr lang="en-CA" sz="7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CA" sz="7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century” (Veteran Affairs Canada). We honour their dedication and sacrifice as well as their record of wartime accomplishments.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A27CA-6706-F8C5-2182-B5FB9492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</p:spTree>
    <p:extLst>
      <p:ext uri="{BB962C8B-B14F-4D97-AF65-F5344CB8AC3E}">
        <p14:creationId xmlns:p14="http://schemas.microsoft.com/office/powerpoint/2010/main" val="3417649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25B2CE-19EA-C443-D69C-E8DA6E82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Wabanaki Contributions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65AD88-A824-B3F8-BA03-6D308B2DC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CA" sz="10000" dirty="0">
                <a:solidFill>
                  <a:srgbClr val="FFFFFF"/>
                </a:solidFill>
                <a:effectLst/>
                <a:latin typeface="ArialMT"/>
              </a:rPr>
              <a:t>Understanding Canada’s Indigenous historical and contemporary contributions leads learners toward a mutually respectful relationship with Indigenous people. The sharing and teachings of Indigenous contributions in Canada is essential to the reconciliation process. </a:t>
            </a:r>
          </a:p>
          <a:p>
            <a:pPr marL="0" indent="0">
              <a:buNone/>
            </a:pPr>
            <a:r>
              <a:rPr lang="en-CA" sz="5500" dirty="0">
                <a:solidFill>
                  <a:srgbClr val="FFFFFF"/>
                </a:solidFill>
                <a:effectLst/>
                <a:latin typeface="ArialMT"/>
              </a:rPr>
              <a:t>(Taken from </a:t>
            </a:r>
            <a:r>
              <a:rPr lang="en-CA" sz="5500" dirty="0" err="1">
                <a:solidFill>
                  <a:srgbClr val="FFFFFF"/>
                </a:solidFill>
                <a:effectLst/>
                <a:latin typeface="ArialMT"/>
              </a:rPr>
              <a:t>empoweringthespirit.ca</a:t>
            </a:r>
            <a:r>
              <a:rPr lang="en-CA" sz="5500" dirty="0">
                <a:solidFill>
                  <a:srgbClr val="FFFFFF"/>
                </a:solidFill>
                <a:effectLst/>
                <a:latin typeface="ArialMT"/>
              </a:rPr>
              <a:t>)</a:t>
            </a:r>
            <a:endParaRPr lang="en-CA" sz="55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A7501-B59C-AC83-D892-35263942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David Perley, Tobique First Nation</a:t>
            </a:r>
          </a:p>
        </p:txBody>
      </p:sp>
    </p:spTree>
    <p:extLst>
      <p:ext uri="{BB962C8B-B14F-4D97-AF65-F5344CB8AC3E}">
        <p14:creationId xmlns:p14="http://schemas.microsoft.com/office/powerpoint/2010/main" val="194309774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{FFB2EB38-1476-844E-8E07-1A1EE04332A7}tf10001057</Template>
  <TotalTime>192</TotalTime>
  <Words>272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ArialMT</vt:lpstr>
      <vt:lpstr>Calibri</vt:lpstr>
      <vt:lpstr>Trebuchet MS</vt:lpstr>
      <vt:lpstr>Berlin</vt:lpstr>
      <vt:lpstr>Wabanaki People: Historical and Contemporary Contributions</vt:lpstr>
      <vt:lpstr>Historical Contributions</vt:lpstr>
      <vt:lpstr>Historical Contributions</vt:lpstr>
      <vt:lpstr>Historical Contributions</vt:lpstr>
      <vt:lpstr>Contemporary Contributions</vt:lpstr>
      <vt:lpstr>Contemporary Contributions</vt:lpstr>
      <vt:lpstr>Wabanaki Contributions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Contributions Made by Wabanaki People</dc:title>
  <dc:creator>Imelda</dc:creator>
  <cp:lastModifiedBy>Clark-Caterini, Carol    (ASD-W)</cp:lastModifiedBy>
  <cp:revision>4</cp:revision>
  <dcterms:created xsi:type="dcterms:W3CDTF">2008-09-25T20:02:55Z</dcterms:created>
  <dcterms:modified xsi:type="dcterms:W3CDTF">2022-11-23T13:06:42Z</dcterms:modified>
</cp:coreProperties>
</file>